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3" r:id="rId2"/>
    <p:sldId id="325" r:id="rId3"/>
    <p:sldId id="333" r:id="rId4"/>
    <p:sldId id="331" r:id="rId5"/>
    <p:sldId id="332" r:id="rId6"/>
    <p:sldId id="327" r:id="rId7"/>
    <p:sldId id="328" r:id="rId8"/>
    <p:sldId id="329" r:id="rId9"/>
    <p:sldId id="336" r:id="rId10"/>
    <p:sldId id="334" r:id="rId11"/>
    <p:sldId id="337" r:id="rId12"/>
    <p:sldId id="338" r:id="rId13"/>
    <p:sldId id="339" r:id="rId14"/>
    <p:sldId id="341" r:id="rId15"/>
    <p:sldId id="340" r:id="rId16"/>
    <p:sldId id="343" r:id="rId17"/>
    <p:sldId id="344" r:id="rId18"/>
    <p:sldId id="345" r:id="rId19"/>
    <p:sldId id="342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4" autoAdjust="0"/>
  </p:normalViewPr>
  <p:slideViewPr>
    <p:cSldViewPr snapToGrid="0" snapToObjects="1"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Diagrama</a:t>
            </a:r>
            <a:r>
              <a:rPr lang="es-CO" baseline="0" dirty="0">
                <a:solidFill>
                  <a:srgbClr val="FF0000"/>
                </a:solidFill>
              </a:rPr>
              <a:t> de clases de análisis (modelo de dominio)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RNF.docx" TargetMode="External"/><Relationship Id="rId2" Type="http://schemas.openxmlformats.org/officeDocument/2006/relationships/hyperlink" Target="RF%20FINAL.doc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asodeusoextendido.docx" TargetMode="External"/><Relationship Id="rId2" Type="http://schemas.openxmlformats.org/officeDocument/2006/relationships/hyperlink" Target="CasosDeUsoKlimatizar.jp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B.png" TargetMode="External"/><Relationship Id="rId2" Type="http://schemas.openxmlformats.org/officeDocument/2006/relationships/hyperlink" Target="Normalizacion%20MER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DiccionarioDeDato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istematizacion_inventario.gan" TargetMode="External"/><Relationship Id="rId2" Type="http://schemas.openxmlformats.org/officeDocument/2006/relationships/hyperlink" Target="Crono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istematizacion_inventario.png" TargetMode="External"/><Relationship Id="rId5" Type="http://schemas.openxmlformats.org/officeDocument/2006/relationships/hyperlink" Target="SeleccionPersonal.png" TargetMode="External"/><Relationship Id="rId4" Type="http://schemas.openxmlformats.org/officeDocument/2006/relationships/hyperlink" Target="Presupuesto.o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anvas%20Klimatizar-Colombia-sas.docx" TargetMode="External"/><Relationship Id="rId2" Type="http://schemas.openxmlformats.org/officeDocument/2006/relationships/hyperlink" Target="FormularioEmprendimiento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ImpactoAmbiental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ervidores%20(1)%20(1).docx" TargetMode="External"/><Relationship Id="rId2" Type="http://schemas.openxmlformats.org/officeDocument/2006/relationships/hyperlink" Target="INFORME.doc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JorgeCanchon_Proyecto-_%20Repositorio%20Sitematizacion%20Klimatizar%20Colombia%20SA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tosDB/Insertar%20datos.txt" TargetMode="External"/><Relationship Id="rId7" Type="http://schemas.openxmlformats.org/officeDocument/2006/relationships/hyperlink" Target="mockups/Documento.docx" TargetMode="External"/><Relationship Id="rId2" Type="http://schemas.openxmlformats.org/officeDocument/2006/relationships/hyperlink" Target="Klimatizar.sq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ockups/&#191;Quienes%20somos.png" TargetMode="External"/><Relationship Id="rId5" Type="http://schemas.openxmlformats.org/officeDocument/2006/relationships/hyperlink" Target="MODELO%20PAG%205/pagina.html" TargetMode="External"/><Relationship Id="rId4" Type="http://schemas.openxmlformats.org/officeDocument/2006/relationships/hyperlink" Target="DatosDB/ConsultaInnerJoin.tx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mponente%20tecnico.doc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Tercero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2" y="968464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20622" y="1157276"/>
            <a:ext cx="10310191" cy="21733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5400" b="1" dirty="0">
                <a:solidFill>
                  <a:schemeClr val="bg1">
                    <a:lumMod val="75000"/>
                  </a:schemeClr>
                </a:solidFill>
              </a:rPr>
              <a:t>Ficha 1091516-G2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Mapa de 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Procesos</a:t>
            </a:r>
          </a:p>
        </p:txBody>
      </p:sp>
      <p:pic>
        <p:nvPicPr>
          <p:cNvPr id="1026" name="Picture 2" descr="I:\II Trimestre\Mapa proces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962"/>
            <a:ext cx="9144000" cy="486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170586"/>
            <a:ext cx="9522823" cy="144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Hardware, Software con el que cuenta el cliente.</a:t>
            </a:r>
          </a:p>
        </p:txBody>
      </p:sp>
      <p:pic>
        <p:nvPicPr>
          <p:cNvPr id="1026" name="Picture 2" descr="I:\II Trimestre\Hard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" y="1931399"/>
            <a:ext cx="7289074" cy="45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0158" y="2086378"/>
            <a:ext cx="6774288" cy="4159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-Requerimientos funcionales 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-Requerimientos No funcionales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896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10883" y="3417338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lvl="1"/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	-Diagrama de Casos de Uso </a:t>
            </a:r>
            <a:endParaRPr lang="es-CO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-Formato Casos de Uso Extendido</a:t>
            </a:r>
            <a:endParaRPr lang="es-CO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68188" y="2272553"/>
            <a:ext cx="7140388" cy="34827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Modelo Entidad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Relación</a:t>
            </a:r>
            <a:endParaRPr lang="es-E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Modelo Lógico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Relacional</a:t>
            </a:r>
            <a:endParaRPr lang="es-E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Diccionario de Datos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3711" y="2014243"/>
            <a:ext cx="82380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Gantt</a:t>
            </a: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-Cronograma</a:t>
            </a: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(Gantt)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 action="ppaction://hlinkfile"/>
              </a:rPr>
              <a:t>-Presupuesto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 action="ppaction://hlinkfile"/>
              </a:rPr>
              <a:t>-Selección del personal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 action="ppaction://hlinkfile"/>
              </a:rPr>
              <a:t>-Informes de uso de recursos 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35165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883736" y="2137646"/>
            <a:ext cx="5713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Taller 1.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Requerimientos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Técnicos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del Proyecto</a:t>
            </a:r>
            <a:endParaRPr lang="es-ES" sz="24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hlinkClick r:id="rId2" action="ppaction://hlinkfile"/>
            </a:endParaRPr>
          </a:p>
          <a:p>
            <a:pPr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Actividad: Tabla de Requerimientos </a:t>
            </a:r>
            <a:endParaRPr lang="es-ES" sz="24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83735" y="3334872"/>
            <a:ext cx="4518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Taller 2.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3" action="ppaction://hlinkfile"/>
              </a:rPr>
              <a:t>Análisis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3" action="ppaction://hlinkfile"/>
              </a:rPr>
              <a:t>de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3" action="ppaction://hlinkfile"/>
              </a:rPr>
              <a:t>Proveedores</a:t>
            </a:r>
            <a:endParaRPr lang="es-ES" sz="24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883736" y="4087905"/>
            <a:ext cx="3711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Taller 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1.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hlinkClick r:id="rId4" action="ppaction://hlinkfile"/>
              </a:rPr>
              <a:t>Impacto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hlinkClick r:id="rId4" action="ppaction://hlinkfile"/>
              </a:rPr>
              <a:t>Ambiental</a:t>
            </a:r>
            <a:endParaRPr lang="es-ES" sz="24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210234" y="2662518"/>
            <a:ext cx="68983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21.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2" action="ppaction://hlinkfile"/>
              </a:rPr>
              <a:t>Cuadro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3" action="ppaction://hlinkfile"/>
              </a:rPr>
              <a:t>comparativo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de los diferente proveedores donde se obtendrá el hardware y software</a:t>
            </a:r>
          </a:p>
          <a:p>
            <a:endParaRPr lang="es-ES" altLang="es-ES" sz="2800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r>
              <a:rPr lang="es-ES" altLang="es-ES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22.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4" action="ppaction://hlinkfile"/>
              </a:rPr>
              <a:t>Sistemas de control de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4" action="ppaction://hlinkfile"/>
              </a:rPr>
              <a:t>versiones </a:t>
            </a:r>
            <a:endParaRPr lang="es-CO" sz="2800" dirty="0" smtClean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endParaRPr lang="es-CO" sz="2800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002937" y="2259875"/>
            <a:ext cx="7807985" cy="4235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24. 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Base de </a:t>
            </a: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Datos </a:t>
            </a: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	-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2" action="ppaction://hlinkfile"/>
              </a:rPr>
              <a:t>Construcción de la Base de Datos</a:t>
            </a: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	-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3" action="ppaction://hlinkfile"/>
              </a:rPr>
              <a:t>Datos insertados 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en la Base de Datos</a:t>
            </a:r>
          </a:p>
          <a:p>
            <a:pPr marL="0" indent="0">
              <a:buNone/>
            </a:pP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	-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4" action="ppaction://hlinkfile"/>
              </a:rPr>
              <a:t>Consultas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y </a:t>
            </a:r>
            <a:r>
              <a:rPr lang="es-CO" dirty="0" err="1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joins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en la Base de Datos</a:t>
            </a:r>
          </a:p>
          <a:p>
            <a:pPr marL="0" indent="0">
              <a:buNone/>
            </a:pP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25. 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5" action="ppaction://hlinkfile"/>
              </a:rPr>
              <a:t>Prototipo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no funcional usando CSS a partir de </a:t>
            </a: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6" action="ppaction://hlinkfile"/>
              </a:rPr>
              <a:t>un 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7" action="ppaction://hlinkfile"/>
              </a:rPr>
              <a:t>mockup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o </a:t>
            </a:r>
            <a:r>
              <a:rPr lang="es-CO" dirty="0" err="1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wireframe</a:t>
            </a: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1495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25858" y="2077761"/>
            <a:ext cx="6912302" cy="3212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58271" y="2457882"/>
            <a:ext cx="828078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Gracias por su </a:t>
            </a:r>
            <a:r>
              <a:rPr lang="es-E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atención</a:t>
            </a:r>
          </a:p>
          <a:p>
            <a:pPr algn="ctr"/>
            <a:endParaRPr lang="es-ES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331988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Integrantes :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Jorge Luis Canchón Espinosa</a:t>
            </a:r>
          </a:p>
          <a:p>
            <a:r>
              <a:rPr lang="es-CO" sz="2800" dirty="0"/>
              <a:t>Sergio Andrés Ávila Moreno</a:t>
            </a:r>
          </a:p>
          <a:p>
            <a:r>
              <a:rPr lang="es-CO" sz="2800" dirty="0"/>
              <a:t>Juan Andrés Gómez Ortiz</a:t>
            </a:r>
          </a:p>
          <a:p>
            <a:r>
              <a:rPr lang="es-CO" sz="2800" dirty="0"/>
              <a:t>Juan José Gómez Luna</a:t>
            </a:r>
          </a:p>
          <a:p>
            <a:r>
              <a:rPr lang="es-CO" sz="2800" dirty="0"/>
              <a:t>Michael Pinzón Cristancho</a:t>
            </a:r>
          </a:p>
          <a:p>
            <a:r>
              <a:rPr lang="es-CO" sz="2800" dirty="0"/>
              <a:t>William Fernando Ardila 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3"/>
          <p:cNvPicPr>
            <a:picLocks noChangeAspect="1"/>
          </p:cNvPicPr>
          <p:nvPr/>
        </p:nvPicPr>
        <p:blipFill rotWithShape="1">
          <a:blip r:embed="rId2"/>
          <a:srcRect l="35021" t="20797" r="21013" b="13254"/>
          <a:stretch/>
        </p:blipFill>
        <p:spPr>
          <a:xfrm>
            <a:off x="264827" y="3169295"/>
            <a:ext cx="3202457" cy="18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 Proyecto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Nombre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51687" y="2476498"/>
            <a:ext cx="7652341" cy="28574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400" dirty="0">
                <a:latin typeface="Arial" panose="020B0604020202020204" pitchFamily="34" charset="0"/>
                <a:cs typeface="Arial" panose="020B0604020202020204" pitchFamily="34" charset="0"/>
              </a:rPr>
              <a:t>Sistematización      inventario KLIMATIZAR COLOMBIA SAS.</a:t>
            </a:r>
          </a:p>
        </p:txBody>
      </p:sp>
    </p:spTree>
    <p:extLst>
      <p:ext uri="{BB962C8B-B14F-4D97-AF65-F5344CB8AC3E}">
        <p14:creationId xmlns:p14="http://schemas.microsoft.com/office/powerpoint/2010/main" val="2553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Objetivo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 General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8271" y="2559695"/>
            <a:ext cx="8512308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8271" y="2187388"/>
            <a:ext cx="7735470" cy="32810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4037" y="2061882"/>
            <a:ext cx="7719704" cy="40520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Diseñar e implementar un sistema de inventario para la empresa </a:t>
            </a:r>
            <a:r>
              <a:rPr lang="es-CO" sz="3000" dirty="0" err="1">
                <a:latin typeface="Arial" panose="020B0604020202020204" pitchFamily="34" charset="0"/>
                <a:cs typeface="Arial" panose="020B0604020202020204" pitchFamily="34" charset="0"/>
              </a:rPr>
              <a:t>Klimatizar</a:t>
            </a: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 Colombia SAS permitiendo la solución de las necesidades de inventario de la empresa. </a:t>
            </a:r>
          </a:p>
        </p:txBody>
      </p:sp>
    </p:spTree>
    <p:extLst>
      <p:ext uri="{BB962C8B-B14F-4D97-AF65-F5344CB8AC3E}">
        <p14:creationId xmlns:p14="http://schemas.microsoft.com/office/powerpoint/2010/main" val="26939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Específicos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69651" y="2344367"/>
            <a:ext cx="8600928" cy="4151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/>
              <a:t>Realizar el levantamiento de información y así tener lo necesario para el registro de los usuarios.</a:t>
            </a:r>
          </a:p>
          <a:p>
            <a:pPr algn="just"/>
            <a:r>
              <a:rPr lang="es-CO" sz="2400" dirty="0"/>
              <a:t>Realizar el kardex para así tener el seguimiento de los materiales (este generara ordenes de compra, </a:t>
            </a:r>
            <a:r>
              <a:rPr lang="es-CO" sz="2400" dirty="0" smtClean="0"/>
              <a:t>solicitud y remisión de material. </a:t>
            </a:r>
            <a:r>
              <a:rPr lang="es-CO" sz="2400" dirty="0"/>
              <a:t>)</a:t>
            </a:r>
          </a:p>
          <a:p>
            <a:pPr algn="just"/>
            <a:r>
              <a:rPr lang="es-CO" sz="2400" dirty="0"/>
              <a:t>Implementar una ficha técnica para llevar el seguimiento de los proyectos realizados. </a:t>
            </a:r>
          </a:p>
          <a:p>
            <a:pPr algn="just"/>
            <a:r>
              <a:rPr lang="es-CO" sz="2400" dirty="0"/>
              <a:t>Crear un espacio dentro del sistema de información en el cual los personajes involucrados generaran los respectivos reportes. </a:t>
            </a:r>
          </a:p>
          <a:p>
            <a:pPr marL="457200" lvl="1" indent="0" algn="just">
              <a:buNone/>
            </a:pPr>
            <a:endParaRPr lang="es-CO" sz="2400" b="1" dirty="0"/>
          </a:p>
          <a:p>
            <a:pPr marL="0" indent="0">
              <a:buNone/>
            </a:pPr>
            <a:r>
              <a:rPr lang="es-CO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9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Planteamiento del 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43207" y="2515513"/>
            <a:ext cx="7450188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Inconsistencia en el </a:t>
            </a:r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control del </a:t>
            </a: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inventario por un orden inadecuado,  que limita el seguimiento </a:t>
            </a:r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a los diferentes </a:t>
            </a: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proyectos y materiales de la empresa.</a:t>
            </a:r>
          </a:p>
          <a:p>
            <a:pPr marL="0" indent="0" algn="just">
              <a:buNone/>
            </a:pP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 igual forma realizando reportes de manera informal.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Alcance del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Proyecto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77081" y="2240883"/>
            <a:ext cx="8297067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Identificar y solucionar en la empresa KLIMATIZAR COLOMBIA SAS los problemas de inventario de los materiales, ficha técnica de los proyectos, generando sus respectivos reportes. </a:t>
            </a:r>
          </a:p>
          <a:p>
            <a:pPr marL="0" indent="0">
              <a:buNone/>
            </a:pP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Justificación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43264" y="1826048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La empresa KLIMATIZAR COLOMBIA SAS, tiene un manejo de medios magnéticos del inventario,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no es el indicado para el seguimiento de los materiales, proyectos ni reportes que se hacen en la empresa. Por tal motivo se llego a la conclusión de implementar un software que facilite y agilice estos procesos. </a:t>
            </a:r>
          </a:p>
          <a:p>
            <a:pPr marL="0" indent="0">
              <a:buNone/>
            </a:pPr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31358" y="2091862"/>
            <a:ext cx="7198242" cy="39356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5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2577610"/>
            <a:ext cx="7823580" cy="3614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>
              <a:hlinkClick r:id="rId2" action="ppaction://hlinkfile"/>
            </a:endParaRPr>
          </a:p>
          <a:p>
            <a:pPr algn="l" defTabSz="288000"/>
            <a:r>
              <a:rPr lang="es-CO" sz="5400" dirty="0">
                <a:hlinkClick r:id="rId2" action="ppaction://hlinkfile"/>
              </a:rPr>
              <a:t>-Técnicas de levantamiento de información </a:t>
            </a:r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29777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425</Words>
  <Application>Microsoft Office PowerPoint</Application>
  <PresentationFormat>Presentación en pantalla (4:3)</PresentationFormat>
  <Paragraphs>104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Diego Fernando Canchon Espinosa</cp:lastModifiedBy>
  <cp:revision>192</cp:revision>
  <dcterms:created xsi:type="dcterms:W3CDTF">2014-06-25T16:18:26Z</dcterms:created>
  <dcterms:modified xsi:type="dcterms:W3CDTF">2016-09-22T23:10:06Z</dcterms:modified>
</cp:coreProperties>
</file>