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c13617a82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c13617a8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Redes Neuronales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Pseudocódigo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Estudiante: Jorge Carlos  </a:t>
            </a:r>
            <a:r>
              <a:rPr lang="es-419"/>
              <a:t>Núñez</a:t>
            </a:r>
            <a:r>
              <a:rPr lang="es-419"/>
              <a:t> Catala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/>
        </p:nvSpPr>
        <p:spPr>
          <a:xfrm>
            <a:off x="8132763" y="4387221"/>
            <a:ext cx="526800" cy="9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00">
                <a:solidFill>
                  <a:srgbClr val="307AF3"/>
                </a:solidFill>
                <a:latin typeface="Roboto"/>
                <a:ea typeface="Roboto"/>
                <a:cs typeface="Roboto"/>
                <a:sym typeface="Roboto"/>
              </a:rPr>
              <a:t>LOREM</a:t>
            </a:r>
            <a:endParaRPr>
              <a:solidFill>
                <a:srgbClr val="307AF3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8130229" y="4403324"/>
            <a:ext cx="66300" cy="57600"/>
          </a:xfrm>
          <a:prstGeom prst="triangle">
            <a:avLst>
              <a:gd fmla="val 50000" name="adj"/>
            </a:avLst>
          </a:prstGeom>
          <a:solidFill>
            <a:srgbClr val="307A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" name="Google Shape;72;p14"/>
          <p:cNvGrpSpPr/>
          <p:nvPr/>
        </p:nvGrpSpPr>
        <p:grpSpPr>
          <a:xfrm>
            <a:off x="1662250" y="257531"/>
            <a:ext cx="5864324" cy="4499427"/>
            <a:chOff x="2488765" y="945991"/>
            <a:chExt cx="4130387" cy="3799229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2524850" y="945991"/>
              <a:ext cx="4094303" cy="1193571"/>
              <a:chOff x="3977400" y="946012"/>
              <a:chExt cx="4094303" cy="1193571"/>
            </a:xfrm>
          </p:grpSpPr>
          <p:grpSp>
            <p:nvGrpSpPr>
              <p:cNvPr id="74" name="Google Shape;74;p14"/>
              <p:cNvGrpSpPr/>
              <p:nvPr/>
            </p:nvGrpSpPr>
            <p:grpSpPr>
              <a:xfrm>
                <a:off x="4732925" y="1140987"/>
                <a:ext cx="529800" cy="998596"/>
                <a:chOff x="4318975" y="1083450"/>
                <a:chExt cx="529800" cy="591305"/>
              </a:xfrm>
            </p:grpSpPr>
            <p:sp>
              <p:nvSpPr>
                <p:cNvPr id="75" name="Google Shape;75;p14"/>
                <p:cNvSpPr/>
                <p:nvPr/>
              </p:nvSpPr>
              <p:spPr>
                <a:xfrm>
                  <a:off x="4517129" y="1083455"/>
                  <a:ext cx="133500" cy="5913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6" name="Google Shape;76;p14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40D3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7" name="Google Shape;77;p14"/>
              <p:cNvSpPr txBox="1"/>
              <p:nvPr/>
            </p:nvSpPr>
            <p:spPr>
              <a:xfrm>
                <a:off x="5343503" y="946012"/>
                <a:ext cx="2728200" cy="632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>
                    <a:solidFill>
                      <a:srgbClr val="840D35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b="1" lang="es-419" sz="1200">
                    <a:latin typeface="Roboto"/>
                    <a:ea typeface="Roboto"/>
                    <a:cs typeface="Roboto"/>
                    <a:sym typeface="Roboto"/>
                  </a:rPr>
                  <a:t>imagenes=imagenes_sat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200">
                    <a:latin typeface="Roboto"/>
                    <a:ea typeface="Roboto"/>
                    <a:cs typeface="Roboto"/>
                    <a:sym typeface="Roboto"/>
                  </a:rPr>
                  <a:t> datos_suelo=sensores_efectividad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8" name="Google Shape;78;p14"/>
              <p:cNvSpPr txBox="1"/>
              <p:nvPr/>
            </p:nvSpPr>
            <p:spPr>
              <a:xfrm>
                <a:off x="3977400" y="973693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 u="sng">
                    <a:solidFill>
                      <a:srgbClr val="840D35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Datos</a:t>
                </a:r>
                <a:endParaRPr b="1" sz="1100" u="sng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79" name="Google Shape;79;p14"/>
            <p:cNvGrpSpPr/>
            <p:nvPr/>
          </p:nvGrpSpPr>
          <p:grpSpPr>
            <a:xfrm>
              <a:off x="2524850" y="1946826"/>
              <a:ext cx="4094300" cy="1193487"/>
              <a:chOff x="3977400" y="946003"/>
              <a:chExt cx="4094300" cy="1193487"/>
            </a:xfrm>
          </p:grpSpPr>
          <p:grpSp>
            <p:nvGrpSpPr>
              <p:cNvPr id="80" name="Google Shape;80;p14"/>
              <p:cNvGrpSpPr/>
              <p:nvPr/>
            </p:nvGrpSpPr>
            <p:grpSpPr>
              <a:xfrm>
                <a:off x="4732925" y="1140987"/>
                <a:ext cx="529800" cy="998503"/>
                <a:chOff x="4318975" y="1083450"/>
                <a:chExt cx="529800" cy="591250"/>
              </a:xfrm>
            </p:grpSpPr>
            <p:sp>
              <p:nvSpPr>
                <p:cNvPr id="81" name="Google Shape;81;p14"/>
                <p:cNvSpPr/>
                <p:nvPr/>
              </p:nvSpPr>
              <p:spPr>
                <a:xfrm>
                  <a:off x="4517125" y="1086100"/>
                  <a:ext cx="133500" cy="5886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840D3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2" name="Google Shape;82;p14"/>
                <p:cNvCxnSpPr/>
                <p:nvPr/>
              </p:nvCxnSpPr>
              <p:spPr>
                <a:xfrm rot="10800000">
                  <a:off x="4318975" y="1083450"/>
                  <a:ext cx="529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840D3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3" name="Google Shape;83;p14"/>
              <p:cNvSpPr txBox="1"/>
              <p:nvPr/>
            </p:nvSpPr>
            <p:spPr>
              <a:xfrm>
                <a:off x="5343500" y="946003"/>
                <a:ext cx="2728200" cy="27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200">
                    <a:latin typeface="Roboto"/>
                    <a:ea typeface="Roboto"/>
                    <a:cs typeface="Roboto"/>
                    <a:sym typeface="Roboto"/>
                  </a:rPr>
                  <a:t>X=comb_datos(imagenes, datos_suelso)</a:t>
                </a:r>
                <a:endParaRPr b="1"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84" name="Google Shape;84;p14"/>
              <p:cNvSpPr txBox="1"/>
              <p:nvPr/>
            </p:nvSpPr>
            <p:spPr>
              <a:xfrm>
                <a:off x="3977400" y="973693"/>
                <a:ext cx="758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 u="sng">
                    <a:solidFill>
                      <a:srgbClr val="840D35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Proceso</a:t>
                </a:r>
                <a:endParaRPr b="1" sz="1100" u="sng">
                  <a:solidFill>
                    <a:srgbClr val="840D35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2524856" y="3741548"/>
              <a:ext cx="4094297" cy="1003672"/>
              <a:chOff x="3977406" y="740579"/>
              <a:chExt cx="4094297" cy="1003672"/>
            </a:xfrm>
          </p:grpSpPr>
          <p:grpSp>
            <p:nvGrpSpPr>
              <p:cNvPr id="86" name="Google Shape;86;p14"/>
              <p:cNvGrpSpPr/>
              <p:nvPr/>
            </p:nvGrpSpPr>
            <p:grpSpPr>
              <a:xfrm>
                <a:off x="4732925" y="954342"/>
                <a:ext cx="529800" cy="789909"/>
                <a:chOff x="4318975" y="972931"/>
                <a:chExt cx="529800" cy="467734"/>
              </a:xfrm>
            </p:grpSpPr>
            <p:sp>
              <p:nvSpPr>
                <p:cNvPr id="87" name="Google Shape;87;p14"/>
                <p:cNvSpPr/>
                <p:nvPr/>
              </p:nvSpPr>
              <p:spPr>
                <a:xfrm>
                  <a:off x="4517129" y="977765"/>
                  <a:ext cx="133500" cy="4629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C2C2C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14"/>
                <p:cNvCxnSpPr/>
                <p:nvPr/>
              </p:nvCxnSpPr>
              <p:spPr>
                <a:xfrm rot="10800000">
                  <a:off x="4318975" y="972931"/>
                  <a:ext cx="529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9" name="Google Shape;89;p14"/>
              <p:cNvSpPr txBox="1"/>
              <p:nvPr/>
            </p:nvSpPr>
            <p:spPr>
              <a:xfrm>
                <a:off x="5343503" y="776686"/>
                <a:ext cx="2728200" cy="445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2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pred=modelo.predict(new_datos)</a:t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0" name="Google Shape;90;p14"/>
              <p:cNvSpPr txBox="1"/>
              <p:nvPr/>
            </p:nvSpPr>
            <p:spPr>
              <a:xfrm>
                <a:off x="3977406" y="740579"/>
                <a:ext cx="758400" cy="29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0000">
                <a:sp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 u="sng">
                    <a:latin typeface="Roboto"/>
                    <a:ea typeface="Roboto"/>
                    <a:cs typeface="Roboto"/>
                    <a:sym typeface="Roboto"/>
                  </a:rPr>
                  <a:t>Predicción</a:t>
                </a:r>
                <a:endParaRPr b="1" sz="1100" u="sng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91" name="Google Shape;91;p14"/>
            <p:cNvGrpSpPr/>
            <p:nvPr/>
          </p:nvGrpSpPr>
          <p:grpSpPr>
            <a:xfrm>
              <a:off x="2488765" y="2946183"/>
              <a:ext cx="4130387" cy="1000954"/>
              <a:chOff x="3941316" y="946017"/>
              <a:chExt cx="4130387" cy="1000954"/>
            </a:xfrm>
          </p:grpSpPr>
          <p:grpSp>
            <p:nvGrpSpPr>
              <p:cNvPr id="92" name="Google Shape;92;p14"/>
              <p:cNvGrpSpPr/>
              <p:nvPr/>
            </p:nvGrpSpPr>
            <p:grpSpPr>
              <a:xfrm>
                <a:off x="4732925" y="1142460"/>
                <a:ext cx="529800" cy="804511"/>
                <a:chOff x="4318975" y="1084322"/>
                <a:chExt cx="529800" cy="476380"/>
              </a:xfrm>
            </p:grpSpPr>
            <p:sp>
              <p:nvSpPr>
                <p:cNvPr id="93" name="Google Shape;93;p14"/>
                <p:cNvSpPr/>
                <p:nvPr/>
              </p:nvSpPr>
              <p:spPr>
                <a:xfrm>
                  <a:off x="4517129" y="1086102"/>
                  <a:ext cx="133500" cy="474600"/>
                </a:xfrm>
                <a:prstGeom prst="downArrow">
                  <a:avLst>
                    <a:gd fmla="val 50000" name="adj1"/>
                    <a:gd fmla="val 50000" name="adj2"/>
                  </a:avLst>
                </a:prstGeom>
                <a:solidFill>
                  <a:srgbClr val="C2C2C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94" name="Google Shape;94;p14"/>
                <p:cNvCxnSpPr/>
                <p:nvPr/>
              </p:nvCxnSpPr>
              <p:spPr>
                <a:xfrm rot="10800000">
                  <a:off x="4318975" y="1084322"/>
                  <a:ext cx="5298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2C2C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5" name="Google Shape;95;p14"/>
              <p:cNvSpPr txBox="1"/>
              <p:nvPr/>
            </p:nvSpPr>
            <p:spPr>
              <a:xfrm>
                <a:off x="5343503" y="946017"/>
                <a:ext cx="2728200" cy="525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2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modelo=RedNeuronalClassifier()</a:t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200">
                    <a:solidFill>
                      <a:srgbClr val="98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    modelo.fit(x,y)</a:t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98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96" name="Google Shape;96;p14"/>
              <p:cNvSpPr txBox="1"/>
              <p:nvPr/>
            </p:nvSpPr>
            <p:spPr>
              <a:xfrm>
                <a:off x="3941316" y="973685"/>
                <a:ext cx="794400" cy="346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1100" u="sng">
                    <a:latin typeface="Roboto"/>
                    <a:ea typeface="Roboto"/>
                    <a:cs typeface="Roboto"/>
                    <a:sym typeface="Roboto"/>
                  </a:rPr>
                  <a:t>Entrenamiento</a:t>
                </a:r>
                <a:endParaRPr b="1" sz="1100" u="sng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