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261" r:id="rId6"/>
    <p:sldId id="310" r:id="rId7"/>
    <p:sldId id="304" r:id="rId8"/>
    <p:sldId id="311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D8A"/>
    <a:srgbClr val="00FFFF"/>
    <a:srgbClr val="CC0066"/>
    <a:srgbClr val="081E3F"/>
    <a:srgbClr val="B6862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3525" autoAdjust="0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34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19E450-604A-B042-88B7-F586D687C4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87C12-3123-9C4C-9D2E-41B53358B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3A04E-C767-B849-A162-AA782411B7B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D60F-D99F-AB46-BDD5-652AEDC73D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423CA-1551-BB42-A0AB-0EBCB74D9D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0F718-60A7-0349-9CF8-F43AC61B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4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1C537-03D3-E940-A524-7BE67E67E74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4852-1E5B-C441-A8D0-2632CB5F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790639-4C2A-6845-8E09-A86910B79691}"/>
              </a:ext>
            </a:extLst>
          </p:cNvPr>
          <p:cNvSpPr txBox="1"/>
          <p:nvPr userDrawn="1"/>
        </p:nvSpPr>
        <p:spPr>
          <a:xfrm>
            <a:off x="4064295" y="418470"/>
            <a:ext cx="4072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FLORIDA INTERNATIONAL UNIVERSITY</a:t>
            </a: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8094FB6C-12D1-1A48-A896-553F63EC0430}"/>
              </a:ext>
            </a:extLst>
          </p:cNvPr>
          <p:cNvSpPr txBox="1">
            <a:spLocks/>
          </p:cNvSpPr>
          <p:nvPr userDrawn="1"/>
        </p:nvSpPr>
        <p:spPr>
          <a:xfrm>
            <a:off x="1808629" y="3721808"/>
            <a:ext cx="8574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3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pc="30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5F3160F-080F-6B4B-A693-6B5F5DCC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727" y="3721808"/>
            <a:ext cx="89845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8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C2FC0D-00C8-2B44-BFC5-85A3072DBA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BE46F5D-35A4-0F41-AA46-371C0D328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54" y="6123851"/>
            <a:ext cx="1217550" cy="563880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ADC1B0-2E5C-EE45-9BF2-3575BCA57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040" y="1354394"/>
            <a:ext cx="3388758" cy="444651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157DDD6-B930-7048-A9DD-6BA2D05E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39" y="544528"/>
            <a:ext cx="7014237" cy="5638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rgbClr val="CC0066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CF9522-01FB-6549-8FE9-D0955ACF2BBD}"/>
              </a:ext>
            </a:extLst>
          </p:cNvPr>
          <p:cNvGrpSpPr/>
          <p:nvPr userDrawn="1"/>
        </p:nvGrpSpPr>
        <p:grpSpPr>
          <a:xfrm>
            <a:off x="10523258" y="5263828"/>
            <a:ext cx="988804" cy="922049"/>
            <a:chOff x="10488168" y="5252105"/>
            <a:chExt cx="988804" cy="9220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3B8A65-132C-5C40-ACB2-6A2D2353FF14}"/>
                </a:ext>
              </a:extLst>
            </p:cNvPr>
            <p:cNvSpPr/>
            <p:nvPr/>
          </p:nvSpPr>
          <p:spPr>
            <a:xfrm>
              <a:off x="10488168" y="5252105"/>
              <a:ext cx="988804" cy="113157"/>
            </a:xfrm>
            <a:prstGeom prst="rect">
              <a:avLst/>
            </a:prstGeom>
            <a:gradFill>
              <a:gsLst>
                <a:gs pos="17000">
                  <a:srgbClr val="D92D8A"/>
                </a:gs>
                <a:gs pos="72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F1C7A0-1361-3F4F-8B6A-F41A300F3370}"/>
                </a:ext>
              </a:extLst>
            </p:cNvPr>
            <p:cNvSpPr/>
            <p:nvPr/>
          </p:nvSpPr>
          <p:spPr>
            <a:xfrm rot="16200000">
              <a:off x="10140462" y="5712968"/>
              <a:ext cx="808892" cy="113480"/>
            </a:xfrm>
            <a:prstGeom prst="rect">
              <a:avLst/>
            </a:prstGeom>
            <a:gradFill>
              <a:gsLst>
                <a:gs pos="82000">
                  <a:srgbClr val="D92D8A"/>
                </a:gs>
                <a:gs pos="53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7A183-D2BA-EE44-9397-8B7C1A832D1F}"/>
              </a:ext>
            </a:extLst>
          </p:cNvPr>
          <p:cNvGrpSpPr/>
          <p:nvPr userDrawn="1"/>
        </p:nvGrpSpPr>
        <p:grpSpPr>
          <a:xfrm>
            <a:off x="4384675" y="572141"/>
            <a:ext cx="7127387" cy="3095623"/>
            <a:chOff x="4386083" y="574461"/>
            <a:chExt cx="7127387" cy="30956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7A0BF1-E585-E042-AEA6-68A90B428C24}"/>
                </a:ext>
              </a:extLst>
            </p:cNvPr>
            <p:cNvSpPr/>
            <p:nvPr/>
          </p:nvSpPr>
          <p:spPr>
            <a:xfrm>
              <a:off x="9063346" y="574461"/>
              <a:ext cx="2450124" cy="113597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64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EA339D-521A-DA46-890A-49F2DF1E360A}"/>
                </a:ext>
              </a:extLst>
            </p:cNvPr>
            <p:cNvSpPr/>
            <p:nvPr/>
          </p:nvSpPr>
          <p:spPr>
            <a:xfrm rot="16200000">
              <a:off x="8780102" y="967923"/>
              <a:ext cx="679441" cy="113484"/>
            </a:xfrm>
            <a:prstGeom prst="rect">
              <a:avLst/>
            </a:prstGeom>
            <a:gradFill>
              <a:gsLst>
                <a:gs pos="82000">
                  <a:srgbClr val="D92D8A"/>
                </a:gs>
                <a:gs pos="23000">
                  <a:srgbClr val="D92D8A"/>
                </a:gs>
                <a:gs pos="53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77AD5C-87AE-EE4E-8ED8-CA334951C2AC}"/>
                </a:ext>
              </a:extLst>
            </p:cNvPr>
            <p:cNvSpPr/>
            <p:nvPr/>
          </p:nvSpPr>
          <p:spPr>
            <a:xfrm flipH="1">
              <a:off x="4497208" y="1259620"/>
              <a:ext cx="4577862" cy="106216"/>
            </a:xfrm>
            <a:prstGeom prst="rect">
              <a:avLst/>
            </a:prstGeom>
            <a:gradFill>
              <a:gsLst>
                <a:gs pos="99000">
                  <a:srgbClr val="D92D8A"/>
                </a:gs>
                <a:gs pos="0">
                  <a:srgbClr val="D92D8A"/>
                </a:gs>
                <a:gs pos="63021">
                  <a:srgbClr val="F8C93E"/>
                </a:gs>
                <a:gs pos="32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EECB9C-0BA5-7845-999B-B8A9E535A51D}"/>
                </a:ext>
              </a:extLst>
            </p:cNvPr>
            <p:cNvSpPr/>
            <p:nvPr/>
          </p:nvSpPr>
          <p:spPr>
            <a:xfrm rot="16200000">
              <a:off x="3236881" y="2408718"/>
              <a:ext cx="2410568" cy="112164"/>
            </a:xfrm>
            <a:prstGeom prst="rect">
              <a:avLst/>
            </a:prstGeom>
            <a:gradFill>
              <a:gsLst>
                <a:gs pos="82000">
                  <a:srgbClr val="D92D8A"/>
                </a:gs>
                <a:gs pos="23000">
                  <a:srgbClr val="D92D8A"/>
                </a:gs>
                <a:gs pos="53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84DA8A14-9248-144E-BF7D-22A816572C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4495800" y="683053"/>
            <a:ext cx="7016262" cy="5502824"/>
          </a:xfrm>
          <a:prstGeom prst="corner">
            <a:avLst>
              <a:gd name="adj1" fmla="val 87795"/>
              <a:gd name="adj2" fmla="val 42544"/>
            </a:avLst>
          </a:prstGeom>
          <a:blipFill dpi="0" rotWithShape="0"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10C040-F0F1-A34E-8B58-548E9A14A03D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351715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an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25A6B3-7B42-F649-898C-EBC53B5B2200}"/>
              </a:ext>
            </a:extLst>
          </p:cNvPr>
          <p:cNvSpPr/>
          <p:nvPr userDrawn="1"/>
        </p:nvSpPr>
        <p:spPr>
          <a:xfrm>
            <a:off x="0" y="0"/>
            <a:ext cx="12192000" cy="6869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2F550D-B5F9-7848-9F37-F095769A0131}"/>
              </a:ext>
            </a:extLst>
          </p:cNvPr>
          <p:cNvGrpSpPr/>
          <p:nvPr userDrawn="1"/>
        </p:nvGrpSpPr>
        <p:grpSpPr>
          <a:xfrm flipH="1" flipV="1">
            <a:off x="10644674" y="5408676"/>
            <a:ext cx="735606" cy="746592"/>
            <a:chOff x="897887" y="745236"/>
            <a:chExt cx="735606" cy="7465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D8328F-7409-8440-BB6F-5D1FE42409E1}"/>
                </a:ext>
              </a:extLst>
            </p:cNvPr>
            <p:cNvSpPr/>
            <p:nvPr/>
          </p:nvSpPr>
          <p:spPr>
            <a:xfrm rot="16200000" flipH="1">
              <a:off x="1186442" y="456681"/>
              <a:ext cx="158496" cy="735606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B135A3-1C09-824F-B66A-7CF6D9BA6BD8}"/>
                </a:ext>
              </a:extLst>
            </p:cNvPr>
            <p:cNvSpPr/>
            <p:nvPr/>
          </p:nvSpPr>
          <p:spPr>
            <a:xfrm flipH="1">
              <a:off x="897887" y="898707"/>
              <a:ext cx="158496" cy="593121"/>
            </a:xfrm>
            <a:prstGeom prst="rect">
              <a:avLst/>
            </a:prstGeom>
            <a:gradFill>
              <a:gsLst>
                <a:gs pos="28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C9059E-508D-E249-B01B-BFB2BDFC84B0}"/>
              </a:ext>
            </a:extLst>
          </p:cNvPr>
          <p:cNvGrpSpPr/>
          <p:nvPr userDrawn="1"/>
        </p:nvGrpSpPr>
        <p:grpSpPr>
          <a:xfrm flipV="1">
            <a:off x="789474" y="5408676"/>
            <a:ext cx="735606" cy="746592"/>
            <a:chOff x="897887" y="745236"/>
            <a:chExt cx="735606" cy="7465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8272FA-7B24-464D-9CEF-02E84F910B92}"/>
                </a:ext>
              </a:extLst>
            </p:cNvPr>
            <p:cNvSpPr/>
            <p:nvPr/>
          </p:nvSpPr>
          <p:spPr>
            <a:xfrm rot="16200000" flipH="1">
              <a:off x="1186442" y="456681"/>
              <a:ext cx="158496" cy="735606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E2E498-4C15-594E-BE5B-5D648868D17B}"/>
                </a:ext>
              </a:extLst>
            </p:cNvPr>
            <p:cNvSpPr/>
            <p:nvPr/>
          </p:nvSpPr>
          <p:spPr>
            <a:xfrm flipH="1">
              <a:off x="897887" y="898707"/>
              <a:ext cx="158496" cy="593121"/>
            </a:xfrm>
            <a:prstGeom prst="rect">
              <a:avLst/>
            </a:prstGeom>
            <a:gradFill>
              <a:gsLst>
                <a:gs pos="28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ADFD3-97E2-B944-A6EF-EF283342B2AC}"/>
              </a:ext>
            </a:extLst>
          </p:cNvPr>
          <p:cNvGrpSpPr/>
          <p:nvPr userDrawn="1"/>
        </p:nvGrpSpPr>
        <p:grpSpPr>
          <a:xfrm flipH="1">
            <a:off x="10644674" y="745236"/>
            <a:ext cx="735606" cy="746592"/>
            <a:chOff x="897887" y="745236"/>
            <a:chExt cx="735606" cy="7465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E721FB-8932-9A43-935A-A3AC1AD18B37}"/>
                </a:ext>
              </a:extLst>
            </p:cNvPr>
            <p:cNvSpPr/>
            <p:nvPr/>
          </p:nvSpPr>
          <p:spPr>
            <a:xfrm rot="16200000" flipH="1">
              <a:off x="1186442" y="456681"/>
              <a:ext cx="158496" cy="735606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0FD840-8E37-DB4D-A2D8-CAC7A486515F}"/>
                </a:ext>
              </a:extLst>
            </p:cNvPr>
            <p:cNvSpPr/>
            <p:nvPr/>
          </p:nvSpPr>
          <p:spPr>
            <a:xfrm flipH="1">
              <a:off x="897887" y="898707"/>
              <a:ext cx="158496" cy="593121"/>
            </a:xfrm>
            <a:prstGeom prst="rect">
              <a:avLst/>
            </a:prstGeom>
            <a:gradFill>
              <a:gsLst>
                <a:gs pos="28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94CD3254-CA2C-B94B-9513-8C8B4561DF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18591" y="2310784"/>
            <a:ext cx="7510717" cy="339445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D71E170-7C34-A946-8FFF-AFC48BCA7237}"/>
              </a:ext>
            </a:extLst>
          </p:cNvPr>
          <p:cNvSpPr txBox="1">
            <a:spLocks/>
          </p:cNvSpPr>
          <p:nvPr userDrawn="1"/>
        </p:nvSpPr>
        <p:spPr>
          <a:xfrm>
            <a:off x="2418591" y="1100484"/>
            <a:ext cx="7510718" cy="776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C272A145-FCBE-0747-ACC2-EBA55A9C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90" y="1198471"/>
            <a:ext cx="7510718" cy="845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F9186E-191D-5A4B-BA86-12DE61C9F66C}"/>
              </a:ext>
            </a:extLst>
          </p:cNvPr>
          <p:cNvGrpSpPr/>
          <p:nvPr userDrawn="1"/>
        </p:nvGrpSpPr>
        <p:grpSpPr>
          <a:xfrm rot="16200000" flipH="1">
            <a:off x="786644" y="682484"/>
            <a:ext cx="731520" cy="747831"/>
            <a:chOff x="897887" y="745236"/>
            <a:chExt cx="731520" cy="7478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C8A1AB-5CAD-4743-B70F-14D731092C1D}"/>
                </a:ext>
              </a:extLst>
            </p:cNvPr>
            <p:cNvSpPr/>
            <p:nvPr/>
          </p:nvSpPr>
          <p:spPr>
            <a:xfrm rot="16200000" flipH="1">
              <a:off x="1184399" y="458724"/>
              <a:ext cx="158496" cy="731520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D31A5C-BCA0-4841-926C-C9FD3C1BF83C}"/>
                </a:ext>
              </a:extLst>
            </p:cNvPr>
            <p:cNvSpPr/>
            <p:nvPr/>
          </p:nvSpPr>
          <p:spPr>
            <a:xfrm flipH="1">
              <a:off x="897887" y="898707"/>
              <a:ext cx="158496" cy="594360"/>
            </a:xfrm>
            <a:prstGeom prst="rect">
              <a:avLst/>
            </a:prstGeom>
            <a:gradFill>
              <a:gsLst>
                <a:gs pos="28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7553022-BBCF-0541-AC74-580ADAB67719}"/>
              </a:ext>
            </a:extLst>
          </p:cNvPr>
          <p:cNvSpPr txBox="1"/>
          <p:nvPr userDrawn="1"/>
        </p:nvSpPr>
        <p:spPr>
          <a:xfrm>
            <a:off x="3927573" y="6404446"/>
            <a:ext cx="4492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1200" spc="3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FLORIDA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276422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D4C18A-EAF9-5B40-89C0-3A4C8D848687}"/>
              </a:ext>
            </a:extLst>
          </p:cNvPr>
          <p:cNvSpPr txBox="1">
            <a:spLocks/>
          </p:cNvSpPr>
          <p:nvPr userDrawn="1"/>
        </p:nvSpPr>
        <p:spPr>
          <a:xfrm>
            <a:off x="3244174" y="1626141"/>
            <a:ext cx="5791200" cy="931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36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263C2F-6A3F-4E4C-8834-89E6E6F373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7FE4110D-3511-564F-93B8-1DD751A157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29190" y="2737943"/>
            <a:ext cx="8147304" cy="29670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C3752E-17A3-8B43-8474-6643CC45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64" y="1809715"/>
            <a:ext cx="4358819" cy="7474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200">
                <a:solidFill>
                  <a:srgbClr val="CC00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68497-1D1A-4A4D-9ECE-E256B4B31357}"/>
              </a:ext>
            </a:extLst>
          </p:cNvPr>
          <p:cNvSpPr txBox="1"/>
          <p:nvPr userDrawn="1"/>
        </p:nvSpPr>
        <p:spPr>
          <a:xfrm>
            <a:off x="99766" y="6469172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84471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A05A4AB-AEBA-8045-B5C6-832B0FB4A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362A89BC-64F1-5746-A6B1-302375DC1F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29190" y="2737943"/>
            <a:ext cx="8147304" cy="29670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825D4-3D97-254C-B652-6E9A7D32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64" y="1809715"/>
            <a:ext cx="4358819" cy="7474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8E058-196B-C540-AEF3-DC42C580FAC6}"/>
              </a:ext>
            </a:extLst>
          </p:cNvPr>
          <p:cNvSpPr txBox="1"/>
          <p:nvPr userDrawn="1"/>
        </p:nvSpPr>
        <p:spPr>
          <a:xfrm>
            <a:off x="99766" y="6469172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402498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B82712C-24A3-F846-91FD-FE77391C64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362A89BC-64F1-5746-A6B1-302375DC1F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29190" y="2737943"/>
            <a:ext cx="8147304" cy="29670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825D4-3D97-254C-B652-6E9A7D32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64" y="1809715"/>
            <a:ext cx="4358819" cy="7474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BCA3D-3C55-374F-9A52-E05164B4797A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1808954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holding, yellow, colorful, sign&#10;&#10;Description automatically generated">
            <a:extLst>
              <a:ext uri="{FF2B5EF4-FFF2-40B4-BE49-F238E27FC236}">
                <a16:creationId xmlns:a16="http://schemas.microsoft.com/office/drawing/2014/main" id="{574AF93B-BB33-9A43-9988-C3347BFF6A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362A89BC-64F1-5746-A6B1-302375DC1F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29190" y="2737943"/>
            <a:ext cx="8147304" cy="29670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825D4-3D97-254C-B652-6E9A7D32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64" y="1809715"/>
            <a:ext cx="4358819" cy="7474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43BE9-F986-5D4E-80F0-A582BA41A487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330899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C2FC0D-00C8-2B44-BFC5-85A3072DBA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BB274-D705-5B44-BF0F-09F8A3B536D5}"/>
              </a:ext>
            </a:extLst>
          </p:cNvPr>
          <p:cNvSpPr/>
          <p:nvPr userDrawn="1"/>
        </p:nvSpPr>
        <p:spPr>
          <a:xfrm>
            <a:off x="0" y="0"/>
            <a:ext cx="2465798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E42E6738-1097-D848-A34E-74053B1D65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90" y="5713629"/>
            <a:ext cx="1217550" cy="56388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51B882C-C539-A944-97F2-FC0CDA5F0C74}"/>
              </a:ext>
            </a:extLst>
          </p:cNvPr>
          <p:cNvGrpSpPr/>
          <p:nvPr userDrawn="1"/>
        </p:nvGrpSpPr>
        <p:grpSpPr>
          <a:xfrm flipV="1">
            <a:off x="11185080" y="298640"/>
            <a:ext cx="735606" cy="746592"/>
            <a:chOff x="10666920" y="5421408"/>
            <a:chExt cx="735606" cy="74659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B3CB66-C4EA-1D4A-AB31-F3B036627C35}"/>
                </a:ext>
              </a:extLst>
            </p:cNvPr>
            <p:cNvSpPr/>
            <p:nvPr/>
          </p:nvSpPr>
          <p:spPr>
            <a:xfrm rot="16200000" flipV="1">
              <a:off x="10955475" y="5720949"/>
              <a:ext cx="158496" cy="735606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919F03-190B-A144-89EE-F2C24C54E8DF}"/>
                </a:ext>
              </a:extLst>
            </p:cNvPr>
            <p:cNvSpPr/>
            <p:nvPr/>
          </p:nvSpPr>
          <p:spPr>
            <a:xfrm flipV="1">
              <a:off x="11244030" y="5421408"/>
              <a:ext cx="158496" cy="593121"/>
            </a:xfrm>
            <a:prstGeom prst="rect">
              <a:avLst/>
            </a:prstGeom>
            <a:gradFill>
              <a:gsLst>
                <a:gs pos="29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0" name="Content Placeholder 15">
            <a:extLst>
              <a:ext uri="{FF2B5EF4-FFF2-40B4-BE49-F238E27FC236}">
                <a16:creationId xmlns:a16="http://schemas.microsoft.com/office/drawing/2014/main" id="{B1D91A48-7ACA-AC4C-961A-3A2B06F35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82203" y="1788668"/>
            <a:ext cx="7902877" cy="424948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itle 18">
            <a:extLst>
              <a:ext uri="{FF2B5EF4-FFF2-40B4-BE49-F238E27FC236}">
                <a16:creationId xmlns:a16="http://schemas.microsoft.com/office/drawing/2014/main" id="{C716CB0E-F1FF-504E-9653-C73C2D7C4396}"/>
              </a:ext>
            </a:extLst>
          </p:cNvPr>
          <p:cNvSpPr txBox="1">
            <a:spLocks/>
          </p:cNvSpPr>
          <p:nvPr userDrawn="1"/>
        </p:nvSpPr>
        <p:spPr>
          <a:xfrm>
            <a:off x="3282203" y="894071"/>
            <a:ext cx="6105637" cy="721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300">
                <a:solidFill>
                  <a:srgbClr val="D92D8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3200" spc="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AFD9C3E-7E7C-AB48-8364-4BE09979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203" y="819848"/>
            <a:ext cx="7902877" cy="7474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>
                <a:solidFill>
                  <a:srgbClr val="CC00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8839A-8EA9-3F42-9A19-5C7E0C5D6142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1661314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C2FC0D-00C8-2B44-BFC5-85A3072DBA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BB274-D705-5B44-BF0F-09F8A3B536D5}"/>
              </a:ext>
            </a:extLst>
          </p:cNvPr>
          <p:cNvSpPr/>
          <p:nvPr userDrawn="1"/>
        </p:nvSpPr>
        <p:spPr>
          <a:xfrm>
            <a:off x="0" y="0"/>
            <a:ext cx="2465798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E42E6738-1097-D848-A34E-74053B1D65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90" y="5713629"/>
            <a:ext cx="1217550" cy="563880"/>
          </a:xfrm>
          <a:prstGeom prst="rect">
            <a:avLst/>
          </a:prstGeom>
        </p:spPr>
      </p:pic>
      <p:sp>
        <p:nvSpPr>
          <p:cNvPr id="30" name="Content Placeholder 15">
            <a:extLst>
              <a:ext uri="{FF2B5EF4-FFF2-40B4-BE49-F238E27FC236}">
                <a16:creationId xmlns:a16="http://schemas.microsoft.com/office/drawing/2014/main" id="{B1D91A48-7ACA-AC4C-961A-3A2B06F35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82203" y="1788667"/>
            <a:ext cx="7929604" cy="417526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F623B-6644-7B41-A514-8B0D97CB3BB5}"/>
              </a:ext>
            </a:extLst>
          </p:cNvPr>
          <p:cNvGrpSpPr/>
          <p:nvPr userDrawn="1"/>
        </p:nvGrpSpPr>
        <p:grpSpPr>
          <a:xfrm>
            <a:off x="2393879" y="0"/>
            <a:ext cx="9798121" cy="6889337"/>
            <a:chOff x="2421466" y="-1"/>
            <a:chExt cx="9810796" cy="68740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E3BA29-D548-E14A-925A-6DDE5A185378}"/>
                </a:ext>
              </a:extLst>
            </p:cNvPr>
            <p:cNvSpPr/>
            <p:nvPr/>
          </p:nvSpPr>
          <p:spPr>
            <a:xfrm rot="16200000" flipH="1">
              <a:off x="-852862" y="3408870"/>
              <a:ext cx="6723461" cy="174801"/>
            </a:xfrm>
            <a:prstGeom prst="rect">
              <a:avLst/>
            </a:prstGeom>
            <a:gradFill>
              <a:gsLst>
                <a:gs pos="98000">
                  <a:srgbClr val="D92D8A"/>
                </a:gs>
                <a:gs pos="0">
                  <a:srgbClr val="D92D8A"/>
                </a:gs>
                <a:gs pos="32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DB505-A3CE-D74D-92E0-CB719251EDDA}"/>
                </a:ext>
              </a:extLst>
            </p:cNvPr>
            <p:cNvSpPr/>
            <p:nvPr/>
          </p:nvSpPr>
          <p:spPr>
            <a:xfrm flipH="1">
              <a:off x="2421466" y="-1"/>
              <a:ext cx="9770533" cy="134540"/>
            </a:xfrm>
            <a:prstGeom prst="rect">
              <a:avLst/>
            </a:prstGeom>
            <a:gradFill>
              <a:gsLst>
                <a:gs pos="96000">
                  <a:srgbClr val="D92D8A"/>
                </a:gs>
                <a:gs pos="55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5620D0-8507-8C49-B78D-FCF723E33FB3}"/>
                </a:ext>
              </a:extLst>
            </p:cNvPr>
            <p:cNvSpPr/>
            <p:nvPr/>
          </p:nvSpPr>
          <p:spPr>
            <a:xfrm flipH="1">
              <a:off x="2421467" y="6739466"/>
              <a:ext cx="5266266" cy="134540"/>
            </a:xfrm>
            <a:prstGeom prst="rect">
              <a:avLst/>
            </a:prstGeom>
            <a:gradFill>
              <a:gsLst>
                <a:gs pos="96000">
                  <a:srgbClr val="D92D8A"/>
                </a:gs>
                <a:gs pos="55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D88CDB-1D99-0741-8F0C-6B653BC890C1}"/>
                </a:ext>
              </a:extLst>
            </p:cNvPr>
            <p:cNvSpPr/>
            <p:nvPr/>
          </p:nvSpPr>
          <p:spPr>
            <a:xfrm rot="16200000" flipH="1">
              <a:off x="11018794" y="1038665"/>
              <a:ext cx="2252134" cy="174802"/>
            </a:xfrm>
            <a:prstGeom prst="rect">
              <a:avLst/>
            </a:prstGeom>
            <a:gradFill>
              <a:gsLst>
                <a:gs pos="96000">
                  <a:srgbClr val="D92D8A"/>
                </a:gs>
                <a:gs pos="55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A200CCED-6E70-9C4C-8D34-9653C97B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203" y="819848"/>
            <a:ext cx="7929604" cy="7474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>
                <a:solidFill>
                  <a:srgbClr val="CC00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A4BFC-5BAF-1F40-A9A0-DFA300B7529B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1725340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C2FC0D-00C8-2B44-BFC5-85A3072DBA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E42E6738-1097-D848-A34E-74053B1D65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90" y="5713629"/>
            <a:ext cx="1217550" cy="563880"/>
          </a:xfrm>
          <a:prstGeom prst="rect">
            <a:avLst/>
          </a:prstGeom>
        </p:spPr>
      </p:pic>
      <p:sp>
        <p:nvSpPr>
          <p:cNvPr id="30" name="Content Placeholder 15">
            <a:extLst>
              <a:ext uri="{FF2B5EF4-FFF2-40B4-BE49-F238E27FC236}">
                <a16:creationId xmlns:a16="http://schemas.microsoft.com/office/drawing/2014/main" id="{B1D91A48-7ACA-AC4C-961A-3A2B06F35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290" y="1852474"/>
            <a:ext cx="3802775" cy="328066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FA067-2459-A140-BA61-0C0108917CEA}"/>
              </a:ext>
            </a:extLst>
          </p:cNvPr>
          <p:cNvSpPr/>
          <p:nvPr userDrawn="1"/>
        </p:nvSpPr>
        <p:spPr>
          <a:xfrm>
            <a:off x="4885266" y="0"/>
            <a:ext cx="7306734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4B3544-D1C9-F748-A16A-673E8B5DE3A0}"/>
              </a:ext>
            </a:extLst>
          </p:cNvPr>
          <p:cNvGrpSpPr/>
          <p:nvPr userDrawn="1"/>
        </p:nvGrpSpPr>
        <p:grpSpPr>
          <a:xfrm>
            <a:off x="5539550" y="745236"/>
            <a:ext cx="522582" cy="529651"/>
            <a:chOff x="5537621" y="745236"/>
            <a:chExt cx="522582" cy="5296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058E3C8-4ED3-FA44-8429-ECCE05048DE4}"/>
                </a:ext>
              </a:extLst>
            </p:cNvPr>
            <p:cNvSpPr/>
            <p:nvPr/>
          </p:nvSpPr>
          <p:spPr>
            <a:xfrm rot="16200000" flipH="1">
              <a:off x="5742613" y="540244"/>
              <a:ext cx="112597" cy="522582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143827-EC07-1845-BF59-7E49CB3304DC}"/>
                </a:ext>
              </a:extLst>
            </p:cNvPr>
            <p:cNvSpPr/>
            <p:nvPr/>
          </p:nvSpPr>
          <p:spPr>
            <a:xfrm flipH="1">
              <a:off x="5537621" y="854263"/>
              <a:ext cx="112597" cy="420624"/>
            </a:xfrm>
            <a:prstGeom prst="rect">
              <a:avLst/>
            </a:prstGeom>
            <a:gradFill>
              <a:gsLst>
                <a:gs pos="28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BF4C30-962C-1E4F-9E58-14FE84F789BA}"/>
              </a:ext>
            </a:extLst>
          </p:cNvPr>
          <p:cNvGrpSpPr/>
          <p:nvPr userDrawn="1"/>
        </p:nvGrpSpPr>
        <p:grpSpPr>
          <a:xfrm flipV="1">
            <a:off x="5539550" y="5593682"/>
            <a:ext cx="522582" cy="530387"/>
            <a:chOff x="5537621" y="745236"/>
            <a:chExt cx="522582" cy="5303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50B0C7-D302-0B4B-AD72-E890FFCB54EE}"/>
                </a:ext>
              </a:extLst>
            </p:cNvPr>
            <p:cNvSpPr/>
            <p:nvPr/>
          </p:nvSpPr>
          <p:spPr>
            <a:xfrm rot="16200000" flipH="1">
              <a:off x="5742613" y="540244"/>
              <a:ext cx="112597" cy="522582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49CCCB-7919-8C48-AA2A-25B9454C5E42}"/>
                </a:ext>
              </a:extLst>
            </p:cNvPr>
            <p:cNvSpPr/>
            <p:nvPr/>
          </p:nvSpPr>
          <p:spPr>
            <a:xfrm flipH="1">
              <a:off x="5537621" y="854263"/>
              <a:ext cx="112597" cy="421360"/>
            </a:xfrm>
            <a:prstGeom prst="rect">
              <a:avLst/>
            </a:prstGeom>
            <a:gradFill>
              <a:gsLst>
                <a:gs pos="28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8A2E4B-D844-0742-91AF-B6EE973CA645}"/>
              </a:ext>
            </a:extLst>
          </p:cNvPr>
          <p:cNvGrpSpPr/>
          <p:nvPr userDrawn="1"/>
        </p:nvGrpSpPr>
        <p:grpSpPr>
          <a:xfrm>
            <a:off x="11086608" y="745236"/>
            <a:ext cx="522582" cy="530387"/>
            <a:chOff x="11140977" y="745236"/>
            <a:chExt cx="522582" cy="53038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654D92-F1BA-A349-9034-C64E2FC07C5E}"/>
                </a:ext>
              </a:extLst>
            </p:cNvPr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F6365A-E6EB-6243-9EDA-C82AE5EF6EA1}"/>
                </a:ext>
              </a:extLst>
            </p:cNvPr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29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F200F0-881B-AE40-AFBB-575D931372BB}"/>
              </a:ext>
            </a:extLst>
          </p:cNvPr>
          <p:cNvGrpSpPr/>
          <p:nvPr userDrawn="1"/>
        </p:nvGrpSpPr>
        <p:grpSpPr>
          <a:xfrm flipV="1">
            <a:off x="11086608" y="5593682"/>
            <a:ext cx="522582" cy="530387"/>
            <a:chOff x="11140977" y="745236"/>
            <a:chExt cx="522582" cy="53038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C6B3E1-3A65-FB44-990B-A4475CBDDD93}"/>
                </a:ext>
              </a:extLst>
            </p:cNvPr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D0C5D8-C5A4-A943-A2B2-8EF3C3E01D9E}"/>
                </a:ext>
              </a:extLst>
            </p:cNvPr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29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4" name="Content Placeholder 15">
            <a:extLst>
              <a:ext uri="{FF2B5EF4-FFF2-40B4-BE49-F238E27FC236}">
                <a16:creationId xmlns:a16="http://schemas.microsoft.com/office/drawing/2014/main" id="{FA4447E9-32AB-CE42-93AE-D7EC1B389E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90347" y="1852474"/>
            <a:ext cx="4277180" cy="328066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112813B-6A84-0946-A634-0826DA95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0" y="1039190"/>
            <a:ext cx="3802775" cy="5638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rgbClr val="CC006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90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C2FC0D-00C8-2B44-BFC5-85A3072DBA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FA067-2459-A140-BA61-0C0108917CEA}"/>
              </a:ext>
            </a:extLst>
          </p:cNvPr>
          <p:cNvSpPr/>
          <p:nvPr userDrawn="1"/>
        </p:nvSpPr>
        <p:spPr>
          <a:xfrm>
            <a:off x="0" y="0"/>
            <a:ext cx="5065874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E42E6738-1097-D848-A34E-74053B1D65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90" y="5713629"/>
            <a:ext cx="1217550" cy="563880"/>
          </a:xfrm>
          <a:prstGeom prst="rect">
            <a:avLst/>
          </a:prstGeom>
        </p:spPr>
      </p:pic>
      <p:sp>
        <p:nvSpPr>
          <p:cNvPr id="30" name="Content Placeholder 15">
            <a:extLst>
              <a:ext uri="{FF2B5EF4-FFF2-40B4-BE49-F238E27FC236}">
                <a16:creationId xmlns:a16="http://schemas.microsoft.com/office/drawing/2014/main" id="{B1D91A48-7ACA-AC4C-961A-3A2B06F35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290" y="1852474"/>
            <a:ext cx="3802775" cy="328066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4B3544-D1C9-F748-A16A-673E8B5DE3A0}"/>
              </a:ext>
            </a:extLst>
          </p:cNvPr>
          <p:cNvGrpSpPr/>
          <p:nvPr userDrawn="1"/>
        </p:nvGrpSpPr>
        <p:grpSpPr>
          <a:xfrm>
            <a:off x="5539550" y="745236"/>
            <a:ext cx="522582" cy="530387"/>
            <a:chOff x="5537621" y="745236"/>
            <a:chExt cx="522582" cy="5303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058E3C8-4ED3-FA44-8429-ECCE05048DE4}"/>
                </a:ext>
              </a:extLst>
            </p:cNvPr>
            <p:cNvSpPr/>
            <p:nvPr/>
          </p:nvSpPr>
          <p:spPr>
            <a:xfrm rot="16200000" flipH="1">
              <a:off x="5742613" y="540244"/>
              <a:ext cx="112597" cy="522582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143827-EC07-1845-BF59-7E49CB3304DC}"/>
                </a:ext>
              </a:extLst>
            </p:cNvPr>
            <p:cNvSpPr/>
            <p:nvPr/>
          </p:nvSpPr>
          <p:spPr>
            <a:xfrm flipH="1">
              <a:off x="5537621" y="854263"/>
              <a:ext cx="112597" cy="421360"/>
            </a:xfrm>
            <a:prstGeom prst="rect">
              <a:avLst/>
            </a:prstGeom>
            <a:gradFill>
              <a:gsLst>
                <a:gs pos="28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BF4C30-962C-1E4F-9E58-14FE84F789BA}"/>
              </a:ext>
            </a:extLst>
          </p:cNvPr>
          <p:cNvGrpSpPr/>
          <p:nvPr userDrawn="1"/>
        </p:nvGrpSpPr>
        <p:grpSpPr>
          <a:xfrm flipV="1">
            <a:off x="5539550" y="5593682"/>
            <a:ext cx="522582" cy="530387"/>
            <a:chOff x="5537621" y="745236"/>
            <a:chExt cx="522582" cy="5303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50B0C7-D302-0B4B-AD72-E890FFCB54EE}"/>
                </a:ext>
              </a:extLst>
            </p:cNvPr>
            <p:cNvSpPr/>
            <p:nvPr/>
          </p:nvSpPr>
          <p:spPr>
            <a:xfrm rot="16200000" flipH="1">
              <a:off x="5742613" y="540244"/>
              <a:ext cx="112597" cy="522582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49CCCB-7919-8C48-AA2A-25B9454C5E42}"/>
                </a:ext>
              </a:extLst>
            </p:cNvPr>
            <p:cNvSpPr/>
            <p:nvPr/>
          </p:nvSpPr>
          <p:spPr>
            <a:xfrm flipH="1">
              <a:off x="5537621" y="854263"/>
              <a:ext cx="112597" cy="421360"/>
            </a:xfrm>
            <a:prstGeom prst="rect">
              <a:avLst/>
            </a:prstGeom>
            <a:gradFill>
              <a:gsLst>
                <a:gs pos="28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8A2E4B-D844-0742-91AF-B6EE973CA645}"/>
              </a:ext>
            </a:extLst>
          </p:cNvPr>
          <p:cNvGrpSpPr/>
          <p:nvPr userDrawn="1"/>
        </p:nvGrpSpPr>
        <p:grpSpPr>
          <a:xfrm>
            <a:off x="11086608" y="745236"/>
            <a:ext cx="522582" cy="530387"/>
            <a:chOff x="11140977" y="745236"/>
            <a:chExt cx="522582" cy="53038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654D92-F1BA-A349-9034-C64E2FC07C5E}"/>
                </a:ext>
              </a:extLst>
            </p:cNvPr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F6365A-E6EB-6243-9EDA-C82AE5EF6EA1}"/>
                </a:ext>
              </a:extLst>
            </p:cNvPr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29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F200F0-881B-AE40-AFBB-575D931372BB}"/>
              </a:ext>
            </a:extLst>
          </p:cNvPr>
          <p:cNvGrpSpPr/>
          <p:nvPr userDrawn="1"/>
        </p:nvGrpSpPr>
        <p:grpSpPr>
          <a:xfrm flipV="1">
            <a:off x="11086608" y="5593682"/>
            <a:ext cx="522582" cy="530387"/>
            <a:chOff x="11140977" y="745236"/>
            <a:chExt cx="522582" cy="53038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C6B3E1-3A65-FB44-990B-A4475CBDDD93}"/>
                </a:ext>
              </a:extLst>
            </p:cNvPr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30000">
                  <a:srgbClr val="00FFFF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D0C5D8-C5A4-A943-A2B2-8EF3C3E01D9E}"/>
                </a:ext>
              </a:extLst>
            </p:cNvPr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29000">
                  <a:srgbClr val="00FFFF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3" name="Content Placeholder 15">
            <a:extLst>
              <a:ext uri="{FF2B5EF4-FFF2-40B4-BE49-F238E27FC236}">
                <a16:creationId xmlns:a16="http://schemas.microsoft.com/office/drawing/2014/main" id="{895CA8A0-79E6-DE47-B969-C4A95B671AB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90347" y="1852474"/>
            <a:ext cx="4277180" cy="328066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CFBBF3E-8312-B947-832D-CDD3E328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0" y="1039190"/>
            <a:ext cx="3802775" cy="5638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A2D8705-B0E3-004B-9682-E0C1B7A754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8510" y="219326"/>
            <a:ext cx="1217550" cy="56388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E4FE3A-E466-3A49-A38C-AD1D65110B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90222" y="1939925"/>
            <a:ext cx="8984543" cy="43389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34A92DF-18C0-1847-B18B-851E1C7D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22" y="470310"/>
            <a:ext cx="89845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3CEA1-BCFB-FA4B-8B29-72F5B49B6F84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37D0-30C6-4F4A-85E2-2ABC0D39647A}"/>
              </a:ext>
            </a:extLst>
          </p:cNvPr>
          <p:cNvSpPr txBox="1"/>
          <p:nvPr userDrawn="1"/>
        </p:nvSpPr>
        <p:spPr>
          <a:xfrm>
            <a:off x="245940" y="6475545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kern="1200" spc="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FLORIDA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265720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C2FC0D-00C8-2B44-BFC5-85A3072DBA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FA067-2459-A140-BA61-0C0108917CEA}"/>
              </a:ext>
            </a:extLst>
          </p:cNvPr>
          <p:cNvSpPr/>
          <p:nvPr userDrawn="1"/>
        </p:nvSpPr>
        <p:spPr>
          <a:xfrm>
            <a:off x="4885266" y="0"/>
            <a:ext cx="7306734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BE6CB02-B2E4-FD48-BD48-A0CD3144A8D8}"/>
              </a:ext>
            </a:extLst>
          </p:cNvPr>
          <p:cNvGrpSpPr/>
          <p:nvPr userDrawn="1"/>
        </p:nvGrpSpPr>
        <p:grpSpPr>
          <a:xfrm flipH="1" flipV="1">
            <a:off x="11087460" y="5596087"/>
            <a:ext cx="522582" cy="530386"/>
            <a:chOff x="2645664" y="2011680"/>
            <a:chExt cx="735606" cy="74659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7CEFF8-E1E9-8041-AC38-FEBE13C577B2}"/>
                </a:ext>
              </a:extLst>
            </p:cNvPr>
            <p:cNvSpPr/>
            <p:nvPr/>
          </p:nvSpPr>
          <p:spPr>
            <a:xfrm rot="16200000" flipH="1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30000">
                  <a:srgbClr val="D92D8A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E8AB8CF-68F3-2B43-811F-C129FA1BA13A}"/>
                </a:ext>
              </a:extLst>
            </p:cNvPr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29000">
                  <a:srgbClr val="D92D8A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541D45-E316-744F-BD0C-4BFACA731C29}"/>
              </a:ext>
            </a:extLst>
          </p:cNvPr>
          <p:cNvGrpSpPr/>
          <p:nvPr userDrawn="1"/>
        </p:nvGrpSpPr>
        <p:grpSpPr>
          <a:xfrm flipV="1">
            <a:off x="5539549" y="5593683"/>
            <a:ext cx="522582" cy="530386"/>
            <a:chOff x="2645664" y="2011680"/>
            <a:chExt cx="735606" cy="74659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D29A71-357A-DD47-96D9-D8E4DEBA1741}"/>
                </a:ext>
              </a:extLst>
            </p:cNvPr>
            <p:cNvSpPr/>
            <p:nvPr/>
          </p:nvSpPr>
          <p:spPr>
            <a:xfrm rot="16200000" flipH="1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30000">
                  <a:srgbClr val="D92D8A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E9CFD4-BC95-8047-BE3F-CA666B3459D8}"/>
                </a:ext>
              </a:extLst>
            </p:cNvPr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29000">
                  <a:srgbClr val="D92D8A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632377-3A0F-C443-BA2C-398E882AC060}"/>
              </a:ext>
            </a:extLst>
          </p:cNvPr>
          <p:cNvGrpSpPr/>
          <p:nvPr userDrawn="1"/>
        </p:nvGrpSpPr>
        <p:grpSpPr>
          <a:xfrm>
            <a:off x="5540614" y="745361"/>
            <a:ext cx="522582" cy="530386"/>
            <a:chOff x="2645664" y="2011680"/>
            <a:chExt cx="735606" cy="7465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89ABA4-7585-2A44-A2F2-E1D06AEEB21B}"/>
                </a:ext>
              </a:extLst>
            </p:cNvPr>
            <p:cNvSpPr/>
            <p:nvPr/>
          </p:nvSpPr>
          <p:spPr>
            <a:xfrm rot="16200000" flipH="1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30000">
                  <a:srgbClr val="D92D8A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2732AD-65BD-0C4B-8F28-9B79B9820FC9}"/>
                </a:ext>
              </a:extLst>
            </p:cNvPr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29000">
                  <a:srgbClr val="D92D8A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B2452C-A655-8D47-A8D4-3493DDA1D602}"/>
              </a:ext>
            </a:extLst>
          </p:cNvPr>
          <p:cNvGrpSpPr/>
          <p:nvPr userDrawn="1"/>
        </p:nvGrpSpPr>
        <p:grpSpPr>
          <a:xfrm flipH="1">
            <a:off x="11087460" y="742129"/>
            <a:ext cx="522582" cy="530386"/>
            <a:chOff x="2645664" y="2011680"/>
            <a:chExt cx="735606" cy="74659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C730C6-91C6-664D-9DC8-68F6D2CB25FB}"/>
                </a:ext>
              </a:extLst>
            </p:cNvPr>
            <p:cNvSpPr/>
            <p:nvPr/>
          </p:nvSpPr>
          <p:spPr>
            <a:xfrm rot="16200000" flipH="1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30000">
                  <a:srgbClr val="D92D8A"/>
                </a:gs>
                <a:gs pos="91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BD38127-BA89-A54A-B41C-130C55941480}"/>
                </a:ext>
              </a:extLst>
            </p:cNvPr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29000">
                  <a:srgbClr val="D92D8A"/>
                </a:gs>
                <a:gs pos="86000">
                  <a:srgbClr val="F8C9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E42E6738-1097-D848-A34E-74053B1D65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90" y="5713629"/>
            <a:ext cx="1217550" cy="563880"/>
          </a:xfrm>
          <a:prstGeom prst="rect">
            <a:avLst/>
          </a:prstGeom>
        </p:spPr>
      </p:pic>
      <p:sp>
        <p:nvSpPr>
          <p:cNvPr id="30" name="Content Placeholder 15">
            <a:extLst>
              <a:ext uri="{FF2B5EF4-FFF2-40B4-BE49-F238E27FC236}">
                <a16:creationId xmlns:a16="http://schemas.microsoft.com/office/drawing/2014/main" id="{B1D91A48-7ACA-AC4C-961A-3A2B06F35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290" y="1852474"/>
            <a:ext cx="3802775" cy="328066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Content Placeholder 15">
            <a:extLst>
              <a:ext uri="{FF2B5EF4-FFF2-40B4-BE49-F238E27FC236}">
                <a16:creationId xmlns:a16="http://schemas.microsoft.com/office/drawing/2014/main" id="{895CA8A0-79E6-DE47-B969-C4A95B671AB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90347" y="1852474"/>
            <a:ext cx="4277180" cy="328066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B10E303A-0EE2-014D-982B-DD7765D1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0" y="1039190"/>
            <a:ext cx="3802775" cy="5638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rgbClr val="CC006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0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-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170D5AA-1978-7343-B5B8-CF238F079CDF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994074" y="2799440"/>
            <a:ext cx="6203852" cy="12591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46434-79F1-8542-B221-7D5D292D4EC0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8B1B4-F44A-6841-9D6B-D210B47993EC}"/>
              </a:ext>
            </a:extLst>
          </p:cNvPr>
          <p:cNvSpPr txBox="1"/>
          <p:nvPr userDrawn="1"/>
        </p:nvSpPr>
        <p:spPr>
          <a:xfrm>
            <a:off x="245940" y="6475545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kern="1200" spc="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FLORIDA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58619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2070A-F62C-444B-A3AF-830BB6BA5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0222" y="1951592"/>
            <a:ext cx="4222749" cy="43389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A69B28C-E42F-4343-A56C-C5F5FF5CD2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8510" y="219326"/>
            <a:ext cx="1217550" cy="563880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13C221E-73A1-3646-BA46-C9631F84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22" y="470310"/>
            <a:ext cx="89845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E5033A-C6A9-6F45-B6BC-1715F589CEF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52016" y="1951592"/>
            <a:ext cx="4222749" cy="43389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76B2B-61DA-8343-A1F6-532392A23A96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C41C3-E2EA-3E43-92A2-BBC106652F23}"/>
              </a:ext>
            </a:extLst>
          </p:cNvPr>
          <p:cNvSpPr txBox="1"/>
          <p:nvPr userDrawn="1"/>
        </p:nvSpPr>
        <p:spPr>
          <a:xfrm>
            <a:off x="245940" y="6475545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kern="1200" spc="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FLORIDA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27187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68493-8730-3A4D-A3A4-A6E07C78E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51929"/>
            <a:ext cx="2469469" cy="2970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59DD670-2585-0D4D-BE93-E31FD2BC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8430"/>
            <a:ext cx="4720887" cy="18540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0">
            <a:extLst>
              <a:ext uri="{FF2B5EF4-FFF2-40B4-BE49-F238E27FC236}">
                <a16:creationId xmlns:a16="http://schemas.microsoft.com/office/drawing/2014/main" id="{E5AE4805-F6CB-1D43-A9C4-CE70035E31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3721833" y="880677"/>
            <a:ext cx="7981791" cy="5366010"/>
          </a:xfrm>
          <a:prstGeom prst="corner">
            <a:avLst>
              <a:gd name="adj1" fmla="val 57242"/>
              <a:gd name="adj2" fmla="val 95740"/>
            </a:avLst>
          </a:prstGeom>
          <a:blipFill dpi="0" rotWithShape="0">
            <a:blip r:embed="rId2" cstate="screen">
              <a:alphaModFix amt="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rm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AC505-BACB-4645-B9F1-9B0B3C6CB9AE}"/>
              </a:ext>
            </a:extLst>
          </p:cNvPr>
          <p:cNvGrpSpPr/>
          <p:nvPr userDrawn="1"/>
        </p:nvGrpSpPr>
        <p:grpSpPr>
          <a:xfrm>
            <a:off x="3721835" y="770377"/>
            <a:ext cx="7981791" cy="2402313"/>
            <a:chOff x="3680270" y="732856"/>
            <a:chExt cx="7981791" cy="24023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2E88D-5838-B743-A53A-535B5EC794A5}"/>
                </a:ext>
              </a:extLst>
            </p:cNvPr>
            <p:cNvSpPr/>
            <p:nvPr/>
          </p:nvSpPr>
          <p:spPr>
            <a:xfrm>
              <a:off x="6427248" y="732856"/>
              <a:ext cx="5234813" cy="110300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2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6A73F7-56FB-AD4B-ABF5-E4AEF9B3C475}"/>
                </a:ext>
              </a:extLst>
            </p:cNvPr>
            <p:cNvSpPr/>
            <p:nvPr/>
          </p:nvSpPr>
          <p:spPr>
            <a:xfrm rot="5400000">
              <a:off x="6066903" y="1194275"/>
              <a:ext cx="825113" cy="10669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56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4879EB-B5E5-744A-883D-37244C7383FA}"/>
                </a:ext>
              </a:extLst>
            </p:cNvPr>
            <p:cNvSpPr/>
            <p:nvPr/>
          </p:nvSpPr>
          <p:spPr>
            <a:xfrm rot="16200000">
              <a:off x="5741965" y="2344326"/>
              <a:ext cx="1474993" cy="106693"/>
            </a:xfrm>
            <a:prstGeom prst="rect">
              <a:avLst/>
            </a:prstGeom>
            <a:gradFill>
              <a:gsLst>
                <a:gs pos="7000">
                  <a:srgbClr val="D92D8A"/>
                </a:gs>
                <a:gs pos="55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57D5A6-27C0-D541-8345-DE3ECEE6452E}"/>
                </a:ext>
              </a:extLst>
            </p:cNvPr>
            <p:cNvSpPr/>
            <p:nvPr/>
          </p:nvSpPr>
          <p:spPr>
            <a:xfrm flipH="1">
              <a:off x="3680270" y="3025251"/>
              <a:ext cx="2748686" cy="109728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2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3601E794-9026-8547-B8E4-27216FE6A6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54" y="6123851"/>
            <a:ext cx="1217550" cy="5638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002FA5-F8E0-E346-9DC2-9D599A66AF5F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36538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5EE0429E-E414-064E-BB62-54A69B9756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9936" y="686124"/>
            <a:ext cx="1217550" cy="56388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66EE674-C9A2-614C-8656-014CEB8C202D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726042" y="1371538"/>
            <a:ext cx="2583215" cy="433994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E1BB0F4-4125-534B-B5FD-111B2EF8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40" y="544528"/>
            <a:ext cx="2583217" cy="5638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512DE7EB-A10D-2C48-BD70-52364DE495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43957" y="696340"/>
            <a:ext cx="7622001" cy="5015143"/>
          </a:xfrm>
          <a:prstGeom prst="corner">
            <a:avLst>
              <a:gd name="adj1" fmla="val 78408"/>
              <a:gd name="adj2" fmla="val 117748"/>
            </a:avLst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0CE896-FAA5-F849-991D-47C7932DF9CF}"/>
              </a:ext>
            </a:extLst>
          </p:cNvPr>
          <p:cNvGrpSpPr/>
          <p:nvPr userDrawn="1"/>
        </p:nvGrpSpPr>
        <p:grpSpPr>
          <a:xfrm>
            <a:off x="3843957" y="582804"/>
            <a:ext cx="7622001" cy="1197931"/>
            <a:chOff x="3843956" y="580944"/>
            <a:chExt cx="7622001" cy="119793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F99C7D-E241-6647-82A1-746B86375E31}"/>
                </a:ext>
              </a:extLst>
            </p:cNvPr>
            <p:cNvSpPr/>
            <p:nvPr/>
          </p:nvSpPr>
          <p:spPr>
            <a:xfrm flipH="1">
              <a:off x="3843956" y="580944"/>
              <a:ext cx="5970185" cy="113536"/>
            </a:xfrm>
            <a:prstGeom prst="rect">
              <a:avLst/>
            </a:prstGeom>
            <a:gradFill>
              <a:gsLst>
                <a:gs pos="7000">
                  <a:srgbClr val="00FFFF"/>
                </a:gs>
                <a:gs pos="79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47FFAF-E197-0D40-BD82-EF17217D71E1}"/>
                </a:ext>
              </a:extLst>
            </p:cNvPr>
            <p:cNvSpPr/>
            <p:nvPr/>
          </p:nvSpPr>
          <p:spPr>
            <a:xfrm>
              <a:off x="9753984" y="1669147"/>
              <a:ext cx="1711973" cy="109728"/>
            </a:xfrm>
            <a:prstGeom prst="rect">
              <a:avLst/>
            </a:prstGeom>
            <a:gradFill>
              <a:gsLst>
                <a:gs pos="9000">
                  <a:srgbClr val="00FFFF"/>
                </a:gs>
                <a:gs pos="62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CB0D9-126F-904D-A6DB-0B955F686CBD}"/>
                </a:ext>
              </a:extLst>
            </p:cNvPr>
            <p:cNvSpPr/>
            <p:nvPr/>
          </p:nvSpPr>
          <p:spPr>
            <a:xfrm rot="5400000" flipH="1">
              <a:off x="9202387" y="1126114"/>
              <a:ext cx="1195794" cy="10972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8EA8E5-DC29-3C4F-A819-A190C1E636DC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19048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plane, bird&#10;&#10;Description automatically generated">
            <a:extLst>
              <a:ext uri="{FF2B5EF4-FFF2-40B4-BE49-F238E27FC236}">
                <a16:creationId xmlns:a16="http://schemas.microsoft.com/office/drawing/2014/main" id="{CBAB3686-1902-1B49-9016-14FCDB416F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5EE0429E-E414-064E-BB62-54A69B9756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9936" y="686124"/>
            <a:ext cx="1217550" cy="56388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7C99185-D82F-5E49-BD94-403D082B0A51}"/>
              </a:ext>
            </a:extLst>
          </p:cNvPr>
          <p:cNvSpPr txBox="1">
            <a:spLocks/>
          </p:cNvSpPr>
          <p:nvPr userDrawn="1"/>
        </p:nvSpPr>
        <p:spPr>
          <a:xfrm>
            <a:off x="726040" y="544527"/>
            <a:ext cx="2583217" cy="56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32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FB55432-41F7-8244-A4D5-30878467018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726042" y="1371538"/>
            <a:ext cx="2583215" cy="344430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C0E52B4-B3EC-784C-B66C-955FE012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40" y="544528"/>
            <a:ext cx="2583217" cy="5638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04967947-EE6B-D442-802F-DEEF012004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87648" y="546137"/>
            <a:ext cx="7578309" cy="5618863"/>
          </a:xfrm>
          <a:prstGeom prst="corner">
            <a:avLst>
              <a:gd name="adj1" fmla="val 80709"/>
              <a:gd name="adj2" fmla="val 104483"/>
            </a:avLst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4798B9-A7F8-DA41-839A-F860B1DDC007}"/>
              </a:ext>
            </a:extLst>
          </p:cNvPr>
          <p:cNvGrpSpPr/>
          <p:nvPr userDrawn="1"/>
        </p:nvGrpSpPr>
        <p:grpSpPr>
          <a:xfrm>
            <a:off x="3887648" y="438917"/>
            <a:ext cx="7578438" cy="1195570"/>
            <a:chOff x="3884346" y="453875"/>
            <a:chExt cx="7578438" cy="119557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711822-0F45-5D49-A8AC-2E1151D440D0}"/>
                </a:ext>
              </a:extLst>
            </p:cNvPr>
            <p:cNvSpPr/>
            <p:nvPr/>
          </p:nvSpPr>
          <p:spPr>
            <a:xfrm flipH="1">
              <a:off x="3884346" y="453875"/>
              <a:ext cx="5975988" cy="108513"/>
            </a:xfrm>
            <a:prstGeom prst="rect">
              <a:avLst/>
            </a:prstGeom>
            <a:gradFill>
              <a:gsLst>
                <a:gs pos="7000">
                  <a:srgbClr val="00FFFF"/>
                </a:gs>
                <a:gs pos="79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9BB752E-9C53-0143-A574-6F66266375EA}"/>
                </a:ext>
              </a:extLst>
            </p:cNvPr>
            <p:cNvSpPr/>
            <p:nvPr/>
          </p:nvSpPr>
          <p:spPr>
            <a:xfrm rot="5400000" flipH="1">
              <a:off x="9264368" y="944309"/>
              <a:ext cx="1080817" cy="11111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2621FB-44A4-DF4D-87A9-3C4C1936EBBF}"/>
                </a:ext>
              </a:extLst>
            </p:cNvPr>
            <p:cNvSpPr/>
            <p:nvPr/>
          </p:nvSpPr>
          <p:spPr>
            <a:xfrm>
              <a:off x="9750298" y="1538958"/>
              <a:ext cx="1712486" cy="110487"/>
            </a:xfrm>
            <a:prstGeom prst="rect">
              <a:avLst/>
            </a:prstGeom>
            <a:gradFill>
              <a:gsLst>
                <a:gs pos="9000">
                  <a:srgbClr val="00FFFF"/>
                </a:gs>
                <a:gs pos="62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25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C2FC0D-00C8-2B44-BFC5-85A3072DBA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BE46F5D-35A4-0F41-AA46-371C0D328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54" y="6123851"/>
            <a:ext cx="1217550" cy="5638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B63343A-909A-8B4F-B979-A48233119B4F}"/>
              </a:ext>
            </a:extLst>
          </p:cNvPr>
          <p:cNvSpPr txBox="1">
            <a:spLocks/>
          </p:cNvSpPr>
          <p:nvPr userDrawn="1"/>
        </p:nvSpPr>
        <p:spPr>
          <a:xfrm>
            <a:off x="726040" y="544527"/>
            <a:ext cx="2583217" cy="56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dirty="0">
              <a:solidFill>
                <a:srgbClr val="CC0066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E0411B-33B2-EF40-ACBA-B5426774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40" y="544528"/>
            <a:ext cx="2583217" cy="5638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rgbClr val="CC00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EAE2E81-B0D3-634C-91D1-58D3F58DAE69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726042" y="1371538"/>
            <a:ext cx="2583215" cy="344430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929027-4561-E444-9410-6DA1B79D9F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93905" y="537158"/>
            <a:ext cx="7570949" cy="5799726"/>
          </a:xfrm>
          <a:prstGeom prst="corner">
            <a:avLst>
              <a:gd name="adj1" fmla="val 83572"/>
              <a:gd name="adj2" fmla="val 113968"/>
            </a:avLst>
          </a:prstGeom>
        </p:spPr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8D04DF-BD7B-A24C-A148-DB08F4580F31}"/>
              </a:ext>
            </a:extLst>
          </p:cNvPr>
          <p:cNvGrpSpPr/>
          <p:nvPr userDrawn="1"/>
        </p:nvGrpSpPr>
        <p:grpSpPr>
          <a:xfrm>
            <a:off x="3893905" y="434340"/>
            <a:ext cx="7570949" cy="1059565"/>
            <a:chOff x="3893905" y="434339"/>
            <a:chExt cx="7570949" cy="10595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BE9A74-4328-B54D-B0FA-FF641501EE05}"/>
                </a:ext>
              </a:extLst>
            </p:cNvPr>
            <p:cNvSpPr/>
            <p:nvPr/>
          </p:nvSpPr>
          <p:spPr>
            <a:xfrm flipH="1">
              <a:off x="3893905" y="434339"/>
              <a:ext cx="6713955" cy="109728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2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FA672A-F231-D544-8A0B-7705FF8B2942}"/>
                </a:ext>
              </a:extLst>
            </p:cNvPr>
            <p:cNvSpPr/>
            <p:nvPr/>
          </p:nvSpPr>
          <p:spPr>
            <a:xfrm rot="5400000" flipH="1">
              <a:off x="10127459" y="906370"/>
              <a:ext cx="848793" cy="110368"/>
            </a:xfrm>
            <a:prstGeom prst="rect">
              <a:avLst/>
            </a:prstGeom>
            <a:gradFill>
              <a:gsLst>
                <a:gs pos="97000">
                  <a:srgbClr val="D92D8A"/>
                </a:gs>
                <a:gs pos="7000">
                  <a:srgbClr val="D92D8A"/>
                </a:gs>
                <a:gs pos="55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0149B3-CCBE-2649-9BA4-4990E80F46AF}"/>
                </a:ext>
              </a:extLst>
            </p:cNvPr>
            <p:cNvSpPr/>
            <p:nvPr/>
          </p:nvSpPr>
          <p:spPr>
            <a:xfrm>
              <a:off x="10497148" y="1381850"/>
              <a:ext cx="967706" cy="112054"/>
            </a:xfrm>
            <a:prstGeom prst="rect">
              <a:avLst/>
            </a:prstGeom>
            <a:gradFill>
              <a:gsLst>
                <a:gs pos="10000">
                  <a:srgbClr val="D92D8A"/>
                </a:gs>
                <a:gs pos="61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373ED0-72DF-DB47-BF7B-F5424D6741A6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115112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C2FC0D-00C8-2B44-BFC5-85A3072DBA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BE46F5D-35A4-0F41-AA46-371C0D328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54" y="6123851"/>
            <a:ext cx="1217550" cy="5638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B63343A-909A-8B4F-B979-A48233119B4F}"/>
              </a:ext>
            </a:extLst>
          </p:cNvPr>
          <p:cNvSpPr txBox="1">
            <a:spLocks/>
          </p:cNvSpPr>
          <p:nvPr userDrawn="1"/>
        </p:nvSpPr>
        <p:spPr>
          <a:xfrm>
            <a:off x="726040" y="544527"/>
            <a:ext cx="4651503" cy="56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endParaRPr lang="en-US" dirty="0">
              <a:solidFill>
                <a:srgbClr val="CC0066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26E132B-F3F1-FB45-B29D-3492D568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40" y="544528"/>
            <a:ext cx="3358280" cy="5638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rgbClr val="CC00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7AE2818-9DB0-444F-8AF3-627FF12CAA4D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726042" y="1371538"/>
            <a:ext cx="2583215" cy="344430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417D52E-7BC7-A549-B448-EBAB49DCF5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3632199" y="743802"/>
            <a:ext cx="7976031" cy="5370396"/>
          </a:xfrm>
          <a:prstGeom prst="corner">
            <a:avLst>
              <a:gd name="adj1" fmla="val 57567"/>
              <a:gd name="adj2" fmla="val 95877"/>
            </a:avLst>
          </a:prstGeom>
          <a:blipFill dpi="0" rotWithShape="0"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2FD9D6-3111-F145-9FB3-6E140FB4EBCC}"/>
              </a:ext>
            </a:extLst>
          </p:cNvPr>
          <p:cNvGrpSpPr/>
          <p:nvPr userDrawn="1"/>
        </p:nvGrpSpPr>
        <p:grpSpPr>
          <a:xfrm>
            <a:off x="3632200" y="637953"/>
            <a:ext cx="7976031" cy="2392138"/>
            <a:chOff x="3683000" y="638356"/>
            <a:chExt cx="7976031" cy="23921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F10EE6-F46A-184D-940C-6AE414C92068}"/>
                </a:ext>
              </a:extLst>
            </p:cNvPr>
            <p:cNvSpPr/>
            <p:nvPr/>
          </p:nvSpPr>
          <p:spPr>
            <a:xfrm>
              <a:off x="6417481" y="638356"/>
              <a:ext cx="5241550" cy="110074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2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839C1E-A365-3E43-ADA6-6983DD6BCF8D}"/>
                </a:ext>
              </a:extLst>
            </p:cNvPr>
            <p:cNvSpPr/>
            <p:nvPr/>
          </p:nvSpPr>
          <p:spPr>
            <a:xfrm rot="16200000">
              <a:off x="5327064" y="1827070"/>
              <a:ext cx="2292822" cy="111977"/>
            </a:xfrm>
            <a:prstGeom prst="rect">
              <a:avLst/>
            </a:prstGeom>
            <a:gradFill>
              <a:gsLst>
                <a:gs pos="97000">
                  <a:srgbClr val="D92D8A"/>
                </a:gs>
                <a:gs pos="7000">
                  <a:srgbClr val="D92D8A"/>
                </a:gs>
                <a:gs pos="55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27C21E-824E-7541-BF87-387578276A3B}"/>
                </a:ext>
              </a:extLst>
            </p:cNvPr>
            <p:cNvSpPr/>
            <p:nvPr/>
          </p:nvSpPr>
          <p:spPr>
            <a:xfrm flipH="1">
              <a:off x="3683000" y="2924436"/>
              <a:ext cx="2754068" cy="106058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2000">
                  <a:srgbClr val="F8C93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521327-154D-FF4B-AE43-CF6C4382AACB}"/>
              </a:ext>
            </a:extLst>
          </p:cNvPr>
          <p:cNvSpPr txBox="1"/>
          <p:nvPr userDrawn="1"/>
        </p:nvSpPr>
        <p:spPr>
          <a:xfrm>
            <a:off x="7260221" y="6483240"/>
            <a:ext cx="4685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AND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393692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ood, flying&#10;&#10;Description automatically generated">
            <a:extLst>
              <a:ext uri="{FF2B5EF4-FFF2-40B4-BE49-F238E27FC236}">
                <a16:creationId xmlns:a16="http://schemas.microsoft.com/office/drawing/2014/main" id="{400268A1-9F4A-2043-A90D-4B615A082B4D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950A8-30F9-6845-917D-9E3C002F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D19F-3995-6042-A39D-195DB602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55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2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73" r:id="rId11"/>
    <p:sldLayoutId id="2147483669" r:id="rId12"/>
    <p:sldLayoutId id="2147483671" r:id="rId13"/>
    <p:sldLayoutId id="2147483674" r:id="rId14"/>
    <p:sldLayoutId id="2147483675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C05E67-355A-9949-BA49-9EB046FFBD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Jorge Cubillo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11-05-202</a:t>
            </a:r>
          </a:p>
          <a:p>
            <a:pPr algn="l"/>
            <a:endParaRPr lang="en-US" dirty="0"/>
          </a:p>
          <a:p>
            <a:pPr algn="ctr"/>
            <a:r>
              <a:rPr lang="en-US" sz="4000" dirty="0"/>
              <a:t>SM6106 - Systems Analysis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97E983-3281-884E-B5DF-71021487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70000"/>
              </a:lnSpc>
              <a:spcBef>
                <a:spcPts val="1000"/>
              </a:spcBef>
            </a:pPr>
            <a:r>
              <a:rPr lang="en-US" sz="4000" b="1" dirty="0">
                <a:ea typeface="+mn-ea"/>
              </a:rPr>
              <a:t>LAB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66753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9AEE52-F8C2-B1C4-E984-98038BB96EDA}"/>
              </a:ext>
            </a:extLst>
          </p:cNvPr>
          <p:cNvSpPr txBox="1"/>
          <p:nvPr/>
        </p:nvSpPr>
        <p:spPr>
          <a:xfrm>
            <a:off x="535894" y="1000673"/>
            <a:ext cx="5447176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Kiva is a game changing automation technology distribution environment. Kiva system primarily responsibility is to act as a forward pick &amp; pack zone with the overall of distribution center process and operation that are managed by the Warehouse Management system (WMS)</a:t>
            </a:r>
          </a:p>
        </p:txBody>
      </p:sp>
      <p:pic>
        <p:nvPicPr>
          <p:cNvPr id="1028" name="Picture 4" descr="Kiva Systems: Three Engineers, Hundreds of Robots, One Warehouse - IEEE  Spectrum">
            <a:extLst>
              <a:ext uri="{FF2B5EF4-FFF2-40B4-BE49-F238E27FC236}">
                <a16:creationId xmlns:a16="http://schemas.microsoft.com/office/drawing/2014/main" id="{2B199EBF-6513-0563-B25F-AF764C52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13" y="1276350"/>
            <a:ext cx="5854012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273B6-EAC5-8915-4700-510FADC29930}"/>
              </a:ext>
            </a:extLst>
          </p:cNvPr>
          <p:cNvSpPr txBox="1"/>
          <p:nvPr/>
        </p:nvSpPr>
        <p:spPr>
          <a:xfrm>
            <a:off x="742950" y="371038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Receiving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• Replenishment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• Slotting / Location Management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• Picking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• Packing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• Quality Control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• Shipping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• Labor Management </a:t>
            </a:r>
          </a:p>
        </p:txBody>
      </p:sp>
    </p:spTree>
    <p:extLst>
      <p:ext uri="{BB962C8B-B14F-4D97-AF65-F5344CB8AC3E}">
        <p14:creationId xmlns:p14="http://schemas.microsoft.com/office/powerpoint/2010/main" val="60703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569DCA-D2F1-36B0-219F-C0EC1CD2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86ED1-13E2-5178-40F6-7C8AEC0E9668}"/>
              </a:ext>
            </a:extLst>
          </p:cNvPr>
          <p:cNvSpPr txBox="1"/>
          <p:nvPr/>
        </p:nvSpPr>
        <p:spPr>
          <a:xfrm>
            <a:off x="1409700" y="179587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Target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Lifting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Street Driving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Highway Driving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Crossing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Queuing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Returning to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Finding a new 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leaving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crossing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entering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Dropping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Charging </a:t>
            </a:r>
          </a:p>
        </p:txBody>
      </p:sp>
      <p:pic>
        <p:nvPicPr>
          <p:cNvPr id="2050" name="Picture 2" descr="Amazon Reveals the Robots at the Heart of Its Epic Cyber Monday Operation |  WIRED">
            <a:extLst>
              <a:ext uri="{FF2B5EF4-FFF2-40B4-BE49-F238E27FC236}">
                <a16:creationId xmlns:a16="http://schemas.microsoft.com/office/drawing/2014/main" id="{79DBDEB2-9446-A9BA-8510-61F138EE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66415"/>
            <a:ext cx="62357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52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CD6C6D-037A-5AD7-BF40-BA328083A8A3}"/>
              </a:ext>
            </a:extLst>
          </p:cNvPr>
          <p:cNvSpPr txBox="1"/>
          <p:nvPr/>
        </p:nvSpPr>
        <p:spPr>
          <a:xfrm>
            <a:off x="3086099" y="132450"/>
            <a:ext cx="555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Robot’s UML Diagram</a:t>
            </a:r>
            <a:r>
              <a:rPr lang="en-US" dirty="0"/>
              <a:t>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C140975-0149-7739-414B-64C29E4D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8" y="1027253"/>
            <a:ext cx="9226363" cy="51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29E73E-E2CB-5F0A-A335-A4587CFE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13890-1CC3-7209-18E7-1E6290937B69}"/>
              </a:ext>
            </a:extLst>
          </p:cNvPr>
          <p:cNvSpPr txBox="1"/>
          <p:nvPr/>
        </p:nvSpPr>
        <p:spPr>
          <a:xfrm>
            <a:off x="1428749" y="2200960"/>
            <a:ext cx="839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https://github.com/JorgeCubillo-FIU/Lab-1/tree/main/Kiva/src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C6A79-BD21-D265-CCE0-C84D3F455AF8}"/>
              </a:ext>
            </a:extLst>
          </p:cNvPr>
          <p:cNvSpPr txBox="1"/>
          <p:nvPr/>
        </p:nvSpPr>
        <p:spPr>
          <a:xfrm>
            <a:off x="1495424" y="28750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https://www.youtube.com/watch?v=6KRjuuEVEZs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370FA-0BB9-09F4-652E-30DC559FF18C}"/>
              </a:ext>
            </a:extLst>
          </p:cNvPr>
          <p:cNvSpPr txBox="1"/>
          <p:nvPr/>
        </p:nvSpPr>
        <p:spPr>
          <a:xfrm>
            <a:off x="1495424" y="35541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https://www.roboticstomorrow.com/article/2011/12/how-kiva-systems-and-warehouse-management-systems-interact/23/</a:t>
            </a:r>
          </a:p>
        </p:txBody>
      </p:sp>
    </p:spTree>
    <p:extLst>
      <p:ext uri="{BB962C8B-B14F-4D97-AF65-F5344CB8AC3E}">
        <p14:creationId xmlns:p14="http://schemas.microsoft.com/office/powerpoint/2010/main" val="400502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457624-705F-41B8-9759-9F031D58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56" y="2766218"/>
            <a:ext cx="3415887" cy="1325563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3BA77-4462-4C40-8587-B5E81F37A484}"/>
              </a:ext>
            </a:extLst>
          </p:cNvPr>
          <p:cNvSpPr txBox="1"/>
          <p:nvPr/>
        </p:nvSpPr>
        <p:spPr>
          <a:xfrm>
            <a:off x="5530697" y="6419273"/>
            <a:ext cx="860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176968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al Triumphs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71C3C"/>
      </a:accent1>
      <a:accent2>
        <a:srgbClr val="976D23"/>
      </a:accent2>
      <a:accent3>
        <a:srgbClr val="A5A5A5"/>
      </a:accent3>
      <a:accent4>
        <a:srgbClr val="F6C604"/>
      </a:accent4>
      <a:accent5>
        <a:srgbClr val="08CED0"/>
      </a:accent5>
      <a:accent6>
        <a:srgbClr val="CE006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F305E6E409946AD1DA7014EE1833A" ma:contentTypeVersion="5" ma:contentTypeDescription="Create a new document." ma:contentTypeScope="" ma:versionID="dc4da70f8dcaa58156cbd451376d5120">
  <xsd:schema xmlns:xsd="http://www.w3.org/2001/XMLSchema" xmlns:xs="http://www.w3.org/2001/XMLSchema" xmlns:p="http://schemas.microsoft.com/office/2006/metadata/properties" xmlns:ns2="1f55ec82-a505-4936-99e5-d41b25147da0" xmlns:ns3="f1f308d3-4c92-402a-ab04-f7497706f561" targetNamespace="http://schemas.microsoft.com/office/2006/metadata/properties" ma:root="true" ma:fieldsID="67278a4a2838e93a3df06d06b41b958c" ns2:_="" ns3:_="">
    <xsd:import namespace="1f55ec82-a505-4936-99e5-d41b25147da0"/>
    <xsd:import namespace="f1f308d3-4c92-402a-ab04-f7497706f5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5ec82-a505-4936-99e5-d41b25147d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308d3-4c92-402a-ab04-f7497706f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F454BC-3746-44DE-AC93-0409897993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3F85A7-0DA5-4BBE-B788-F5A2E0DB1D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3E487D-838B-4578-AFA0-EA2721F7E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55ec82-a505-4936-99e5-d41b25147da0"/>
    <ds:schemaRef ds:uri="f1f308d3-4c92-402a-ab04-f7497706f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170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</vt:lpstr>
      <vt:lpstr>Roboto</vt:lpstr>
      <vt:lpstr>Office Theme</vt:lpstr>
      <vt:lpstr>LAB 1 Presentation</vt:lpstr>
      <vt:lpstr>PowerPoint Presentation</vt:lpstr>
      <vt:lpstr>How it Work</vt:lpstr>
      <vt:lpstr>PowerPoint Presentation</vt:lpstr>
      <vt:lpstr>Reference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Plasencia</dc:creator>
  <cp:lastModifiedBy>Jorge Cubillo</cp:lastModifiedBy>
  <cp:revision>104</cp:revision>
  <dcterms:created xsi:type="dcterms:W3CDTF">2020-06-23T16:11:00Z</dcterms:created>
  <dcterms:modified xsi:type="dcterms:W3CDTF">2022-11-18T21:27:02Z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0x010100CCBF305E6E409946AD1DA7014EE1833A</vt:lpwstr>
  </property>
</Properties>
</file>