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67" r:id="rId6"/>
    <p:sldId id="270" r:id="rId7"/>
    <p:sldId id="271" r:id="rId8"/>
    <p:sldId id="258" r:id="rId9"/>
    <p:sldId id="272" r:id="rId10"/>
    <p:sldId id="274" r:id="rId11"/>
    <p:sldId id="273" r:id="rId12"/>
    <p:sldId id="260" r:id="rId13"/>
    <p:sldId id="276" r:id="rId14"/>
    <p:sldId id="261" r:id="rId15"/>
    <p:sldId id="262" r:id="rId16"/>
    <p:sldId id="277" r:id="rId17"/>
    <p:sldId id="263" r:id="rId18"/>
    <p:sldId id="264" r:id="rId19"/>
    <p:sldId id="265" r:id="rId20"/>
    <p:sldId id="27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071B8-DA5D-434D-A4C5-C8868821ED13}" v="24" dt="2023-12-20T22:38:19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99" autoAdjust="0"/>
  </p:normalViewPr>
  <p:slideViewPr>
    <p:cSldViewPr snapToGrid="0">
      <p:cViewPr varScale="1">
        <p:scale>
          <a:sx n="51" d="100"/>
          <a:sy n="51" d="100"/>
        </p:scale>
        <p:origin x="1877" y="3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Vieira (1180562)" userId="d167870e-19ad-42ad-be40-42397c9e67e6" providerId="ADAL" clId="{09FAB8DE-AC0F-4A4B-89A5-29165309EC78}"/>
    <pc:docChg chg="undo custSel addSld delSld modSld sldOrd">
      <pc:chgData name="Diogo Vieira (1180562)" userId="d167870e-19ad-42ad-be40-42397c9e67e6" providerId="ADAL" clId="{09FAB8DE-AC0F-4A4B-89A5-29165309EC78}" dt="2023-12-03T18:08:44.773" v="2521" actId="122"/>
      <pc:docMkLst>
        <pc:docMk/>
      </pc:docMkLst>
      <pc:sldChg chg="addSp delSp modSp new mod setBg">
        <pc:chgData name="Diogo Vieira (1180562)" userId="d167870e-19ad-42ad-be40-42397c9e67e6" providerId="ADAL" clId="{09FAB8DE-AC0F-4A4B-89A5-29165309EC78}" dt="2023-12-02T14:11:49.594" v="61" actId="207"/>
        <pc:sldMkLst>
          <pc:docMk/>
          <pc:sldMk cId="237754547" sldId="256"/>
        </pc:sldMkLst>
        <pc:spChg chg="del">
          <ac:chgData name="Diogo Vieira (1180562)" userId="d167870e-19ad-42ad-be40-42397c9e67e6" providerId="ADAL" clId="{09FAB8DE-AC0F-4A4B-89A5-29165309EC78}" dt="2023-12-02T14:10:24.535" v="2" actId="478"/>
          <ac:spMkLst>
            <pc:docMk/>
            <pc:sldMk cId="237754547" sldId="256"/>
            <ac:spMk id="2" creationId="{7F7A968B-7531-AD43-38C0-DE5C93AAFFA3}"/>
          </ac:spMkLst>
        </pc:spChg>
        <pc:spChg chg="mod">
          <ac:chgData name="Diogo Vieira (1180562)" userId="d167870e-19ad-42ad-be40-42397c9e67e6" providerId="ADAL" clId="{09FAB8DE-AC0F-4A4B-89A5-29165309EC78}" dt="2023-12-02T14:11:49.594" v="61" actId="207"/>
          <ac:spMkLst>
            <pc:docMk/>
            <pc:sldMk cId="237754547" sldId="256"/>
            <ac:spMk id="3" creationId="{9FA05C97-757A-F514-52B8-6993BE3DE9EE}"/>
          </ac:spMkLst>
        </pc:spChg>
        <pc:spChg chg="add">
          <ac:chgData name="Diogo Vieira (1180562)" userId="d167870e-19ad-42ad-be40-42397c9e67e6" providerId="ADAL" clId="{09FAB8DE-AC0F-4A4B-89A5-29165309EC78}" dt="2023-12-02T14:11:21.171" v="56" actId="26606"/>
          <ac:spMkLst>
            <pc:docMk/>
            <pc:sldMk cId="237754547" sldId="256"/>
            <ac:spMk id="11" creationId="{19D32F93-50AC-4C46-A5DB-291C60DDB7BD}"/>
          </ac:spMkLst>
        </pc:spChg>
        <pc:spChg chg="add">
          <ac:chgData name="Diogo Vieira (1180562)" userId="d167870e-19ad-42ad-be40-42397c9e67e6" providerId="ADAL" clId="{09FAB8DE-AC0F-4A4B-89A5-29165309EC78}" dt="2023-12-02T14:11:21.171" v="56" actId="26606"/>
          <ac:spMkLst>
            <pc:docMk/>
            <pc:sldMk cId="237754547" sldId="256"/>
            <ac:spMk id="13" creationId="{B9A1D9BC-1455-4308-9ABD-A3F8EDB67AAF}"/>
          </ac:spMkLst>
        </pc:spChg>
        <pc:spChg chg="add">
          <ac:chgData name="Diogo Vieira (1180562)" userId="d167870e-19ad-42ad-be40-42397c9e67e6" providerId="ADAL" clId="{09FAB8DE-AC0F-4A4B-89A5-29165309EC78}" dt="2023-12-02T14:11:21.171" v="56" actId="26606"/>
          <ac:spMkLst>
            <pc:docMk/>
            <pc:sldMk cId="237754547" sldId="256"/>
            <ac:spMk id="15" creationId="{827DC2C4-B485-428A-BF4A-472D2967F47F}"/>
          </ac:spMkLst>
        </pc:spChg>
        <pc:spChg chg="add">
          <ac:chgData name="Diogo Vieira (1180562)" userId="d167870e-19ad-42ad-be40-42397c9e67e6" providerId="ADAL" clId="{09FAB8DE-AC0F-4A4B-89A5-29165309EC78}" dt="2023-12-02T14:11:21.171" v="56" actId="26606"/>
          <ac:spMkLst>
            <pc:docMk/>
            <pc:sldMk cId="237754547" sldId="256"/>
            <ac:spMk id="17" creationId="{4A62647B-1222-407C-8740-5A497612B1F5}"/>
          </ac:spMkLst>
        </pc:spChg>
        <pc:picChg chg="add mod">
          <ac:chgData name="Diogo Vieira (1180562)" userId="d167870e-19ad-42ad-be40-42397c9e67e6" providerId="ADAL" clId="{09FAB8DE-AC0F-4A4B-89A5-29165309EC78}" dt="2023-12-02T14:11:21.171" v="56" actId="26606"/>
          <ac:picMkLst>
            <pc:docMk/>
            <pc:sldMk cId="237754547" sldId="256"/>
            <ac:picMk id="4" creationId="{1DA45CAC-7576-9281-AFF3-FD4D106A1F85}"/>
          </ac:picMkLst>
        </pc:picChg>
        <pc:picChg chg="add mod">
          <ac:chgData name="Diogo Vieira (1180562)" userId="d167870e-19ad-42ad-be40-42397c9e67e6" providerId="ADAL" clId="{09FAB8DE-AC0F-4A4B-89A5-29165309EC78}" dt="2023-12-02T14:11:21.171" v="56" actId="26606"/>
          <ac:picMkLst>
            <pc:docMk/>
            <pc:sldMk cId="237754547" sldId="256"/>
            <ac:picMk id="6" creationId="{1686D943-19ED-EDEB-993B-ACB6B577A0F4}"/>
          </ac:picMkLst>
        </pc:picChg>
      </pc:sldChg>
      <pc:sldChg chg="addSp delSp modSp new del mod modNotesTx">
        <pc:chgData name="Diogo Vieira (1180562)" userId="d167870e-19ad-42ad-be40-42397c9e67e6" providerId="ADAL" clId="{09FAB8DE-AC0F-4A4B-89A5-29165309EC78}" dt="2023-12-02T14:47:48.368" v="213" actId="2696"/>
        <pc:sldMkLst>
          <pc:docMk/>
          <pc:sldMk cId="1727003203" sldId="257"/>
        </pc:sldMkLst>
        <pc:spChg chg="mod">
          <ac:chgData name="Diogo Vieira (1180562)" userId="d167870e-19ad-42ad-be40-42397c9e67e6" providerId="ADAL" clId="{09FAB8DE-AC0F-4A4B-89A5-29165309EC78}" dt="2023-12-02T14:13:41.578" v="62"/>
          <ac:spMkLst>
            <pc:docMk/>
            <pc:sldMk cId="1727003203" sldId="257"/>
            <ac:spMk id="2" creationId="{2787E724-4A45-56FB-B91E-52197454AC32}"/>
          </ac:spMkLst>
        </pc:spChg>
        <pc:spChg chg="mod">
          <ac:chgData name="Diogo Vieira (1180562)" userId="d167870e-19ad-42ad-be40-42397c9e67e6" providerId="ADAL" clId="{09FAB8DE-AC0F-4A4B-89A5-29165309EC78}" dt="2023-12-02T14:47:24.619" v="208" actId="21"/>
          <ac:spMkLst>
            <pc:docMk/>
            <pc:sldMk cId="1727003203" sldId="257"/>
            <ac:spMk id="3" creationId="{5769A465-64FB-A001-47D5-081BA1A55F28}"/>
          </ac:spMkLst>
        </pc:spChg>
        <pc:picChg chg="add del mod">
          <ac:chgData name="Diogo Vieira (1180562)" userId="d167870e-19ad-42ad-be40-42397c9e67e6" providerId="ADAL" clId="{09FAB8DE-AC0F-4A4B-89A5-29165309EC78}" dt="2023-12-02T14:44:49.853" v="179" actId="21"/>
          <ac:picMkLst>
            <pc:docMk/>
            <pc:sldMk cId="1727003203" sldId="257"/>
            <ac:picMk id="4" creationId="{68D5556A-8C1C-CB24-FF7C-AD69CAF89965}"/>
          </ac:picMkLst>
        </pc:picChg>
      </pc:sldChg>
      <pc:sldChg chg="addSp delSp modSp new mod setBg modNotesTx">
        <pc:chgData name="Diogo Vieira (1180562)" userId="d167870e-19ad-42ad-be40-42397c9e67e6" providerId="ADAL" clId="{09FAB8DE-AC0F-4A4B-89A5-29165309EC78}" dt="2023-12-02T17:37:42.981" v="479" actId="26606"/>
        <pc:sldMkLst>
          <pc:docMk/>
          <pc:sldMk cId="228980843" sldId="258"/>
        </pc:sldMkLst>
        <pc:spChg chg="mod">
          <ac:chgData name="Diogo Vieira (1180562)" userId="d167870e-19ad-42ad-be40-42397c9e67e6" providerId="ADAL" clId="{09FAB8DE-AC0F-4A4B-89A5-29165309EC78}" dt="2023-12-02T17:37:42.981" v="479" actId="26606"/>
          <ac:spMkLst>
            <pc:docMk/>
            <pc:sldMk cId="228980843" sldId="258"/>
            <ac:spMk id="2" creationId="{FD544E23-CCEC-1B22-9283-F00AD133A33A}"/>
          </ac:spMkLst>
        </pc:spChg>
        <pc:spChg chg="mod">
          <ac:chgData name="Diogo Vieira (1180562)" userId="d167870e-19ad-42ad-be40-42397c9e67e6" providerId="ADAL" clId="{09FAB8DE-AC0F-4A4B-89A5-29165309EC78}" dt="2023-12-02T17:37:42.981" v="479" actId="26606"/>
          <ac:spMkLst>
            <pc:docMk/>
            <pc:sldMk cId="228980843" sldId="258"/>
            <ac:spMk id="3" creationId="{4364B593-773A-58EB-B602-3AF7210E2200}"/>
          </ac:spMkLst>
        </pc:spChg>
        <pc:spChg chg="add del">
          <ac:chgData name="Diogo Vieira (1180562)" userId="d167870e-19ad-42ad-be40-42397c9e67e6" providerId="ADAL" clId="{09FAB8DE-AC0F-4A4B-89A5-29165309EC78}" dt="2023-12-02T14:54:48.919" v="247" actId="22"/>
          <ac:spMkLst>
            <pc:docMk/>
            <pc:sldMk cId="228980843" sldId="258"/>
            <ac:spMk id="5" creationId="{7C3A4E44-7842-144D-9E22-97AB7E34A91B}"/>
          </ac:spMkLst>
        </pc:spChg>
        <pc:spChg chg="add del">
          <ac:chgData name="Diogo Vieira (1180562)" userId="d167870e-19ad-42ad-be40-42397c9e67e6" providerId="ADAL" clId="{09FAB8DE-AC0F-4A4B-89A5-29165309EC78}" dt="2023-12-02T17:37:42.981" v="479" actId="26606"/>
          <ac:spMkLst>
            <pc:docMk/>
            <pc:sldMk cId="228980843" sldId="258"/>
            <ac:spMk id="13" creationId="{2B97F24A-32CE-4C1C-A50D-3016B394DCFB}"/>
          </ac:spMkLst>
        </pc:spChg>
        <pc:spChg chg="add del">
          <ac:chgData name="Diogo Vieira (1180562)" userId="d167870e-19ad-42ad-be40-42397c9e67e6" providerId="ADAL" clId="{09FAB8DE-AC0F-4A4B-89A5-29165309EC78}" dt="2023-12-02T17:37:42.981" v="479" actId="26606"/>
          <ac:spMkLst>
            <pc:docMk/>
            <pc:sldMk cId="228980843" sldId="258"/>
            <ac:spMk id="15" creationId="{CD8B4F24-440B-49E9-B85D-733523DC064B}"/>
          </ac:spMkLst>
        </pc:spChg>
        <pc:picChg chg="add mod ord">
          <ac:chgData name="Diogo Vieira (1180562)" userId="d167870e-19ad-42ad-be40-42397c9e67e6" providerId="ADAL" clId="{09FAB8DE-AC0F-4A4B-89A5-29165309EC78}" dt="2023-12-02T17:37:42.981" v="479" actId="26606"/>
          <ac:picMkLst>
            <pc:docMk/>
            <pc:sldMk cId="228980843" sldId="258"/>
            <ac:picMk id="7" creationId="{5C733F47-C8B8-84AB-AAD1-1F781EE4A2E3}"/>
          </ac:picMkLst>
        </pc:picChg>
        <pc:picChg chg="add mod">
          <ac:chgData name="Diogo Vieira (1180562)" userId="d167870e-19ad-42ad-be40-42397c9e67e6" providerId="ADAL" clId="{09FAB8DE-AC0F-4A4B-89A5-29165309EC78}" dt="2023-12-02T17:37:42.981" v="479" actId="26606"/>
          <ac:picMkLst>
            <pc:docMk/>
            <pc:sldMk cId="228980843" sldId="258"/>
            <ac:picMk id="8" creationId="{A584C1D3-4BED-EFBC-DD86-5D189B53D6CF}"/>
          </ac:picMkLst>
        </pc:picChg>
      </pc:sldChg>
      <pc:sldChg chg="addSp modSp new del mod modNotesTx">
        <pc:chgData name="Diogo Vieira (1180562)" userId="d167870e-19ad-42ad-be40-42397c9e67e6" providerId="ADAL" clId="{09FAB8DE-AC0F-4A4B-89A5-29165309EC78}" dt="2023-12-02T17:35:34.624" v="446" actId="2696"/>
        <pc:sldMkLst>
          <pc:docMk/>
          <pc:sldMk cId="311993095" sldId="259"/>
        </pc:sldMkLst>
        <pc:spChg chg="mod">
          <ac:chgData name="Diogo Vieira (1180562)" userId="d167870e-19ad-42ad-be40-42397c9e67e6" providerId="ADAL" clId="{09FAB8DE-AC0F-4A4B-89A5-29165309EC78}" dt="2023-12-02T14:17:37.727" v="74" actId="20577"/>
          <ac:spMkLst>
            <pc:docMk/>
            <pc:sldMk cId="311993095" sldId="259"/>
            <ac:spMk id="2" creationId="{5C4DD2DE-5C40-1AF9-A760-7D24C55119FD}"/>
          </ac:spMkLst>
        </pc:spChg>
        <pc:spChg chg="mod">
          <ac:chgData name="Diogo Vieira (1180562)" userId="d167870e-19ad-42ad-be40-42397c9e67e6" providerId="ADAL" clId="{09FAB8DE-AC0F-4A4B-89A5-29165309EC78}" dt="2023-12-02T14:17:49.959" v="77" actId="27636"/>
          <ac:spMkLst>
            <pc:docMk/>
            <pc:sldMk cId="311993095" sldId="259"/>
            <ac:spMk id="3" creationId="{13DAE7A8-294F-6E87-CE1B-E9F3D1B5588E}"/>
          </ac:spMkLst>
        </pc:spChg>
        <pc:picChg chg="add mod">
          <ac:chgData name="Diogo Vieira (1180562)" userId="d167870e-19ad-42ad-be40-42397c9e67e6" providerId="ADAL" clId="{09FAB8DE-AC0F-4A4B-89A5-29165309EC78}" dt="2023-12-02T17:26:04.694" v="314" actId="1076"/>
          <ac:picMkLst>
            <pc:docMk/>
            <pc:sldMk cId="311993095" sldId="259"/>
            <ac:picMk id="5" creationId="{8EE59893-B9E2-E729-61C0-F89CC513B80E}"/>
          </ac:picMkLst>
        </pc:picChg>
      </pc:sldChg>
      <pc:sldChg chg="addSp modSp new mod setBg modNotesTx">
        <pc:chgData name="Diogo Vieira (1180562)" userId="d167870e-19ad-42ad-be40-42397c9e67e6" providerId="ADAL" clId="{09FAB8DE-AC0F-4A4B-89A5-29165309EC78}" dt="2023-12-02T17:51:28.529" v="683" actId="26606"/>
        <pc:sldMkLst>
          <pc:docMk/>
          <pc:sldMk cId="299790738" sldId="260"/>
        </pc:sldMkLst>
        <pc:spChg chg="mod">
          <ac:chgData name="Diogo Vieira (1180562)" userId="d167870e-19ad-42ad-be40-42397c9e67e6" providerId="ADAL" clId="{09FAB8DE-AC0F-4A4B-89A5-29165309EC78}" dt="2023-12-02T17:51:28.529" v="683" actId="26606"/>
          <ac:spMkLst>
            <pc:docMk/>
            <pc:sldMk cId="299790738" sldId="260"/>
            <ac:spMk id="2" creationId="{3D72781B-D5A7-EA9E-13C2-8EFB1EEF0242}"/>
          </ac:spMkLst>
        </pc:spChg>
        <pc:spChg chg="mod">
          <ac:chgData name="Diogo Vieira (1180562)" userId="d167870e-19ad-42ad-be40-42397c9e67e6" providerId="ADAL" clId="{09FAB8DE-AC0F-4A4B-89A5-29165309EC78}" dt="2023-12-02T17:51:28.529" v="683" actId="26606"/>
          <ac:spMkLst>
            <pc:docMk/>
            <pc:sldMk cId="299790738" sldId="260"/>
            <ac:spMk id="3" creationId="{96ADD02F-AF34-D97C-D3B5-D2A1F9321AFE}"/>
          </ac:spMkLst>
        </pc:spChg>
        <pc:spChg chg="add">
          <ac:chgData name="Diogo Vieira (1180562)" userId="d167870e-19ad-42ad-be40-42397c9e67e6" providerId="ADAL" clId="{09FAB8DE-AC0F-4A4B-89A5-29165309EC78}" dt="2023-12-02T17:51:28.529" v="683" actId="26606"/>
          <ac:spMkLst>
            <pc:docMk/>
            <pc:sldMk cId="299790738" sldId="260"/>
            <ac:spMk id="4103" creationId="{04812C46-200A-4DEB-A05E-3ED6C68C2387}"/>
          </ac:spMkLst>
        </pc:spChg>
        <pc:spChg chg="add">
          <ac:chgData name="Diogo Vieira (1180562)" userId="d167870e-19ad-42ad-be40-42397c9e67e6" providerId="ADAL" clId="{09FAB8DE-AC0F-4A4B-89A5-29165309EC78}" dt="2023-12-02T17:51:28.529" v="683" actId="26606"/>
          <ac:spMkLst>
            <pc:docMk/>
            <pc:sldMk cId="299790738" sldId="260"/>
            <ac:spMk id="4105" creationId="{D1EA859B-E555-4109-94F3-6700E046E008}"/>
          </ac:spMkLst>
        </pc:spChg>
        <pc:picChg chg="add mod">
          <ac:chgData name="Diogo Vieira (1180562)" userId="d167870e-19ad-42ad-be40-42397c9e67e6" providerId="ADAL" clId="{09FAB8DE-AC0F-4A4B-89A5-29165309EC78}" dt="2023-12-02T17:50:22.130" v="677" actId="1076"/>
          <ac:picMkLst>
            <pc:docMk/>
            <pc:sldMk cId="299790738" sldId="260"/>
            <ac:picMk id="5" creationId="{C8C02EBB-867C-1385-C582-FF6347F69A7A}"/>
          </ac:picMkLst>
        </pc:picChg>
        <pc:picChg chg="add mod ord">
          <ac:chgData name="Diogo Vieira (1180562)" userId="d167870e-19ad-42ad-be40-42397c9e67e6" providerId="ADAL" clId="{09FAB8DE-AC0F-4A4B-89A5-29165309EC78}" dt="2023-12-02T17:51:28.529" v="683" actId="26606"/>
          <ac:picMkLst>
            <pc:docMk/>
            <pc:sldMk cId="299790738" sldId="260"/>
            <ac:picMk id="4098" creationId="{3F1F6A55-89DA-40F5-91EC-8DE921203415}"/>
          </ac:picMkLst>
        </pc:picChg>
      </pc:sldChg>
      <pc:sldChg chg="addSp delSp modSp new mod setBg modNotesTx">
        <pc:chgData name="Diogo Vieira (1180562)" userId="d167870e-19ad-42ad-be40-42397c9e67e6" providerId="ADAL" clId="{09FAB8DE-AC0F-4A4B-89A5-29165309EC78}" dt="2023-12-02T18:31:18.264" v="1253" actId="14100"/>
        <pc:sldMkLst>
          <pc:docMk/>
          <pc:sldMk cId="2934732830" sldId="261"/>
        </pc:sldMkLst>
        <pc:spChg chg="mod">
          <ac:chgData name="Diogo Vieira (1180562)" userId="d167870e-19ad-42ad-be40-42397c9e67e6" providerId="ADAL" clId="{09FAB8DE-AC0F-4A4B-89A5-29165309EC78}" dt="2023-12-02T18:30:54.631" v="1247" actId="1076"/>
          <ac:spMkLst>
            <pc:docMk/>
            <pc:sldMk cId="2934732830" sldId="261"/>
            <ac:spMk id="2" creationId="{D1BF5551-F739-5BDA-5F1D-E18EEE15E23D}"/>
          </ac:spMkLst>
        </pc:spChg>
        <pc:spChg chg="mod">
          <ac:chgData name="Diogo Vieira (1180562)" userId="d167870e-19ad-42ad-be40-42397c9e67e6" providerId="ADAL" clId="{09FAB8DE-AC0F-4A4B-89A5-29165309EC78}" dt="2023-12-02T18:31:10.845" v="1251" actId="1076"/>
          <ac:spMkLst>
            <pc:docMk/>
            <pc:sldMk cId="2934732830" sldId="261"/>
            <ac:spMk id="3" creationId="{3880BC69-F8BA-0882-0BEC-4152449C043C}"/>
          </ac:spMkLst>
        </pc:spChg>
        <pc:spChg chg="add del">
          <ac:chgData name="Diogo Vieira (1180562)" userId="d167870e-19ad-42ad-be40-42397c9e67e6" providerId="ADAL" clId="{09FAB8DE-AC0F-4A4B-89A5-29165309EC78}" dt="2023-12-02T18:30:26.981" v="1243" actId="26606"/>
          <ac:spMkLst>
            <pc:docMk/>
            <pc:sldMk cId="2934732830" sldId="261"/>
            <ac:spMk id="6148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8:30:26.981" v="1243" actId="26606"/>
          <ac:spMkLst>
            <pc:docMk/>
            <pc:sldMk cId="2934732830" sldId="261"/>
            <ac:spMk id="6149" creationId="{D1EA859B-E555-4109-94F3-6700E046E008}"/>
          </ac:spMkLst>
        </pc:spChg>
        <pc:spChg chg="add del">
          <ac:chgData name="Diogo Vieira (1180562)" userId="d167870e-19ad-42ad-be40-42397c9e67e6" providerId="ADAL" clId="{09FAB8DE-AC0F-4A4B-89A5-29165309EC78}" dt="2023-12-02T18:30:43.854" v="1245" actId="26606"/>
          <ac:spMkLst>
            <pc:docMk/>
            <pc:sldMk cId="2934732830" sldId="261"/>
            <ac:spMk id="6150" creationId="{2F687420-BEB4-45CD-8226-339BE553B8E6}"/>
          </ac:spMkLst>
        </pc:spChg>
        <pc:spChg chg="add del">
          <ac:chgData name="Diogo Vieira (1180562)" userId="d167870e-19ad-42ad-be40-42397c9e67e6" providerId="ADAL" clId="{09FAB8DE-AC0F-4A4B-89A5-29165309EC78}" dt="2023-12-02T18:30:16.101" v="1241" actId="26606"/>
          <ac:spMkLst>
            <pc:docMk/>
            <pc:sldMk cId="2934732830" sldId="261"/>
            <ac:spMk id="6151" creationId="{201CC55D-ED54-4C5C-95E6-10947BD1103B}"/>
          </ac:spMkLst>
        </pc:spChg>
        <pc:spChg chg="add del">
          <ac:chgData name="Diogo Vieira (1180562)" userId="d167870e-19ad-42ad-be40-42397c9e67e6" providerId="ADAL" clId="{09FAB8DE-AC0F-4A4B-89A5-29165309EC78}" dt="2023-12-02T18:30:43.854" v="1245" actId="26606"/>
          <ac:spMkLst>
            <pc:docMk/>
            <pc:sldMk cId="2934732830" sldId="261"/>
            <ac:spMk id="6152" creationId="{169CC832-2974-4E8D-90ED-3E2941BA7336}"/>
          </ac:spMkLst>
        </pc:spChg>
        <pc:spChg chg="add del">
          <ac:chgData name="Diogo Vieira (1180562)" userId="d167870e-19ad-42ad-be40-42397c9e67e6" providerId="ADAL" clId="{09FAB8DE-AC0F-4A4B-89A5-29165309EC78}" dt="2023-12-02T18:30:43.854" v="1245" actId="26606"/>
          <ac:spMkLst>
            <pc:docMk/>
            <pc:sldMk cId="2934732830" sldId="261"/>
            <ac:spMk id="6154" creationId="{08980754-6F4B-43C9-B9BE-127B6BED6586}"/>
          </ac:spMkLst>
        </pc:spChg>
        <pc:spChg chg="add del">
          <ac:chgData name="Diogo Vieira (1180562)" userId="d167870e-19ad-42ad-be40-42397c9e67e6" providerId="ADAL" clId="{09FAB8DE-AC0F-4A4B-89A5-29165309EC78}" dt="2023-12-02T18:30:43.854" v="1245" actId="26606"/>
          <ac:spMkLst>
            <pc:docMk/>
            <pc:sldMk cId="2934732830" sldId="261"/>
            <ac:spMk id="6155" creationId="{55222F96-971A-4F90-B841-6BAB416C7AC1}"/>
          </ac:spMkLst>
        </pc:spChg>
        <pc:spChg chg="add del">
          <ac:chgData name="Diogo Vieira (1180562)" userId="d167870e-19ad-42ad-be40-42397c9e67e6" providerId="ADAL" clId="{09FAB8DE-AC0F-4A4B-89A5-29165309EC78}" dt="2023-12-02T18:30:43.854" v="1245" actId="26606"/>
          <ac:spMkLst>
            <pc:docMk/>
            <pc:sldMk cId="2934732830" sldId="261"/>
            <ac:spMk id="6156" creationId="{2C1BBA94-3F40-40AA-8BB9-E69E25E537C1}"/>
          </ac:spMkLst>
        </pc:spChg>
        <pc:spChg chg="add del">
          <ac:chgData name="Diogo Vieira (1180562)" userId="d167870e-19ad-42ad-be40-42397c9e67e6" providerId="ADAL" clId="{09FAB8DE-AC0F-4A4B-89A5-29165309EC78}" dt="2023-12-02T18:30:16.101" v="1241" actId="26606"/>
          <ac:spMkLst>
            <pc:docMk/>
            <pc:sldMk cId="2934732830" sldId="261"/>
            <ac:spMk id="6157" creationId="{3873B707-463F-40B0-8227-E8CC6C67EB25}"/>
          </ac:spMkLst>
        </pc:spChg>
        <pc:spChg chg="add del">
          <ac:chgData name="Diogo Vieira (1180562)" userId="d167870e-19ad-42ad-be40-42397c9e67e6" providerId="ADAL" clId="{09FAB8DE-AC0F-4A4B-89A5-29165309EC78}" dt="2023-12-02T18:30:16.101" v="1241" actId="26606"/>
          <ac:spMkLst>
            <pc:docMk/>
            <pc:sldMk cId="2934732830" sldId="261"/>
            <ac:spMk id="6159" creationId="{C13237C8-E62C-4F0D-A318-BD6FB6C2D138}"/>
          </ac:spMkLst>
        </pc:spChg>
        <pc:spChg chg="add del">
          <ac:chgData name="Diogo Vieira (1180562)" userId="d167870e-19ad-42ad-be40-42397c9e67e6" providerId="ADAL" clId="{09FAB8DE-AC0F-4A4B-89A5-29165309EC78}" dt="2023-12-02T18:30:16.101" v="1241" actId="26606"/>
          <ac:spMkLst>
            <pc:docMk/>
            <pc:sldMk cId="2934732830" sldId="261"/>
            <ac:spMk id="6161" creationId="{19C9EAEA-39D0-4B0E-A0EB-51E7B26740B1}"/>
          </ac:spMkLst>
        </pc:spChg>
        <pc:grpChg chg="add del">
          <ac:chgData name="Diogo Vieira (1180562)" userId="d167870e-19ad-42ad-be40-42397c9e67e6" providerId="ADAL" clId="{09FAB8DE-AC0F-4A4B-89A5-29165309EC78}" dt="2023-12-02T18:30:16.101" v="1241" actId="26606"/>
          <ac:grpSpMkLst>
            <pc:docMk/>
            <pc:sldMk cId="2934732830" sldId="261"/>
            <ac:grpSpMk id="6153" creationId="{1DE889C7-FAD6-4397-98E2-05D503484459}"/>
          </ac:grpSpMkLst>
        </pc:grpChg>
        <pc:grpChg chg="add">
          <ac:chgData name="Diogo Vieira (1180562)" userId="d167870e-19ad-42ad-be40-42397c9e67e6" providerId="ADAL" clId="{09FAB8DE-AC0F-4A4B-89A5-29165309EC78}" dt="2023-12-02T18:30:51.155" v="1246" actId="26606"/>
          <ac:grpSpMkLst>
            <pc:docMk/>
            <pc:sldMk cId="2934732830" sldId="261"/>
            <ac:grpSpMk id="6158" creationId="{1FD67D68-9B83-C338-8342-3348D8F22347}"/>
          </ac:grpSpMkLst>
        </pc:grpChg>
        <pc:picChg chg="add mod ord">
          <ac:chgData name="Diogo Vieira (1180562)" userId="d167870e-19ad-42ad-be40-42397c9e67e6" providerId="ADAL" clId="{09FAB8DE-AC0F-4A4B-89A5-29165309EC78}" dt="2023-12-02T18:30:51.155" v="1246" actId="26606"/>
          <ac:picMkLst>
            <pc:docMk/>
            <pc:sldMk cId="2934732830" sldId="261"/>
            <ac:picMk id="5" creationId="{0F57D2A1-018C-8874-634C-596BA4F4B628}"/>
          </ac:picMkLst>
        </pc:picChg>
        <pc:picChg chg="add mod ord">
          <ac:chgData name="Diogo Vieira (1180562)" userId="d167870e-19ad-42ad-be40-42397c9e67e6" providerId="ADAL" clId="{09FAB8DE-AC0F-4A4B-89A5-29165309EC78}" dt="2023-12-02T18:31:18.264" v="1253" actId="14100"/>
          <ac:picMkLst>
            <pc:docMk/>
            <pc:sldMk cId="2934732830" sldId="261"/>
            <ac:picMk id="6146" creationId="{21C4FC5D-8792-F76D-7E8A-D8F3D0140D06}"/>
          </ac:picMkLst>
        </pc:picChg>
      </pc:sldChg>
      <pc:sldChg chg="addSp delSp modSp new mod setBg modNotesTx">
        <pc:chgData name="Diogo Vieira (1180562)" userId="d167870e-19ad-42ad-be40-42397c9e67e6" providerId="ADAL" clId="{09FAB8DE-AC0F-4A4B-89A5-29165309EC78}" dt="2023-12-02T18:51:41.333" v="1675" actId="26606"/>
        <pc:sldMkLst>
          <pc:docMk/>
          <pc:sldMk cId="88751934" sldId="262"/>
        </pc:sldMkLst>
        <pc:spChg chg="mod ord">
          <ac:chgData name="Diogo Vieira (1180562)" userId="d167870e-19ad-42ad-be40-42397c9e67e6" providerId="ADAL" clId="{09FAB8DE-AC0F-4A4B-89A5-29165309EC78}" dt="2023-12-02T18:50:33.896" v="1651" actId="26606"/>
          <ac:spMkLst>
            <pc:docMk/>
            <pc:sldMk cId="88751934" sldId="262"/>
            <ac:spMk id="2" creationId="{35B7B1F5-3708-5307-6238-ECBD4589F29B}"/>
          </ac:spMkLst>
        </pc:spChg>
        <pc:spChg chg="del mod">
          <ac:chgData name="Diogo Vieira (1180562)" userId="d167870e-19ad-42ad-be40-42397c9e67e6" providerId="ADAL" clId="{09FAB8DE-AC0F-4A4B-89A5-29165309EC78}" dt="2023-12-02T18:49:11.058" v="1637" actId="26606"/>
          <ac:spMkLst>
            <pc:docMk/>
            <pc:sldMk cId="88751934" sldId="262"/>
            <ac:spMk id="3" creationId="{F2FDE6E0-A0E0-8847-604D-601BC63FCE63}"/>
          </ac:spMkLst>
        </pc:spChg>
        <pc:spChg chg="add del mod">
          <ac:chgData name="Diogo Vieira (1180562)" userId="d167870e-19ad-42ad-be40-42397c9e67e6" providerId="ADAL" clId="{09FAB8DE-AC0F-4A4B-89A5-29165309EC78}" dt="2023-12-02T18:49:28.932" v="1639" actId="478"/>
          <ac:spMkLst>
            <pc:docMk/>
            <pc:sldMk cId="88751934" sldId="262"/>
            <ac:spMk id="7" creationId="{AE3B0620-02C4-1509-4C1B-1F27DB129AC5}"/>
          </ac:spMkLst>
        </pc:spChg>
        <pc:spChg chg="add del">
          <ac:chgData name="Diogo Vieira (1180562)" userId="d167870e-19ad-42ad-be40-42397c9e67e6" providerId="ADAL" clId="{09FAB8DE-AC0F-4A4B-89A5-29165309EC78}" dt="2023-12-02T18:50:33.896" v="1651" actId="26606"/>
          <ac:spMkLst>
            <pc:docMk/>
            <pc:sldMk cId="88751934" sldId="262"/>
            <ac:spMk id="7177" creationId="{C0763A76-9F1C-4FC5-82B7-DD475DA461B2}"/>
          </ac:spMkLst>
        </pc:spChg>
        <pc:spChg chg="add del">
          <ac:chgData name="Diogo Vieira (1180562)" userId="d167870e-19ad-42ad-be40-42397c9e67e6" providerId="ADAL" clId="{09FAB8DE-AC0F-4A4B-89A5-29165309EC78}" dt="2023-12-02T18:50:33.896" v="1651" actId="26606"/>
          <ac:spMkLst>
            <pc:docMk/>
            <pc:sldMk cId="88751934" sldId="262"/>
            <ac:spMk id="7179" creationId="{E81BF4F6-F2CF-4984-9D14-D6966D92F99F}"/>
          </ac:spMkLst>
        </pc:spChg>
        <pc:spChg chg="add del">
          <ac:chgData name="Diogo Vieira (1180562)" userId="d167870e-19ad-42ad-be40-42397c9e67e6" providerId="ADAL" clId="{09FAB8DE-AC0F-4A4B-89A5-29165309EC78}" dt="2023-12-02T18:50:49.894" v="1652" actId="26606"/>
          <ac:spMkLst>
            <pc:docMk/>
            <pc:sldMk cId="88751934" sldId="262"/>
            <ac:spMk id="7184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8:50:49.894" v="1652" actId="26606"/>
          <ac:spMkLst>
            <pc:docMk/>
            <pc:sldMk cId="88751934" sldId="262"/>
            <ac:spMk id="7186" creationId="{D1EA859B-E555-4109-94F3-6700E046E008}"/>
          </ac:spMkLst>
        </pc:spChg>
        <pc:spChg chg="add del">
          <ac:chgData name="Diogo Vieira (1180562)" userId="d167870e-19ad-42ad-be40-42397c9e67e6" providerId="ADAL" clId="{09FAB8DE-AC0F-4A4B-89A5-29165309EC78}" dt="2023-12-02T18:51:41.333" v="1675" actId="26606"/>
          <ac:spMkLst>
            <pc:docMk/>
            <pc:sldMk cId="88751934" sldId="262"/>
            <ac:spMk id="7191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8:51:41.333" v="1675" actId="26606"/>
          <ac:spMkLst>
            <pc:docMk/>
            <pc:sldMk cId="88751934" sldId="262"/>
            <ac:spMk id="7193" creationId="{D1EA859B-E555-4109-94F3-6700E046E008}"/>
          </ac:spMkLst>
        </pc:spChg>
        <pc:spChg chg="add del">
          <ac:chgData name="Diogo Vieira (1180562)" userId="d167870e-19ad-42ad-be40-42397c9e67e6" providerId="ADAL" clId="{09FAB8DE-AC0F-4A4B-89A5-29165309EC78}" dt="2023-12-02T18:51:41.307" v="1674" actId="26606"/>
          <ac:spMkLst>
            <pc:docMk/>
            <pc:sldMk cId="88751934" sldId="262"/>
            <ac:spMk id="7198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8:51:41.307" v="1674" actId="26606"/>
          <ac:spMkLst>
            <pc:docMk/>
            <pc:sldMk cId="88751934" sldId="262"/>
            <ac:spMk id="7200" creationId="{D1EA859B-E555-4109-94F3-6700E046E008}"/>
          </ac:spMkLst>
        </pc:spChg>
        <pc:spChg chg="add">
          <ac:chgData name="Diogo Vieira (1180562)" userId="d167870e-19ad-42ad-be40-42397c9e67e6" providerId="ADAL" clId="{09FAB8DE-AC0F-4A4B-89A5-29165309EC78}" dt="2023-12-02T18:51:41.333" v="1675" actId="26606"/>
          <ac:spMkLst>
            <pc:docMk/>
            <pc:sldMk cId="88751934" sldId="262"/>
            <ac:spMk id="7202" creationId="{04812C46-200A-4DEB-A05E-3ED6C68C2387}"/>
          </ac:spMkLst>
        </pc:spChg>
        <pc:spChg chg="add">
          <ac:chgData name="Diogo Vieira (1180562)" userId="d167870e-19ad-42ad-be40-42397c9e67e6" providerId="ADAL" clId="{09FAB8DE-AC0F-4A4B-89A5-29165309EC78}" dt="2023-12-02T18:51:41.333" v="1675" actId="26606"/>
          <ac:spMkLst>
            <pc:docMk/>
            <pc:sldMk cId="88751934" sldId="262"/>
            <ac:spMk id="7203" creationId="{D1EA859B-E555-4109-94F3-6700E046E008}"/>
          </ac:spMkLst>
        </pc:spChg>
        <pc:graphicFrameChg chg="add mod ord modGraphic">
          <ac:chgData name="Diogo Vieira (1180562)" userId="d167870e-19ad-42ad-be40-42397c9e67e6" providerId="ADAL" clId="{09FAB8DE-AC0F-4A4B-89A5-29165309EC78}" dt="2023-12-02T18:51:41.333" v="1675" actId="26606"/>
          <ac:graphicFrameMkLst>
            <pc:docMk/>
            <pc:sldMk cId="88751934" sldId="262"/>
            <ac:graphicFrameMk id="7172" creationId="{556411EA-36E1-304C-54CA-A199741FDCB0}"/>
          </ac:graphicFrameMkLst>
        </pc:graphicFrameChg>
        <pc:picChg chg="add mod">
          <ac:chgData name="Diogo Vieira (1180562)" userId="d167870e-19ad-42ad-be40-42397c9e67e6" providerId="ADAL" clId="{09FAB8DE-AC0F-4A4B-89A5-29165309EC78}" dt="2023-12-02T18:36:33.877" v="1268" actId="1076"/>
          <ac:picMkLst>
            <pc:docMk/>
            <pc:sldMk cId="88751934" sldId="262"/>
            <ac:picMk id="5" creationId="{31ADAEC3-3304-50AB-9CF0-E845D542AB40}"/>
          </ac:picMkLst>
        </pc:picChg>
        <pc:picChg chg="add mod ord">
          <ac:chgData name="Diogo Vieira (1180562)" userId="d167870e-19ad-42ad-be40-42397c9e67e6" providerId="ADAL" clId="{09FAB8DE-AC0F-4A4B-89A5-29165309EC78}" dt="2023-12-02T18:50:33.896" v="1651" actId="26606"/>
          <ac:picMkLst>
            <pc:docMk/>
            <pc:sldMk cId="88751934" sldId="262"/>
            <ac:picMk id="7170" creationId="{4826CF02-9076-E49C-4ED2-50BB0085EAC1}"/>
          </ac:picMkLst>
        </pc:picChg>
      </pc:sldChg>
      <pc:sldChg chg="addSp delSp modSp new mod modNotesTx">
        <pc:chgData name="Diogo Vieira (1180562)" userId="d167870e-19ad-42ad-be40-42397c9e67e6" providerId="ADAL" clId="{09FAB8DE-AC0F-4A4B-89A5-29165309EC78}" dt="2023-12-03T17:52:45.480" v="1960" actId="1076"/>
        <pc:sldMkLst>
          <pc:docMk/>
          <pc:sldMk cId="2220696447" sldId="263"/>
        </pc:sldMkLst>
        <pc:spChg chg="mod">
          <ac:chgData name="Diogo Vieira (1180562)" userId="d167870e-19ad-42ad-be40-42397c9e67e6" providerId="ADAL" clId="{09FAB8DE-AC0F-4A4B-89A5-29165309EC78}" dt="2023-12-03T17:46:09.017" v="1864" actId="1076"/>
          <ac:spMkLst>
            <pc:docMk/>
            <pc:sldMk cId="2220696447" sldId="263"/>
            <ac:spMk id="2" creationId="{FEFB6BC8-66C2-1867-9A09-58C768315EAA}"/>
          </ac:spMkLst>
        </pc:spChg>
        <pc:spChg chg="add del mod">
          <ac:chgData name="Diogo Vieira (1180562)" userId="d167870e-19ad-42ad-be40-42397c9e67e6" providerId="ADAL" clId="{09FAB8DE-AC0F-4A4B-89A5-29165309EC78}" dt="2023-12-03T17:49:58.858" v="1918" actId="478"/>
          <ac:spMkLst>
            <pc:docMk/>
            <pc:sldMk cId="2220696447" sldId="263"/>
            <ac:spMk id="3" creationId="{93ED1C4F-5830-18B3-E784-B3859921BD04}"/>
          </ac:spMkLst>
        </pc:spChg>
        <pc:spChg chg="add del mod">
          <ac:chgData name="Diogo Vieira (1180562)" userId="d167870e-19ad-42ad-be40-42397c9e67e6" providerId="ADAL" clId="{09FAB8DE-AC0F-4A4B-89A5-29165309EC78}" dt="2023-12-03T17:52:22.601" v="1954" actId="478"/>
          <ac:spMkLst>
            <pc:docMk/>
            <pc:sldMk cId="2220696447" sldId="263"/>
            <ac:spMk id="4" creationId="{3506E03A-EF54-17F6-46E3-193E1E53948B}"/>
          </ac:spMkLst>
        </pc:spChg>
        <pc:spChg chg="add mod">
          <ac:chgData name="Diogo Vieira (1180562)" userId="d167870e-19ad-42ad-be40-42397c9e67e6" providerId="ADAL" clId="{09FAB8DE-AC0F-4A4B-89A5-29165309EC78}" dt="2023-12-03T17:50:39.103" v="1929" actId="1076"/>
          <ac:spMkLst>
            <pc:docMk/>
            <pc:sldMk cId="2220696447" sldId="263"/>
            <ac:spMk id="7" creationId="{0139C572-A319-8606-EEDB-B60C2E880C40}"/>
          </ac:spMkLst>
        </pc:spChg>
        <pc:spChg chg="add mod">
          <ac:chgData name="Diogo Vieira (1180562)" userId="d167870e-19ad-42ad-be40-42397c9e67e6" providerId="ADAL" clId="{09FAB8DE-AC0F-4A4B-89A5-29165309EC78}" dt="2023-12-03T17:51:00.104" v="1936" actId="1076"/>
          <ac:spMkLst>
            <pc:docMk/>
            <pc:sldMk cId="2220696447" sldId="263"/>
            <ac:spMk id="8" creationId="{33C4B4B9-B7ED-7566-457E-2E6451B2F1D3}"/>
          </ac:spMkLst>
        </pc:spChg>
        <pc:spChg chg="add mod">
          <ac:chgData name="Diogo Vieira (1180562)" userId="d167870e-19ad-42ad-be40-42397c9e67e6" providerId="ADAL" clId="{09FAB8DE-AC0F-4A4B-89A5-29165309EC78}" dt="2023-12-03T17:48:42.933" v="1898" actId="1076"/>
          <ac:spMkLst>
            <pc:docMk/>
            <pc:sldMk cId="2220696447" sldId="263"/>
            <ac:spMk id="9" creationId="{B3275959-8C7F-C434-81C0-91AFA78AFEEA}"/>
          </ac:spMkLst>
        </pc:spChg>
        <pc:spChg chg="add mod">
          <ac:chgData name="Diogo Vieira (1180562)" userId="d167870e-19ad-42ad-be40-42397c9e67e6" providerId="ADAL" clId="{09FAB8DE-AC0F-4A4B-89A5-29165309EC78}" dt="2023-12-03T17:50:41.770" v="1930" actId="1076"/>
          <ac:spMkLst>
            <pc:docMk/>
            <pc:sldMk cId="2220696447" sldId="263"/>
            <ac:spMk id="10" creationId="{42E4976D-5613-C6C1-F754-EA1E841625C7}"/>
          </ac:spMkLst>
        </pc:spChg>
        <pc:spChg chg="add mod">
          <ac:chgData name="Diogo Vieira (1180562)" userId="d167870e-19ad-42ad-be40-42397c9e67e6" providerId="ADAL" clId="{09FAB8DE-AC0F-4A4B-89A5-29165309EC78}" dt="2023-12-03T17:52:45.480" v="1960" actId="1076"/>
          <ac:spMkLst>
            <pc:docMk/>
            <pc:sldMk cId="2220696447" sldId="263"/>
            <ac:spMk id="11" creationId="{B1042857-AE15-75F1-D907-CA8264CACCD5}"/>
          </ac:spMkLst>
        </pc:spChg>
        <pc:spChg chg="add mod">
          <ac:chgData name="Diogo Vieira (1180562)" userId="d167870e-19ad-42ad-be40-42397c9e67e6" providerId="ADAL" clId="{09FAB8DE-AC0F-4A4B-89A5-29165309EC78}" dt="2023-12-03T17:52:36.748" v="1958" actId="207"/>
          <ac:spMkLst>
            <pc:docMk/>
            <pc:sldMk cId="2220696447" sldId="263"/>
            <ac:spMk id="12" creationId="{D89169D9-B74C-C6E0-53FE-4242DD9E5AB6}"/>
          </ac:spMkLst>
        </pc:spChg>
        <pc:spChg chg="add del mod">
          <ac:chgData name="Diogo Vieira (1180562)" userId="d167870e-19ad-42ad-be40-42397c9e67e6" providerId="ADAL" clId="{09FAB8DE-AC0F-4A4B-89A5-29165309EC78}" dt="2023-12-03T17:50:07.434" v="1919" actId="478"/>
          <ac:spMkLst>
            <pc:docMk/>
            <pc:sldMk cId="2220696447" sldId="263"/>
            <ac:spMk id="14" creationId="{2F5C4CB3-2C17-F734-74E0-9040DCFBB002}"/>
          </ac:spMkLst>
        </pc:spChg>
        <pc:spChg chg="add mod">
          <ac:chgData name="Diogo Vieira (1180562)" userId="d167870e-19ad-42ad-be40-42397c9e67e6" providerId="ADAL" clId="{09FAB8DE-AC0F-4A4B-89A5-29165309EC78}" dt="2023-12-03T17:51:55.901" v="1948" actId="14100"/>
          <ac:spMkLst>
            <pc:docMk/>
            <pc:sldMk cId="2220696447" sldId="263"/>
            <ac:spMk id="15" creationId="{91568B7C-4C89-8A8A-C239-B395BEBE1B77}"/>
          </ac:spMkLst>
        </pc:spChg>
        <pc:spChg chg="add mod">
          <ac:chgData name="Diogo Vieira (1180562)" userId="d167870e-19ad-42ad-be40-42397c9e67e6" providerId="ADAL" clId="{09FAB8DE-AC0F-4A4B-89A5-29165309EC78}" dt="2023-12-03T17:51:59.436" v="1949" actId="14100"/>
          <ac:spMkLst>
            <pc:docMk/>
            <pc:sldMk cId="2220696447" sldId="263"/>
            <ac:spMk id="16" creationId="{65B707EC-5F88-35D7-926D-9546BABF6731}"/>
          </ac:spMkLst>
        </pc:spChg>
        <pc:spChg chg="add mod">
          <ac:chgData name="Diogo Vieira (1180562)" userId="d167870e-19ad-42ad-be40-42397c9e67e6" providerId="ADAL" clId="{09FAB8DE-AC0F-4A4B-89A5-29165309EC78}" dt="2023-12-03T17:52:41.350" v="1959" actId="1076"/>
          <ac:spMkLst>
            <pc:docMk/>
            <pc:sldMk cId="2220696447" sldId="263"/>
            <ac:spMk id="17" creationId="{AAED37F2-8CEF-CDB6-62D7-18D12DB76A8C}"/>
          </ac:spMkLst>
        </pc:spChg>
        <pc:graphicFrameChg chg="add del">
          <ac:chgData name="Diogo Vieira (1180562)" userId="d167870e-19ad-42ad-be40-42397c9e67e6" providerId="ADAL" clId="{09FAB8DE-AC0F-4A4B-89A5-29165309EC78}" dt="2023-12-03T17:44:24.179" v="1845" actId="26606"/>
          <ac:graphicFrameMkLst>
            <pc:docMk/>
            <pc:sldMk cId="2220696447" sldId="263"/>
            <ac:graphicFrameMk id="1028" creationId="{1D424FA6-A241-592C-75D2-6BFFD07D57B2}"/>
          </ac:graphicFrameMkLst>
        </pc:graphicFrameChg>
        <pc:picChg chg="add mod">
          <ac:chgData name="Diogo Vieira (1180562)" userId="d167870e-19ad-42ad-be40-42397c9e67e6" providerId="ADAL" clId="{09FAB8DE-AC0F-4A4B-89A5-29165309EC78}" dt="2023-12-02T18:55:01.720" v="1679" actId="14100"/>
          <ac:picMkLst>
            <pc:docMk/>
            <pc:sldMk cId="2220696447" sldId="263"/>
            <ac:picMk id="5" creationId="{B2A279F0-6A2C-E605-97B6-4B198E21C136}"/>
          </ac:picMkLst>
        </pc:picChg>
        <pc:picChg chg="add mod">
          <ac:chgData name="Diogo Vieira (1180562)" userId="d167870e-19ad-42ad-be40-42397c9e67e6" providerId="ADAL" clId="{09FAB8DE-AC0F-4A4B-89A5-29165309EC78}" dt="2023-12-03T17:51:11.601" v="1939" actId="1076"/>
          <ac:picMkLst>
            <pc:docMk/>
            <pc:sldMk cId="2220696447" sldId="263"/>
            <ac:picMk id="1026" creationId="{CBC69B56-7000-AD74-D3EE-AE84C4C3B56C}"/>
          </ac:picMkLst>
        </pc:picChg>
      </pc:sldChg>
      <pc:sldChg chg="addSp delSp modSp new mod setBg modNotesTx">
        <pc:chgData name="Diogo Vieira (1180562)" userId="d167870e-19ad-42ad-be40-42397c9e67e6" providerId="ADAL" clId="{09FAB8DE-AC0F-4A4B-89A5-29165309EC78}" dt="2023-12-03T18:04:03.280" v="2460" actId="20577"/>
        <pc:sldMkLst>
          <pc:docMk/>
          <pc:sldMk cId="2788885191" sldId="264"/>
        </pc:sldMkLst>
        <pc:spChg chg="mod">
          <ac:chgData name="Diogo Vieira (1180562)" userId="d167870e-19ad-42ad-be40-42397c9e67e6" providerId="ADAL" clId="{09FAB8DE-AC0F-4A4B-89A5-29165309EC78}" dt="2023-12-03T17:54:49.483" v="1971" actId="1076"/>
          <ac:spMkLst>
            <pc:docMk/>
            <pc:sldMk cId="2788885191" sldId="264"/>
            <ac:spMk id="2" creationId="{A8D30C68-55DD-8528-8D31-AED26546591D}"/>
          </ac:spMkLst>
        </pc:spChg>
        <pc:spChg chg="add del mod">
          <ac:chgData name="Diogo Vieira (1180562)" userId="d167870e-19ad-42ad-be40-42397c9e67e6" providerId="ADAL" clId="{09FAB8DE-AC0F-4A4B-89A5-29165309EC78}" dt="2023-12-03T17:54:31.829" v="1970" actId="26606"/>
          <ac:spMkLst>
            <pc:docMk/>
            <pc:sldMk cId="2788885191" sldId="264"/>
            <ac:spMk id="3" creationId="{534AB332-4BC6-E4F4-F4DF-0D03330E2E85}"/>
          </ac:spMkLst>
        </pc:spChg>
        <pc:spChg chg="add mod">
          <ac:chgData name="Diogo Vieira (1180562)" userId="d167870e-19ad-42ad-be40-42397c9e67e6" providerId="ADAL" clId="{09FAB8DE-AC0F-4A4B-89A5-29165309EC78}" dt="2023-12-03T18:01:56.677" v="2283" actId="20577"/>
          <ac:spMkLst>
            <pc:docMk/>
            <pc:sldMk cId="2788885191" sldId="264"/>
            <ac:spMk id="6" creationId="{156E65DF-3042-CAF5-B3BA-67D8F7D2A098}"/>
          </ac:spMkLst>
        </pc:spChg>
        <pc:spChg chg="add">
          <ac:chgData name="Diogo Vieira (1180562)" userId="d167870e-19ad-42ad-be40-42397c9e67e6" providerId="ADAL" clId="{09FAB8DE-AC0F-4A4B-89A5-29165309EC78}" dt="2023-12-03T17:54:31.829" v="1970" actId="26606"/>
          <ac:spMkLst>
            <pc:docMk/>
            <pc:sldMk cId="2788885191" sldId="264"/>
            <ac:spMk id="10" creationId="{965701A1-6702-97E2-FDA3-D766A6A0B3CD}"/>
          </ac:spMkLst>
        </pc:spChg>
        <pc:spChg chg="add mod">
          <ac:chgData name="Diogo Vieira (1180562)" userId="d167870e-19ad-42ad-be40-42397c9e67e6" providerId="ADAL" clId="{09FAB8DE-AC0F-4A4B-89A5-29165309EC78}" dt="2023-12-03T18:03:20.513" v="2397" actId="113"/>
          <ac:spMkLst>
            <pc:docMk/>
            <pc:sldMk cId="2788885191" sldId="264"/>
            <ac:spMk id="11" creationId="{534AB332-4BC6-E4F4-F4DF-0D03330E2E85}"/>
          </ac:spMkLst>
        </pc:spChg>
        <pc:spChg chg="add mod">
          <ac:chgData name="Diogo Vieira (1180562)" userId="d167870e-19ad-42ad-be40-42397c9e67e6" providerId="ADAL" clId="{09FAB8DE-AC0F-4A4B-89A5-29165309EC78}" dt="2023-12-03T18:01:57.960" v="2284" actId="20577"/>
          <ac:spMkLst>
            <pc:docMk/>
            <pc:sldMk cId="2788885191" sldId="264"/>
            <ac:spMk id="15" creationId="{E1FCE776-5018-BDF3-1E99-0D49B8427CF0}"/>
          </ac:spMkLst>
        </pc:spChg>
        <pc:spChg chg="add">
          <ac:chgData name="Diogo Vieira (1180562)" userId="d167870e-19ad-42ad-be40-42397c9e67e6" providerId="ADAL" clId="{09FAB8DE-AC0F-4A4B-89A5-29165309EC78}" dt="2023-12-03T17:54:31.829" v="1970" actId="26606"/>
          <ac:spMkLst>
            <pc:docMk/>
            <pc:sldMk cId="2788885191" sldId="264"/>
            <ac:spMk id="16" creationId="{7C93153C-A191-C0D8-765C-1AA01BA0E8A7}"/>
          </ac:spMkLst>
        </pc:spChg>
        <pc:spChg chg="add">
          <ac:chgData name="Diogo Vieira (1180562)" userId="d167870e-19ad-42ad-be40-42397c9e67e6" providerId="ADAL" clId="{09FAB8DE-AC0F-4A4B-89A5-29165309EC78}" dt="2023-12-03T17:54:31.829" v="1970" actId="26606"/>
          <ac:spMkLst>
            <pc:docMk/>
            <pc:sldMk cId="2788885191" sldId="264"/>
            <ac:spMk id="18" creationId="{7EEB61BD-BC36-F14B-609A-3FACBC2895B2}"/>
          </ac:spMkLst>
        </pc:spChg>
        <pc:spChg chg="add">
          <ac:chgData name="Diogo Vieira (1180562)" userId="d167870e-19ad-42ad-be40-42397c9e67e6" providerId="ADAL" clId="{09FAB8DE-AC0F-4A4B-89A5-29165309EC78}" dt="2023-12-03T17:54:31.829" v="1970" actId="26606"/>
          <ac:spMkLst>
            <pc:docMk/>
            <pc:sldMk cId="2788885191" sldId="264"/>
            <ac:spMk id="24" creationId="{8389DF01-A7F4-F947-B97C-7CF06510A4F6}"/>
          </ac:spMkLst>
        </pc:spChg>
        <pc:spChg chg="add">
          <ac:chgData name="Diogo Vieira (1180562)" userId="d167870e-19ad-42ad-be40-42397c9e67e6" providerId="ADAL" clId="{09FAB8DE-AC0F-4A4B-89A5-29165309EC78}" dt="2023-12-03T17:54:31.829" v="1970" actId="26606"/>
          <ac:spMkLst>
            <pc:docMk/>
            <pc:sldMk cId="2788885191" sldId="264"/>
            <ac:spMk id="26" creationId="{4E4203D9-ED40-164B-0213-240FABE53747}"/>
          </ac:spMkLst>
        </pc:spChg>
        <pc:spChg chg="add">
          <ac:chgData name="Diogo Vieira (1180562)" userId="d167870e-19ad-42ad-be40-42397c9e67e6" providerId="ADAL" clId="{09FAB8DE-AC0F-4A4B-89A5-29165309EC78}" dt="2023-12-03T17:54:31.829" v="1970" actId="26606"/>
          <ac:spMkLst>
            <pc:docMk/>
            <pc:sldMk cId="2788885191" sldId="264"/>
            <ac:spMk id="28" creationId="{F5DD3421-EE43-B1C6-21F0-0DC6774C9F55}"/>
          </ac:spMkLst>
        </pc:spChg>
        <pc:spChg chg="add">
          <ac:chgData name="Diogo Vieira (1180562)" userId="d167870e-19ad-42ad-be40-42397c9e67e6" providerId="ADAL" clId="{09FAB8DE-AC0F-4A4B-89A5-29165309EC78}" dt="2023-12-03T17:54:31.829" v="1970" actId="26606"/>
          <ac:spMkLst>
            <pc:docMk/>
            <pc:sldMk cId="2788885191" sldId="264"/>
            <ac:spMk id="30" creationId="{46651266-2C19-DDE0-2E7F-AAB1CEEE6F1E}"/>
          </ac:spMkLst>
        </pc:spChg>
        <pc:grpChg chg="add">
          <ac:chgData name="Diogo Vieira (1180562)" userId="d167870e-19ad-42ad-be40-42397c9e67e6" providerId="ADAL" clId="{09FAB8DE-AC0F-4A4B-89A5-29165309EC78}" dt="2023-12-03T17:54:31.829" v="1970" actId="26606"/>
          <ac:grpSpMkLst>
            <pc:docMk/>
            <pc:sldMk cId="2788885191" sldId="264"/>
            <ac:grpSpMk id="12" creationId="{8FCB18FC-DCF4-0937-320A-92B5AB07A8B9}"/>
          </ac:grpSpMkLst>
        </pc:grpChg>
        <pc:grpChg chg="add">
          <ac:chgData name="Diogo Vieira (1180562)" userId="d167870e-19ad-42ad-be40-42397c9e67e6" providerId="ADAL" clId="{09FAB8DE-AC0F-4A4B-89A5-29165309EC78}" dt="2023-12-03T17:54:31.829" v="1970" actId="26606"/>
          <ac:grpSpMkLst>
            <pc:docMk/>
            <pc:sldMk cId="2788885191" sldId="264"/>
            <ac:grpSpMk id="20" creationId="{8F464F07-0D7E-66CA-BE4F-C2D0C1DEA58F}"/>
          </ac:grpSpMkLst>
        </pc:grpChg>
        <pc:grpChg chg="add">
          <ac:chgData name="Diogo Vieira (1180562)" userId="d167870e-19ad-42ad-be40-42397c9e67e6" providerId="ADAL" clId="{09FAB8DE-AC0F-4A4B-89A5-29165309EC78}" dt="2023-12-03T17:54:31.829" v="1970" actId="26606"/>
          <ac:grpSpMkLst>
            <pc:docMk/>
            <pc:sldMk cId="2788885191" sldId="264"/>
            <ac:grpSpMk id="32" creationId="{2B0012B1-C2DE-DD1B-E129-37A7B93D07F0}"/>
          </ac:grpSpMkLst>
        </pc:grpChg>
        <pc:graphicFrameChg chg="add del">
          <ac:chgData name="Diogo Vieira (1180562)" userId="d167870e-19ad-42ad-be40-42397c9e67e6" providerId="ADAL" clId="{09FAB8DE-AC0F-4A4B-89A5-29165309EC78}" dt="2023-12-03T17:54:20.187" v="1967" actId="26606"/>
          <ac:graphicFrameMkLst>
            <pc:docMk/>
            <pc:sldMk cId="2788885191" sldId="264"/>
            <ac:graphicFrameMk id="7" creationId="{FE84060B-D89E-A5E7-FE67-7BE84B37895D}"/>
          </ac:graphicFrameMkLst>
        </pc:graphicFrameChg>
        <pc:graphicFrameChg chg="add del">
          <ac:chgData name="Diogo Vieira (1180562)" userId="d167870e-19ad-42ad-be40-42397c9e67e6" providerId="ADAL" clId="{09FAB8DE-AC0F-4A4B-89A5-29165309EC78}" dt="2023-12-03T17:54:31.789" v="1969" actId="26606"/>
          <ac:graphicFrameMkLst>
            <pc:docMk/>
            <pc:sldMk cId="2788885191" sldId="264"/>
            <ac:graphicFrameMk id="9" creationId="{DBBA23F3-900D-9DA9-607D-AEFB71A22B47}"/>
          </ac:graphicFrameMkLst>
        </pc:graphicFrameChg>
        <pc:picChg chg="add mod">
          <ac:chgData name="Diogo Vieira (1180562)" userId="d167870e-19ad-42ad-be40-42397c9e67e6" providerId="ADAL" clId="{09FAB8DE-AC0F-4A4B-89A5-29165309EC78}" dt="2023-12-02T18:55:34.139" v="1684" actId="1076"/>
          <ac:picMkLst>
            <pc:docMk/>
            <pc:sldMk cId="2788885191" sldId="264"/>
            <ac:picMk id="5" creationId="{F64690A5-4759-9E05-3B53-7B5C27ECFDD9}"/>
          </ac:picMkLst>
        </pc:picChg>
      </pc:sldChg>
      <pc:sldChg chg="addSp delSp modSp new mod setBg modNotesTx">
        <pc:chgData name="Diogo Vieira (1180562)" userId="d167870e-19ad-42ad-be40-42397c9e67e6" providerId="ADAL" clId="{09FAB8DE-AC0F-4A4B-89A5-29165309EC78}" dt="2023-12-03T18:08:44.773" v="2521" actId="122"/>
        <pc:sldMkLst>
          <pc:docMk/>
          <pc:sldMk cId="2389376666" sldId="265"/>
        </pc:sldMkLst>
        <pc:spChg chg="mod">
          <ac:chgData name="Diogo Vieira (1180562)" userId="d167870e-19ad-42ad-be40-42397c9e67e6" providerId="ADAL" clId="{09FAB8DE-AC0F-4A4B-89A5-29165309EC78}" dt="2023-12-03T18:06:58.725" v="2493" actId="26606"/>
          <ac:spMkLst>
            <pc:docMk/>
            <pc:sldMk cId="2389376666" sldId="265"/>
            <ac:spMk id="2" creationId="{94FA3F19-EAF6-1C3F-A571-5142C6E248CA}"/>
          </ac:spMkLst>
        </pc:spChg>
        <pc:spChg chg="mod">
          <ac:chgData name="Diogo Vieira (1180562)" userId="d167870e-19ad-42ad-be40-42397c9e67e6" providerId="ADAL" clId="{09FAB8DE-AC0F-4A4B-89A5-29165309EC78}" dt="2023-12-03T18:08:44.773" v="2521" actId="122"/>
          <ac:spMkLst>
            <pc:docMk/>
            <pc:sldMk cId="2389376666" sldId="265"/>
            <ac:spMk id="3" creationId="{33C0C7DB-3C18-8243-C6A8-1D3C5CFD203C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10" creationId="{09588DA8-065E-4F6F-8EFD-43104AB2E0CF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12" creationId="{C4285719-470E-454C-AF62-8323075F1F5B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14" creationId="{CD9FE4EF-C4D8-49A0-B2FF-81D8DB7D8A24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16" creationId="{4300840D-0A0B-4512-BACA-B439D5B9C57C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18" creationId="{D2B78728-A580-49A7-84F9-6EF6F583ADE0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20" creationId="{38FAA1A1-D861-433F-88FA-1E9D6FD31D11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22" creationId="{8D71EDA1-87BF-4D5D-AB79-F346FD19278A}"/>
          </ac:spMkLst>
        </pc:spChg>
        <pc:spChg chg="add del">
          <ac:chgData name="Diogo Vieira (1180562)" userId="d167870e-19ad-42ad-be40-42397c9e67e6" providerId="ADAL" clId="{09FAB8DE-AC0F-4A4B-89A5-29165309EC78}" dt="2023-12-03T18:06:58.725" v="2493" actId="26606"/>
          <ac:spMkLst>
            <pc:docMk/>
            <pc:sldMk cId="2389376666" sldId="265"/>
            <ac:spMk id="24" creationId="{DEE2AD96-B495-4E06-9291-B71706F728CB}"/>
          </ac:spMkLst>
        </pc:spChg>
        <pc:spChg chg="add del">
          <ac:chgData name="Diogo Vieira (1180562)" userId="d167870e-19ad-42ad-be40-42397c9e67e6" providerId="ADAL" clId="{09FAB8DE-AC0F-4A4B-89A5-29165309EC78}" dt="2023-12-03T18:06:58.725" v="2493" actId="26606"/>
          <ac:spMkLst>
            <pc:docMk/>
            <pc:sldMk cId="2389376666" sldId="265"/>
            <ac:spMk id="25" creationId="{53CF6D67-C5A8-4ADD-9E8E-1E38CA1D3166}"/>
          </ac:spMkLst>
        </pc:spChg>
        <pc:spChg chg="add del">
          <ac:chgData name="Diogo Vieira (1180562)" userId="d167870e-19ad-42ad-be40-42397c9e67e6" providerId="ADAL" clId="{09FAB8DE-AC0F-4A4B-89A5-29165309EC78}" dt="2023-12-03T18:06:58.725" v="2493" actId="26606"/>
          <ac:spMkLst>
            <pc:docMk/>
            <pc:sldMk cId="2389376666" sldId="265"/>
            <ac:spMk id="26" creationId="{86909FA0-B515-4681-B7A8-FA281D133B94}"/>
          </ac:spMkLst>
        </pc:spChg>
        <pc:spChg chg="add del">
          <ac:chgData name="Diogo Vieira (1180562)" userId="d167870e-19ad-42ad-be40-42397c9e67e6" providerId="ADAL" clId="{09FAB8DE-AC0F-4A4B-89A5-29165309EC78}" dt="2023-12-03T18:06:49.579" v="2491" actId="26606"/>
          <ac:spMkLst>
            <pc:docMk/>
            <pc:sldMk cId="2389376666" sldId="265"/>
            <ac:spMk id="27" creationId="{907EF6B7-1338-4443-8C46-6A318D952DFD}"/>
          </ac:spMkLst>
        </pc:spChg>
        <pc:spChg chg="add del">
          <ac:chgData name="Diogo Vieira (1180562)" userId="d167870e-19ad-42ad-be40-42397c9e67e6" providerId="ADAL" clId="{09FAB8DE-AC0F-4A4B-89A5-29165309EC78}" dt="2023-12-03T18:06:49.579" v="2491" actId="26606"/>
          <ac:spMkLst>
            <pc:docMk/>
            <pc:sldMk cId="2389376666" sldId="265"/>
            <ac:spMk id="29" creationId="{DAAE4CDD-124C-4DCF-9584-B6033B545DD5}"/>
          </ac:spMkLst>
        </pc:spChg>
        <pc:spChg chg="add del">
          <ac:chgData name="Diogo Vieira (1180562)" userId="d167870e-19ad-42ad-be40-42397c9e67e6" providerId="ADAL" clId="{09FAB8DE-AC0F-4A4B-89A5-29165309EC78}" dt="2023-12-03T18:06:49.579" v="2491" actId="26606"/>
          <ac:spMkLst>
            <pc:docMk/>
            <pc:sldMk cId="2389376666" sldId="265"/>
            <ac:spMk id="31" creationId="{081E4A58-353D-44AE-B2FC-2A74E2E400F7}"/>
          </ac:spMkLst>
        </pc:spChg>
        <pc:spChg chg="add del">
          <ac:chgData name="Diogo Vieira (1180562)" userId="d167870e-19ad-42ad-be40-42397c9e67e6" providerId="ADAL" clId="{09FAB8DE-AC0F-4A4B-89A5-29165309EC78}" dt="2023-12-03T18:06:58.725" v="2493" actId="26606"/>
          <ac:spMkLst>
            <pc:docMk/>
            <pc:sldMk cId="2389376666" sldId="265"/>
            <ac:spMk id="33" creationId="{21C9FE86-FCC3-4A31-AA1C-C882262B7FE7}"/>
          </ac:spMkLst>
        </pc:spChg>
        <pc:spChg chg="add del">
          <ac:chgData name="Diogo Vieira (1180562)" userId="d167870e-19ad-42ad-be40-42397c9e67e6" providerId="ADAL" clId="{09FAB8DE-AC0F-4A4B-89A5-29165309EC78}" dt="2023-12-03T18:06:58.725" v="2493" actId="26606"/>
          <ac:spMkLst>
            <pc:docMk/>
            <pc:sldMk cId="2389376666" sldId="265"/>
            <ac:spMk id="35" creationId="{7D96243B-ECED-4B71-8E06-AE9A285EAD20}"/>
          </ac:spMkLst>
        </pc:spChg>
        <pc:spChg chg="add del">
          <ac:chgData name="Diogo Vieira (1180562)" userId="d167870e-19ad-42ad-be40-42397c9e67e6" providerId="ADAL" clId="{09FAB8DE-AC0F-4A4B-89A5-29165309EC78}" dt="2023-12-03T18:06:58.725" v="2493" actId="26606"/>
          <ac:spMkLst>
            <pc:docMk/>
            <pc:sldMk cId="2389376666" sldId="265"/>
            <ac:spMk id="37" creationId="{A09989E4-EFDC-4A90-A633-E0525FB4139E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39" creationId="{8D71EDA1-87BF-4D5D-AB79-F346FD19278A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40" creationId="{09588DA8-065E-4F6F-8EFD-43104AB2E0CF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41" creationId="{C4285719-470E-454C-AF62-8323075F1F5B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42" creationId="{CD9FE4EF-C4D8-49A0-B2FF-81D8DB7D8A24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43" creationId="{4300840D-0A0B-4512-BACA-B439D5B9C57C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44" creationId="{D2B78728-A580-49A7-84F9-6EF6F583ADE0}"/>
          </ac:spMkLst>
        </pc:spChg>
        <pc:spChg chg="add del">
          <ac:chgData name="Diogo Vieira (1180562)" userId="d167870e-19ad-42ad-be40-42397c9e67e6" providerId="ADAL" clId="{09FAB8DE-AC0F-4A4B-89A5-29165309EC78}" dt="2023-12-03T18:07:04.042" v="2495" actId="26606"/>
          <ac:spMkLst>
            <pc:docMk/>
            <pc:sldMk cId="2389376666" sldId="265"/>
            <ac:spMk id="45" creationId="{38FAA1A1-D861-433F-88FA-1E9D6FD31D11}"/>
          </ac:spMkLst>
        </pc:spChg>
        <pc:picChg chg="add mod">
          <ac:chgData name="Diogo Vieira (1180562)" userId="d167870e-19ad-42ad-be40-42397c9e67e6" providerId="ADAL" clId="{09FAB8DE-AC0F-4A4B-89A5-29165309EC78}" dt="2023-12-03T18:07:13.444" v="2498" actId="1076"/>
          <ac:picMkLst>
            <pc:docMk/>
            <pc:sldMk cId="2389376666" sldId="265"/>
            <ac:picMk id="5" creationId="{FFB7DFA7-5FDE-077B-8761-E5D5547A3B6F}"/>
          </ac:picMkLst>
        </pc:picChg>
      </pc:sldChg>
      <pc:sldChg chg="addSp modSp new mod setBg">
        <pc:chgData name="Diogo Vieira (1180562)" userId="d167870e-19ad-42ad-be40-42397c9e67e6" providerId="ADAL" clId="{09FAB8DE-AC0F-4A4B-89A5-29165309EC78}" dt="2023-12-03T17:39:20.492" v="1750" actId="1076"/>
        <pc:sldMkLst>
          <pc:docMk/>
          <pc:sldMk cId="4090203329" sldId="266"/>
        </pc:sldMkLst>
        <pc:spChg chg="mod ord">
          <ac:chgData name="Diogo Vieira (1180562)" userId="d167870e-19ad-42ad-be40-42397c9e67e6" providerId="ADAL" clId="{09FAB8DE-AC0F-4A4B-89A5-29165309EC78}" dt="2023-12-02T18:57:29.320" v="1698" actId="26606"/>
          <ac:spMkLst>
            <pc:docMk/>
            <pc:sldMk cId="4090203329" sldId="266"/>
            <ac:spMk id="2" creationId="{DA05C464-CF05-0862-F7E0-3198D489959E}"/>
          </ac:spMkLst>
        </pc:spChg>
        <pc:spChg chg="mod ord">
          <ac:chgData name="Diogo Vieira (1180562)" userId="d167870e-19ad-42ad-be40-42397c9e67e6" providerId="ADAL" clId="{09FAB8DE-AC0F-4A4B-89A5-29165309EC78}" dt="2023-12-03T17:39:20.492" v="1750" actId="1076"/>
          <ac:spMkLst>
            <pc:docMk/>
            <pc:sldMk cId="4090203329" sldId="266"/>
            <ac:spMk id="3" creationId="{CD6805DC-48DF-97F8-251C-CFCC39C9E35A}"/>
          </ac:spMkLst>
        </pc:spChg>
        <pc:spChg chg="add">
          <ac:chgData name="Diogo Vieira (1180562)" userId="d167870e-19ad-42ad-be40-42397c9e67e6" providerId="ADAL" clId="{09FAB8DE-AC0F-4A4B-89A5-29165309EC78}" dt="2023-12-02T18:57:29.320" v="1698" actId="26606"/>
          <ac:spMkLst>
            <pc:docMk/>
            <pc:sldMk cId="4090203329" sldId="266"/>
            <ac:spMk id="8199" creationId="{D7A453D2-15D8-4403-815F-291FA16340D9}"/>
          </ac:spMkLst>
        </pc:spChg>
        <pc:spChg chg="add">
          <ac:chgData name="Diogo Vieira (1180562)" userId="d167870e-19ad-42ad-be40-42397c9e67e6" providerId="ADAL" clId="{09FAB8DE-AC0F-4A4B-89A5-29165309EC78}" dt="2023-12-02T18:57:29.320" v="1698" actId="26606"/>
          <ac:spMkLst>
            <pc:docMk/>
            <pc:sldMk cId="4090203329" sldId="266"/>
            <ac:spMk id="8201" creationId="{8161EA6B-09CA-445B-AB0D-8DF76FA92DEF}"/>
          </ac:spMkLst>
        </pc:spChg>
        <pc:spChg chg="add">
          <ac:chgData name="Diogo Vieira (1180562)" userId="d167870e-19ad-42ad-be40-42397c9e67e6" providerId="ADAL" clId="{09FAB8DE-AC0F-4A4B-89A5-29165309EC78}" dt="2023-12-02T18:57:29.320" v="1698" actId="26606"/>
          <ac:spMkLst>
            <pc:docMk/>
            <pc:sldMk cId="4090203329" sldId="266"/>
            <ac:spMk id="8217" creationId="{B8114C98-A349-4111-A123-E8EAB86ABE30}"/>
          </ac:spMkLst>
        </pc:spChg>
        <pc:spChg chg="add">
          <ac:chgData name="Diogo Vieira (1180562)" userId="d167870e-19ad-42ad-be40-42397c9e67e6" providerId="ADAL" clId="{09FAB8DE-AC0F-4A4B-89A5-29165309EC78}" dt="2023-12-02T18:57:29.320" v="1698" actId="26606"/>
          <ac:spMkLst>
            <pc:docMk/>
            <pc:sldMk cId="4090203329" sldId="266"/>
            <ac:spMk id="8225" creationId="{E2D3D3F2-ABBB-4453-B1C5-1BEBF7E4DD56}"/>
          </ac:spMkLst>
        </pc:spChg>
        <pc:grpChg chg="add">
          <ac:chgData name="Diogo Vieira (1180562)" userId="d167870e-19ad-42ad-be40-42397c9e67e6" providerId="ADAL" clId="{09FAB8DE-AC0F-4A4B-89A5-29165309EC78}" dt="2023-12-02T18:57:29.320" v="1698" actId="26606"/>
          <ac:grpSpMkLst>
            <pc:docMk/>
            <pc:sldMk cId="4090203329" sldId="266"/>
            <ac:grpSpMk id="8203" creationId="{AF19A774-30A5-488B-9BAF-629C6440294E}"/>
          </ac:grpSpMkLst>
        </pc:grpChg>
        <pc:grpChg chg="add">
          <ac:chgData name="Diogo Vieira (1180562)" userId="d167870e-19ad-42ad-be40-42397c9e67e6" providerId="ADAL" clId="{09FAB8DE-AC0F-4A4B-89A5-29165309EC78}" dt="2023-12-02T18:57:29.320" v="1698" actId="26606"/>
          <ac:grpSpMkLst>
            <pc:docMk/>
            <pc:sldMk cId="4090203329" sldId="266"/>
            <ac:grpSpMk id="8209" creationId="{5BE0D975-7725-493F-8862-ED40C46BE35E}"/>
          </ac:grpSpMkLst>
        </pc:grpChg>
        <pc:grpChg chg="add">
          <ac:chgData name="Diogo Vieira (1180562)" userId="d167870e-19ad-42ad-be40-42397c9e67e6" providerId="ADAL" clId="{09FAB8DE-AC0F-4A4B-89A5-29165309EC78}" dt="2023-12-02T18:57:29.320" v="1698" actId="26606"/>
          <ac:grpSpMkLst>
            <pc:docMk/>
            <pc:sldMk cId="4090203329" sldId="266"/>
            <ac:grpSpMk id="8219" creationId="{670FB431-AE18-414D-92F4-1D12D1991152}"/>
          </ac:grpSpMkLst>
        </pc:grpChg>
        <pc:grpChg chg="add">
          <ac:chgData name="Diogo Vieira (1180562)" userId="d167870e-19ad-42ad-be40-42397c9e67e6" providerId="ADAL" clId="{09FAB8DE-AC0F-4A4B-89A5-29165309EC78}" dt="2023-12-02T18:57:29.320" v="1698" actId="26606"/>
          <ac:grpSpMkLst>
            <pc:docMk/>
            <pc:sldMk cId="4090203329" sldId="266"/>
            <ac:grpSpMk id="8227" creationId="{8214E4A5-A0D2-42C4-8D14-D2A7E495F041}"/>
          </ac:grpSpMkLst>
        </pc:grpChg>
        <pc:picChg chg="add mod">
          <ac:chgData name="Diogo Vieira (1180562)" userId="d167870e-19ad-42ad-be40-42397c9e67e6" providerId="ADAL" clId="{09FAB8DE-AC0F-4A4B-89A5-29165309EC78}" dt="2023-12-02T18:57:38.619" v="1704" actId="27614"/>
          <ac:picMkLst>
            <pc:docMk/>
            <pc:sldMk cId="4090203329" sldId="266"/>
            <ac:picMk id="5" creationId="{5A6BD74D-C52C-223F-6182-6C976DEE664F}"/>
          </ac:picMkLst>
        </pc:picChg>
        <pc:picChg chg="add mod">
          <ac:chgData name="Diogo Vieira (1180562)" userId="d167870e-19ad-42ad-be40-42397c9e67e6" providerId="ADAL" clId="{09FAB8DE-AC0F-4A4B-89A5-29165309EC78}" dt="2023-12-02T18:57:48.709" v="1749" actId="14100"/>
          <ac:picMkLst>
            <pc:docMk/>
            <pc:sldMk cId="4090203329" sldId="266"/>
            <ac:picMk id="8194" creationId="{86B73D7C-3D1E-7830-EC94-23287179DFA5}"/>
          </ac:picMkLst>
        </pc:picChg>
      </pc:sldChg>
      <pc:sldChg chg="addSp delSp modSp add mod">
        <pc:chgData name="Diogo Vieira (1180562)" userId="d167870e-19ad-42ad-be40-42397c9e67e6" providerId="ADAL" clId="{09FAB8DE-AC0F-4A4B-89A5-29165309EC78}" dt="2023-12-02T17:45:57.268" v="571" actId="14861"/>
        <pc:sldMkLst>
          <pc:docMk/>
          <pc:sldMk cId="3542105571" sldId="267"/>
        </pc:sldMkLst>
        <pc:spChg chg="del">
          <ac:chgData name="Diogo Vieira (1180562)" userId="d167870e-19ad-42ad-be40-42397c9e67e6" providerId="ADAL" clId="{09FAB8DE-AC0F-4A4B-89A5-29165309EC78}" dt="2023-12-02T14:42:31.234" v="167" actId="478"/>
          <ac:spMkLst>
            <pc:docMk/>
            <pc:sldMk cId="3542105571" sldId="267"/>
            <ac:spMk id="3" creationId="{5769A465-64FB-A001-47D5-081BA1A55F28}"/>
          </ac:spMkLst>
        </pc:spChg>
        <pc:spChg chg="add del mod">
          <ac:chgData name="Diogo Vieira (1180562)" userId="d167870e-19ad-42ad-be40-42397c9e67e6" providerId="ADAL" clId="{09FAB8DE-AC0F-4A4B-89A5-29165309EC78}" dt="2023-12-02T14:42:34.581" v="168" actId="478"/>
          <ac:spMkLst>
            <pc:docMk/>
            <pc:sldMk cId="3542105571" sldId="267"/>
            <ac:spMk id="5" creationId="{9ACDF6C9-6FD8-93D2-FD7A-D59320223FB4}"/>
          </ac:spMkLst>
        </pc:spChg>
        <pc:spChg chg="add mod">
          <ac:chgData name="Diogo Vieira (1180562)" userId="d167870e-19ad-42ad-be40-42397c9e67e6" providerId="ADAL" clId="{09FAB8DE-AC0F-4A4B-89A5-29165309EC78}" dt="2023-12-02T14:45:59.522" v="189" actId="113"/>
          <ac:spMkLst>
            <pc:docMk/>
            <pc:sldMk cId="3542105571" sldId="267"/>
            <ac:spMk id="9" creationId="{FE2DE8FE-F673-3E66-8232-C917E663183D}"/>
          </ac:spMkLst>
        </pc:spChg>
        <pc:spChg chg="add mod">
          <ac:chgData name="Diogo Vieira (1180562)" userId="d167870e-19ad-42ad-be40-42397c9e67e6" providerId="ADAL" clId="{09FAB8DE-AC0F-4A4B-89A5-29165309EC78}" dt="2023-12-02T17:38:00.097" v="481" actId="14100"/>
          <ac:spMkLst>
            <pc:docMk/>
            <pc:sldMk cId="3542105571" sldId="267"/>
            <ac:spMk id="11" creationId="{09C022A7-24E3-E3AD-C525-FF754F5841A1}"/>
          </ac:spMkLst>
        </pc:spChg>
        <pc:picChg chg="add mod ord">
          <ac:chgData name="Diogo Vieira (1180562)" userId="d167870e-19ad-42ad-be40-42397c9e67e6" providerId="ADAL" clId="{09FAB8DE-AC0F-4A4B-89A5-29165309EC78}" dt="2023-12-02T17:45:57.268" v="571" actId="14861"/>
          <ac:picMkLst>
            <pc:docMk/>
            <pc:sldMk cId="3542105571" sldId="267"/>
            <ac:picMk id="7" creationId="{1E1A2B95-AB51-AB2A-9EC5-29AF2292CC4B}"/>
          </ac:picMkLst>
        </pc:picChg>
        <pc:picChg chg="add mod">
          <ac:chgData name="Diogo Vieira (1180562)" userId="d167870e-19ad-42ad-be40-42397c9e67e6" providerId="ADAL" clId="{09FAB8DE-AC0F-4A4B-89A5-29165309EC78}" dt="2023-12-02T14:49:06.663" v="216" actId="1076"/>
          <ac:picMkLst>
            <pc:docMk/>
            <pc:sldMk cId="3542105571" sldId="267"/>
            <ac:picMk id="13" creationId="{8F0704EE-C114-39F9-46C6-5B416C6B84EF}"/>
          </ac:picMkLst>
        </pc:picChg>
      </pc:sldChg>
      <pc:sldChg chg="modSp add del mod">
        <pc:chgData name="Diogo Vieira (1180562)" userId="d167870e-19ad-42ad-be40-42397c9e67e6" providerId="ADAL" clId="{09FAB8DE-AC0F-4A4B-89A5-29165309EC78}" dt="2023-12-02T14:49:33.206" v="220" actId="47"/>
        <pc:sldMkLst>
          <pc:docMk/>
          <pc:sldMk cId="280820956" sldId="268"/>
        </pc:sldMkLst>
        <pc:spChg chg="mod">
          <ac:chgData name="Diogo Vieira (1180562)" userId="d167870e-19ad-42ad-be40-42397c9e67e6" providerId="ADAL" clId="{09FAB8DE-AC0F-4A4B-89A5-29165309EC78}" dt="2023-12-02T14:46:25.783" v="195" actId="113"/>
          <ac:spMkLst>
            <pc:docMk/>
            <pc:sldMk cId="280820956" sldId="268"/>
            <ac:spMk id="9" creationId="{FE2DE8FE-F673-3E66-8232-C917E663183D}"/>
          </ac:spMkLst>
        </pc:spChg>
        <pc:spChg chg="mod">
          <ac:chgData name="Diogo Vieira (1180562)" userId="d167870e-19ad-42ad-be40-42397c9e67e6" providerId="ADAL" clId="{09FAB8DE-AC0F-4A4B-89A5-29165309EC78}" dt="2023-12-02T14:46:45.557" v="199" actId="20577"/>
          <ac:spMkLst>
            <pc:docMk/>
            <pc:sldMk cId="280820956" sldId="268"/>
            <ac:spMk id="11" creationId="{09C022A7-24E3-E3AD-C525-FF754F5841A1}"/>
          </ac:spMkLst>
        </pc:spChg>
      </pc:sldChg>
      <pc:sldChg chg="add del">
        <pc:chgData name="Diogo Vieira (1180562)" userId="d167870e-19ad-42ad-be40-42397c9e67e6" providerId="ADAL" clId="{09FAB8DE-AC0F-4A4B-89A5-29165309EC78}" dt="2023-12-02T14:46:05.320" v="190" actId="2696"/>
        <pc:sldMkLst>
          <pc:docMk/>
          <pc:sldMk cId="2300404659" sldId="268"/>
        </pc:sldMkLst>
      </pc:sldChg>
      <pc:sldChg chg="modSp add del mod">
        <pc:chgData name="Diogo Vieira (1180562)" userId="d167870e-19ad-42ad-be40-42397c9e67e6" providerId="ADAL" clId="{09FAB8DE-AC0F-4A4B-89A5-29165309EC78}" dt="2023-12-02T14:50:09.366" v="228" actId="2696"/>
        <pc:sldMkLst>
          <pc:docMk/>
          <pc:sldMk cId="341753202" sldId="269"/>
        </pc:sldMkLst>
        <pc:spChg chg="mod">
          <ac:chgData name="Diogo Vieira (1180562)" userId="d167870e-19ad-42ad-be40-42397c9e67e6" providerId="ADAL" clId="{09FAB8DE-AC0F-4A4B-89A5-29165309EC78}" dt="2023-12-02T14:47:17.774" v="207" actId="113"/>
          <ac:spMkLst>
            <pc:docMk/>
            <pc:sldMk cId="341753202" sldId="269"/>
            <ac:spMk id="9" creationId="{FE2DE8FE-F673-3E66-8232-C917E663183D}"/>
          </ac:spMkLst>
        </pc:spChg>
        <pc:spChg chg="mod">
          <ac:chgData name="Diogo Vieira (1180562)" userId="d167870e-19ad-42ad-be40-42397c9e67e6" providerId="ADAL" clId="{09FAB8DE-AC0F-4A4B-89A5-29165309EC78}" dt="2023-12-02T14:47:44.051" v="212" actId="1076"/>
          <ac:spMkLst>
            <pc:docMk/>
            <pc:sldMk cId="341753202" sldId="269"/>
            <ac:spMk id="11" creationId="{09C022A7-24E3-E3AD-C525-FF754F5841A1}"/>
          </ac:spMkLst>
        </pc:spChg>
      </pc:sldChg>
      <pc:sldChg chg="modSp add mod">
        <pc:chgData name="Diogo Vieira (1180562)" userId="d167870e-19ad-42ad-be40-42397c9e67e6" providerId="ADAL" clId="{09FAB8DE-AC0F-4A4B-89A5-29165309EC78}" dt="2023-12-02T17:46:05.238" v="581" actId="14861"/>
        <pc:sldMkLst>
          <pc:docMk/>
          <pc:sldMk cId="3290747390" sldId="270"/>
        </pc:sldMkLst>
        <pc:spChg chg="mod">
          <ac:chgData name="Diogo Vieira (1180562)" userId="d167870e-19ad-42ad-be40-42397c9e67e6" providerId="ADAL" clId="{09FAB8DE-AC0F-4A4B-89A5-29165309EC78}" dt="2023-12-02T14:49:30.921" v="219"/>
          <ac:spMkLst>
            <pc:docMk/>
            <pc:sldMk cId="3290747390" sldId="270"/>
            <ac:spMk id="9" creationId="{FE2DE8FE-F673-3E66-8232-C917E663183D}"/>
          </ac:spMkLst>
        </pc:spChg>
        <pc:spChg chg="mod">
          <ac:chgData name="Diogo Vieira (1180562)" userId="d167870e-19ad-42ad-be40-42397c9e67e6" providerId="ADAL" clId="{09FAB8DE-AC0F-4A4B-89A5-29165309EC78}" dt="2023-12-02T17:37:55.093" v="480" actId="14100"/>
          <ac:spMkLst>
            <pc:docMk/>
            <pc:sldMk cId="3290747390" sldId="270"/>
            <ac:spMk id="11" creationId="{09C022A7-24E3-E3AD-C525-FF754F5841A1}"/>
          </ac:spMkLst>
        </pc:spChg>
        <pc:picChg chg="mod">
          <ac:chgData name="Diogo Vieira (1180562)" userId="d167870e-19ad-42ad-be40-42397c9e67e6" providerId="ADAL" clId="{09FAB8DE-AC0F-4A4B-89A5-29165309EC78}" dt="2023-12-02T17:46:05.238" v="581" actId="14861"/>
          <ac:picMkLst>
            <pc:docMk/>
            <pc:sldMk cId="3290747390" sldId="270"/>
            <ac:picMk id="7" creationId="{1E1A2B95-AB51-AB2A-9EC5-29AF2292CC4B}"/>
          </ac:picMkLst>
        </pc:picChg>
      </pc:sldChg>
      <pc:sldChg chg="modSp add mod">
        <pc:chgData name="Diogo Vieira (1180562)" userId="d167870e-19ad-42ad-be40-42397c9e67e6" providerId="ADAL" clId="{09FAB8DE-AC0F-4A4B-89A5-29165309EC78}" dt="2023-12-02T17:46:17.109" v="603" actId="14861"/>
        <pc:sldMkLst>
          <pc:docMk/>
          <pc:sldMk cId="2490285074" sldId="271"/>
        </pc:sldMkLst>
        <pc:spChg chg="mod">
          <ac:chgData name="Diogo Vieira (1180562)" userId="d167870e-19ad-42ad-be40-42397c9e67e6" providerId="ADAL" clId="{09FAB8DE-AC0F-4A4B-89A5-29165309EC78}" dt="2023-12-02T14:50:05.341" v="227" actId="14100"/>
          <ac:spMkLst>
            <pc:docMk/>
            <pc:sldMk cId="2490285074" sldId="271"/>
            <ac:spMk id="9" creationId="{FE2DE8FE-F673-3E66-8232-C917E663183D}"/>
          </ac:spMkLst>
        </pc:spChg>
        <pc:spChg chg="mod">
          <ac:chgData name="Diogo Vieira (1180562)" userId="d167870e-19ad-42ad-be40-42397c9e67e6" providerId="ADAL" clId="{09FAB8DE-AC0F-4A4B-89A5-29165309EC78}" dt="2023-12-02T14:49:51.786" v="224" actId="1076"/>
          <ac:spMkLst>
            <pc:docMk/>
            <pc:sldMk cId="2490285074" sldId="271"/>
            <ac:spMk id="11" creationId="{09C022A7-24E3-E3AD-C525-FF754F5841A1}"/>
          </ac:spMkLst>
        </pc:spChg>
        <pc:picChg chg="mod">
          <ac:chgData name="Diogo Vieira (1180562)" userId="d167870e-19ad-42ad-be40-42397c9e67e6" providerId="ADAL" clId="{09FAB8DE-AC0F-4A4B-89A5-29165309EC78}" dt="2023-12-02T17:46:17.109" v="603" actId="14861"/>
          <ac:picMkLst>
            <pc:docMk/>
            <pc:sldMk cId="2490285074" sldId="271"/>
            <ac:picMk id="7" creationId="{1E1A2B95-AB51-AB2A-9EC5-29AF2292CC4B}"/>
          </ac:picMkLst>
        </pc:picChg>
      </pc:sldChg>
      <pc:sldChg chg="addSp delSp modSp add mod setBg setClrOvrMap modNotesTx">
        <pc:chgData name="Diogo Vieira (1180562)" userId="d167870e-19ad-42ad-be40-42397c9e67e6" providerId="ADAL" clId="{09FAB8DE-AC0F-4A4B-89A5-29165309EC78}" dt="2023-12-02T17:45:13.315" v="540" actId="14100"/>
        <pc:sldMkLst>
          <pc:docMk/>
          <pc:sldMk cId="29082611" sldId="272"/>
        </pc:sldMkLst>
        <pc:spChg chg="mod">
          <ac:chgData name="Diogo Vieira (1180562)" userId="d167870e-19ad-42ad-be40-42397c9e67e6" providerId="ADAL" clId="{09FAB8DE-AC0F-4A4B-89A5-29165309EC78}" dt="2023-12-02T17:44:11.925" v="533" actId="1076"/>
          <ac:spMkLst>
            <pc:docMk/>
            <pc:sldMk cId="29082611" sldId="272"/>
            <ac:spMk id="2" creationId="{FD544E23-CCEC-1B22-9283-F00AD133A33A}"/>
          </ac:spMkLst>
        </pc:spChg>
        <pc:spChg chg="add del mod">
          <ac:chgData name="Diogo Vieira (1180562)" userId="d167870e-19ad-42ad-be40-42397c9e67e6" providerId="ADAL" clId="{09FAB8DE-AC0F-4A4B-89A5-29165309EC78}" dt="2023-12-02T14:57:44.052" v="268" actId="26606"/>
          <ac:spMkLst>
            <pc:docMk/>
            <pc:sldMk cId="29082611" sldId="272"/>
            <ac:spMk id="3" creationId="{4364B593-773A-58EB-B602-3AF7210E2200}"/>
          </ac:spMkLst>
        </pc:spChg>
        <pc:spChg chg="add del">
          <ac:chgData name="Diogo Vieira (1180562)" userId="d167870e-19ad-42ad-be40-42397c9e67e6" providerId="ADAL" clId="{09FAB8DE-AC0F-4A4B-89A5-29165309EC78}" dt="2023-12-02T14:57:44.025" v="267" actId="26606"/>
          <ac:spMkLst>
            <pc:docMk/>
            <pc:sldMk cId="29082611" sldId="272"/>
            <ac:spMk id="9" creationId="{AE2B703B-46F9-481A-A605-82E2A828C4FA}"/>
          </ac:spMkLst>
        </pc:spChg>
        <pc:spChg chg="add del">
          <ac:chgData name="Diogo Vieira (1180562)" userId="d167870e-19ad-42ad-be40-42397c9e67e6" providerId="ADAL" clId="{09FAB8DE-AC0F-4A4B-89A5-29165309EC78}" dt="2023-12-02T14:57:44.025" v="267" actId="26606"/>
          <ac:spMkLst>
            <pc:docMk/>
            <pc:sldMk cId="29082611" sldId="272"/>
            <ac:spMk id="11" creationId="{F13BE4D7-0C3D-4906-B230-A1C5B4665CCF}"/>
          </ac:spMkLst>
        </pc:spChg>
        <pc:spChg chg="add del">
          <ac:chgData name="Diogo Vieira (1180562)" userId="d167870e-19ad-42ad-be40-42397c9e67e6" providerId="ADAL" clId="{09FAB8DE-AC0F-4A4B-89A5-29165309EC78}" dt="2023-12-02T17:43:33.314" v="525" actId="26606"/>
          <ac:spMkLst>
            <pc:docMk/>
            <pc:sldMk cId="29082611" sldId="272"/>
            <ac:spMk id="3079" creationId="{3ECBE1F1-D69B-4AFA-ABD5-8E41720EF6DE}"/>
          </ac:spMkLst>
        </pc:spChg>
        <pc:spChg chg="add del">
          <ac:chgData name="Diogo Vieira (1180562)" userId="d167870e-19ad-42ad-be40-42397c9e67e6" providerId="ADAL" clId="{09FAB8DE-AC0F-4A4B-89A5-29165309EC78}" dt="2023-12-02T17:43:33.314" v="525" actId="26606"/>
          <ac:spMkLst>
            <pc:docMk/>
            <pc:sldMk cId="29082611" sldId="272"/>
            <ac:spMk id="3081" creationId="{603A6265-E10C-4B85-9C20-E75FCAF9CC63}"/>
          </ac:spMkLst>
        </pc:spChg>
        <pc:spChg chg="add">
          <ac:chgData name="Diogo Vieira (1180562)" userId="d167870e-19ad-42ad-be40-42397c9e67e6" providerId="ADAL" clId="{09FAB8DE-AC0F-4A4B-89A5-29165309EC78}" dt="2023-12-02T17:43:33.387" v="526" actId="26606"/>
          <ac:spMkLst>
            <pc:docMk/>
            <pc:sldMk cId="29082611" sldId="272"/>
            <ac:spMk id="3083" creationId="{D1D34770-47A8-402C-AF23-2B653F2D88C1}"/>
          </ac:spMkLst>
        </pc:spChg>
        <pc:graphicFrameChg chg="add del">
          <ac:chgData name="Diogo Vieira (1180562)" userId="d167870e-19ad-42ad-be40-42397c9e67e6" providerId="ADAL" clId="{09FAB8DE-AC0F-4A4B-89A5-29165309EC78}" dt="2023-12-02T14:57:44.025" v="267" actId="26606"/>
          <ac:graphicFrameMkLst>
            <pc:docMk/>
            <pc:sldMk cId="29082611" sldId="272"/>
            <ac:graphicFrameMk id="5" creationId="{6222A40E-FE39-6E80-435E-A9815155CD0E}"/>
          </ac:graphicFrameMkLst>
        </pc:graphicFrameChg>
        <pc:graphicFrameChg chg="add mod ord modGraphic">
          <ac:chgData name="Diogo Vieira (1180562)" userId="d167870e-19ad-42ad-be40-42397c9e67e6" providerId="ADAL" clId="{09FAB8DE-AC0F-4A4B-89A5-29165309EC78}" dt="2023-12-02T17:44:58.680" v="538" actId="14100"/>
          <ac:graphicFrameMkLst>
            <pc:docMk/>
            <pc:sldMk cId="29082611" sldId="272"/>
            <ac:graphicFrameMk id="13" creationId="{46C82F5F-513C-07F0-13B4-05E883FC51E6}"/>
          </ac:graphicFrameMkLst>
        </pc:graphicFrameChg>
        <pc:picChg chg="add mod ord">
          <ac:chgData name="Diogo Vieira (1180562)" userId="d167870e-19ad-42ad-be40-42397c9e67e6" providerId="ADAL" clId="{09FAB8DE-AC0F-4A4B-89A5-29165309EC78}" dt="2023-12-02T17:43:33.387" v="526" actId="26606"/>
          <ac:picMkLst>
            <pc:docMk/>
            <pc:sldMk cId="29082611" sldId="272"/>
            <ac:picMk id="6" creationId="{91440EF0-3F00-46BA-A343-960F3194B865}"/>
          </ac:picMkLst>
        </pc:picChg>
        <pc:picChg chg="add mod ord">
          <ac:chgData name="Diogo Vieira (1180562)" userId="d167870e-19ad-42ad-be40-42397c9e67e6" providerId="ADAL" clId="{09FAB8DE-AC0F-4A4B-89A5-29165309EC78}" dt="2023-12-02T17:45:13.315" v="540" actId="14100"/>
          <ac:picMkLst>
            <pc:docMk/>
            <pc:sldMk cId="29082611" sldId="272"/>
            <ac:picMk id="3074" creationId="{880917A4-6CF2-40B8-0C5E-524675B4B829}"/>
          </ac:picMkLst>
        </pc:picChg>
      </pc:sldChg>
      <pc:sldChg chg="addSp delSp modSp add mod ord setBg modNotesTx">
        <pc:chgData name="Diogo Vieira (1180562)" userId="d167870e-19ad-42ad-be40-42397c9e67e6" providerId="ADAL" clId="{09FAB8DE-AC0F-4A4B-89A5-29165309EC78}" dt="2023-12-02T17:42:14.941" v="519" actId="26606"/>
        <pc:sldMkLst>
          <pc:docMk/>
          <pc:sldMk cId="1893427967" sldId="273"/>
        </pc:sldMkLst>
        <pc:spChg chg="mod">
          <ac:chgData name="Diogo Vieira (1180562)" userId="d167870e-19ad-42ad-be40-42397c9e67e6" providerId="ADAL" clId="{09FAB8DE-AC0F-4A4B-89A5-29165309EC78}" dt="2023-12-02T17:42:14.941" v="519" actId="26606"/>
          <ac:spMkLst>
            <pc:docMk/>
            <pc:sldMk cId="1893427967" sldId="273"/>
            <ac:spMk id="2" creationId="{5C4DD2DE-5C40-1AF9-A760-7D24C55119FD}"/>
          </ac:spMkLst>
        </pc:spChg>
        <pc:spChg chg="mod">
          <ac:chgData name="Diogo Vieira (1180562)" userId="d167870e-19ad-42ad-be40-42397c9e67e6" providerId="ADAL" clId="{09FAB8DE-AC0F-4A4B-89A5-29165309EC78}" dt="2023-12-02T17:42:14.941" v="519" actId="26606"/>
          <ac:spMkLst>
            <pc:docMk/>
            <pc:sldMk cId="1893427967" sldId="273"/>
            <ac:spMk id="3" creationId="{13DAE7A8-294F-6E87-CE1B-E9F3D1B5588E}"/>
          </ac:spMkLst>
        </pc:spChg>
        <pc:spChg chg="add">
          <ac:chgData name="Diogo Vieira (1180562)" userId="d167870e-19ad-42ad-be40-42397c9e67e6" providerId="ADAL" clId="{09FAB8DE-AC0F-4A4B-89A5-29165309EC78}" dt="2023-12-02T17:42:14.941" v="519" actId="26606"/>
          <ac:spMkLst>
            <pc:docMk/>
            <pc:sldMk cId="1893427967" sldId="273"/>
            <ac:spMk id="2055" creationId="{04812C46-200A-4DEB-A05E-3ED6C68C2387}"/>
          </ac:spMkLst>
        </pc:spChg>
        <pc:spChg chg="add">
          <ac:chgData name="Diogo Vieira (1180562)" userId="d167870e-19ad-42ad-be40-42397c9e67e6" providerId="ADAL" clId="{09FAB8DE-AC0F-4A4B-89A5-29165309EC78}" dt="2023-12-02T17:42:14.941" v="519" actId="26606"/>
          <ac:spMkLst>
            <pc:docMk/>
            <pc:sldMk cId="1893427967" sldId="273"/>
            <ac:spMk id="2057" creationId="{D1EA859B-E555-4109-94F3-6700E046E008}"/>
          </ac:spMkLst>
        </pc:spChg>
        <pc:picChg chg="del">
          <ac:chgData name="Diogo Vieira (1180562)" userId="d167870e-19ad-42ad-be40-42397c9e67e6" providerId="ADAL" clId="{09FAB8DE-AC0F-4A4B-89A5-29165309EC78}" dt="2023-12-02T17:35:12.650" v="440" actId="478"/>
          <ac:picMkLst>
            <pc:docMk/>
            <pc:sldMk cId="1893427967" sldId="273"/>
            <ac:picMk id="5" creationId="{8EE59893-B9E2-E729-61C0-F89CC513B80E}"/>
          </ac:picMkLst>
        </pc:picChg>
        <pc:picChg chg="add mod">
          <ac:chgData name="Diogo Vieira (1180562)" userId="d167870e-19ad-42ad-be40-42397c9e67e6" providerId="ADAL" clId="{09FAB8DE-AC0F-4A4B-89A5-29165309EC78}" dt="2023-12-02T17:35:25.834" v="445" actId="1076"/>
          <ac:picMkLst>
            <pc:docMk/>
            <pc:sldMk cId="1893427967" sldId="273"/>
            <ac:picMk id="6" creationId="{206D1BAA-E36F-FD81-944A-D52BE6A6DDEF}"/>
          </ac:picMkLst>
        </pc:picChg>
        <pc:picChg chg="add mod ord">
          <ac:chgData name="Diogo Vieira (1180562)" userId="d167870e-19ad-42ad-be40-42397c9e67e6" providerId="ADAL" clId="{09FAB8DE-AC0F-4A4B-89A5-29165309EC78}" dt="2023-12-02T17:42:14.941" v="519" actId="26606"/>
          <ac:picMkLst>
            <pc:docMk/>
            <pc:sldMk cId="1893427967" sldId="273"/>
            <ac:picMk id="2050" creationId="{1565EFAF-1B6C-1426-5A33-DEAC21F47BB2}"/>
          </ac:picMkLst>
        </pc:picChg>
      </pc:sldChg>
      <pc:sldChg chg="addSp modSp add mod setBg modNotesTx">
        <pc:chgData name="Diogo Vieira (1180562)" userId="d167870e-19ad-42ad-be40-42397c9e67e6" providerId="ADAL" clId="{09FAB8DE-AC0F-4A4B-89A5-29165309EC78}" dt="2023-12-02T17:41:59.386" v="518" actId="26606"/>
        <pc:sldMkLst>
          <pc:docMk/>
          <pc:sldMk cId="1095984282" sldId="274"/>
        </pc:sldMkLst>
        <pc:spChg chg="mod">
          <ac:chgData name="Diogo Vieira (1180562)" userId="d167870e-19ad-42ad-be40-42397c9e67e6" providerId="ADAL" clId="{09FAB8DE-AC0F-4A4B-89A5-29165309EC78}" dt="2023-12-02T17:41:59.386" v="518" actId="26606"/>
          <ac:spMkLst>
            <pc:docMk/>
            <pc:sldMk cId="1095984282" sldId="274"/>
            <ac:spMk id="2" creationId="{5C4DD2DE-5C40-1AF9-A760-7D24C55119FD}"/>
          </ac:spMkLst>
        </pc:spChg>
        <pc:spChg chg="mod">
          <ac:chgData name="Diogo Vieira (1180562)" userId="d167870e-19ad-42ad-be40-42397c9e67e6" providerId="ADAL" clId="{09FAB8DE-AC0F-4A4B-89A5-29165309EC78}" dt="2023-12-02T17:41:59.386" v="518" actId="26606"/>
          <ac:spMkLst>
            <pc:docMk/>
            <pc:sldMk cId="1095984282" sldId="274"/>
            <ac:spMk id="3" creationId="{13DAE7A8-294F-6E87-CE1B-E9F3D1B5588E}"/>
          </ac:spMkLst>
        </pc:spChg>
        <pc:spChg chg="add">
          <ac:chgData name="Diogo Vieira (1180562)" userId="d167870e-19ad-42ad-be40-42397c9e67e6" providerId="ADAL" clId="{09FAB8DE-AC0F-4A4B-89A5-29165309EC78}" dt="2023-12-02T17:41:59.386" v="518" actId="26606"/>
          <ac:spMkLst>
            <pc:docMk/>
            <pc:sldMk cId="1095984282" sldId="274"/>
            <ac:spMk id="1031" creationId="{04812C46-200A-4DEB-A05E-3ED6C68C2387}"/>
          </ac:spMkLst>
        </pc:spChg>
        <pc:spChg chg="add">
          <ac:chgData name="Diogo Vieira (1180562)" userId="d167870e-19ad-42ad-be40-42397c9e67e6" providerId="ADAL" clId="{09FAB8DE-AC0F-4A4B-89A5-29165309EC78}" dt="2023-12-02T17:41:59.386" v="518" actId="26606"/>
          <ac:spMkLst>
            <pc:docMk/>
            <pc:sldMk cId="1095984282" sldId="274"/>
            <ac:spMk id="1033" creationId="{D1EA859B-E555-4109-94F3-6700E046E008}"/>
          </ac:spMkLst>
        </pc:spChg>
        <pc:picChg chg="add mod ord">
          <ac:chgData name="Diogo Vieira (1180562)" userId="d167870e-19ad-42ad-be40-42397c9e67e6" providerId="ADAL" clId="{09FAB8DE-AC0F-4A4B-89A5-29165309EC78}" dt="2023-12-02T17:41:59.386" v="518" actId="26606"/>
          <ac:picMkLst>
            <pc:docMk/>
            <pc:sldMk cId="1095984282" sldId="274"/>
            <ac:picMk id="1026" creationId="{E2DEB70D-F559-DA90-7521-9D9B8F2AD041}"/>
          </ac:picMkLst>
        </pc:picChg>
      </pc:sldChg>
      <pc:sldChg chg="addSp delSp modSp add mod">
        <pc:chgData name="Diogo Vieira (1180562)" userId="d167870e-19ad-42ad-be40-42397c9e67e6" providerId="ADAL" clId="{09FAB8DE-AC0F-4A4B-89A5-29165309EC78}" dt="2023-12-02T18:56:15.747" v="1692" actId="1076"/>
        <pc:sldMkLst>
          <pc:docMk/>
          <pc:sldMk cId="2553059974" sldId="275"/>
        </pc:sldMkLst>
        <pc:spChg chg="mod">
          <ac:chgData name="Diogo Vieira (1180562)" userId="d167870e-19ad-42ad-be40-42397c9e67e6" providerId="ADAL" clId="{09FAB8DE-AC0F-4A4B-89A5-29165309EC78}" dt="2023-12-02T17:36:25.024" v="473" actId="20577"/>
          <ac:spMkLst>
            <pc:docMk/>
            <pc:sldMk cId="2553059974" sldId="275"/>
            <ac:spMk id="2" creationId="{94FA3F19-EAF6-1C3F-A571-5142C6E248CA}"/>
          </ac:spMkLst>
        </pc:spChg>
        <pc:spChg chg="del">
          <ac:chgData name="Diogo Vieira (1180562)" userId="d167870e-19ad-42ad-be40-42397c9e67e6" providerId="ADAL" clId="{09FAB8DE-AC0F-4A4B-89A5-29165309EC78}" dt="2023-12-02T17:36:29.201" v="474" actId="478"/>
          <ac:spMkLst>
            <pc:docMk/>
            <pc:sldMk cId="2553059974" sldId="275"/>
            <ac:spMk id="3" creationId="{33C0C7DB-3C18-8243-C6A8-1D3C5CFD203C}"/>
          </ac:spMkLst>
        </pc:spChg>
        <pc:spChg chg="add del mod">
          <ac:chgData name="Diogo Vieira (1180562)" userId="d167870e-19ad-42ad-be40-42397c9e67e6" providerId="ADAL" clId="{09FAB8DE-AC0F-4A4B-89A5-29165309EC78}" dt="2023-12-02T17:36:30.949" v="475" actId="478"/>
          <ac:spMkLst>
            <pc:docMk/>
            <pc:sldMk cId="2553059974" sldId="275"/>
            <ac:spMk id="5" creationId="{CE6A4626-07C1-B107-C6DB-7AEAF4B859AB}"/>
          </ac:spMkLst>
        </pc:spChg>
        <pc:picChg chg="add mod">
          <ac:chgData name="Diogo Vieira (1180562)" userId="d167870e-19ad-42ad-be40-42397c9e67e6" providerId="ADAL" clId="{09FAB8DE-AC0F-4A4B-89A5-29165309EC78}" dt="2023-12-02T18:56:15.747" v="1692" actId="1076"/>
          <ac:picMkLst>
            <pc:docMk/>
            <pc:sldMk cId="2553059974" sldId="275"/>
            <ac:picMk id="7" creationId="{87105E46-8EE7-629A-33EA-2D6102B9BBFB}"/>
          </ac:picMkLst>
        </pc:picChg>
      </pc:sldChg>
      <pc:sldChg chg="addSp delSp modSp add mod setBg modNotesTx">
        <pc:chgData name="Diogo Vieira (1180562)" userId="d167870e-19ad-42ad-be40-42397c9e67e6" providerId="ADAL" clId="{09FAB8DE-AC0F-4A4B-89A5-29165309EC78}" dt="2023-12-02T17:57:56.530" v="750" actId="255"/>
        <pc:sldMkLst>
          <pc:docMk/>
          <pc:sldMk cId="3058164365" sldId="276"/>
        </pc:sldMkLst>
        <pc:spChg chg="mod">
          <ac:chgData name="Diogo Vieira (1180562)" userId="d167870e-19ad-42ad-be40-42397c9e67e6" providerId="ADAL" clId="{09FAB8DE-AC0F-4A4B-89A5-29165309EC78}" dt="2023-12-02T17:57:39.005" v="747" actId="26606"/>
          <ac:spMkLst>
            <pc:docMk/>
            <pc:sldMk cId="3058164365" sldId="276"/>
            <ac:spMk id="2" creationId="{3D72781B-D5A7-EA9E-13C2-8EFB1EEF0242}"/>
          </ac:spMkLst>
        </pc:spChg>
        <pc:spChg chg="mod">
          <ac:chgData name="Diogo Vieira (1180562)" userId="d167870e-19ad-42ad-be40-42397c9e67e6" providerId="ADAL" clId="{09FAB8DE-AC0F-4A4B-89A5-29165309EC78}" dt="2023-12-02T17:57:56.530" v="750" actId="255"/>
          <ac:spMkLst>
            <pc:docMk/>
            <pc:sldMk cId="3058164365" sldId="276"/>
            <ac:spMk id="3" creationId="{96ADD02F-AF34-D97C-D3B5-D2A1F9321AFE}"/>
          </ac:spMkLst>
        </pc:spChg>
        <pc:spChg chg="add del">
          <ac:chgData name="Diogo Vieira (1180562)" userId="d167870e-19ad-42ad-be40-42397c9e67e6" providerId="ADAL" clId="{09FAB8DE-AC0F-4A4B-89A5-29165309EC78}" dt="2023-12-02T17:57:39.005" v="747" actId="26606"/>
          <ac:spMkLst>
            <pc:docMk/>
            <pc:sldMk cId="3058164365" sldId="276"/>
            <ac:spMk id="5127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7:57:39.005" v="747" actId="26606"/>
          <ac:spMkLst>
            <pc:docMk/>
            <pc:sldMk cId="3058164365" sldId="276"/>
            <ac:spMk id="5129" creationId="{D1EA859B-E555-4109-94F3-6700E046E008}"/>
          </ac:spMkLst>
        </pc:spChg>
        <pc:spChg chg="add">
          <ac:chgData name="Diogo Vieira (1180562)" userId="d167870e-19ad-42ad-be40-42397c9e67e6" providerId="ADAL" clId="{09FAB8DE-AC0F-4A4B-89A5-29165309EC78}" dt="2023-12-02T17:57:39.005" v="747" actId="26606"/>
          <ac:spMkLst>
            <pc:docMk/>
            <pc:sldMk cId="3058164365" sldId="276"/>
            <ac:spMk id="5134" creationId="{04812C46-200A-4DEB-A05E-3ED6C68C2387}"/>
          </ac:spMkLst>
        </pc:spChg>
        <pc:spChg chg="add">
          <ac:chgData name="Diogo Vieira (1180562)" userId="d167870e-19ad-42ad-be40-42397c9e67e6" providerId="ADAL" clId="{09FAB8DE-AC0F-4A4B-89A5-29165309EC78}" dt="2023-12-02T17:57:39.005" v="747" actId="26606"/>
          <ac:spMkLst>
            <pc:docMk/>
            <pc:sldMk cId="3058164365" sldId="276"/>
            <ac:spMk id="5136" creationId="{D1EA859B-E555-4109-94F3-6700E046E008}"/>
          </ac:spMkLst>
        </pc:spChg>
        <pc:picChg chg="add mod">
          <ac:chgData name="Diogo Vieira (1180562)" userId="d167870e-19ad-42ad-be40-42397c9e67e6" providerId="ADAL" clId="{09FAB8DE-AC0F-4A4B-89A5-29165309EC78}" dt="2023-12-02T17:56:22.415" v="738" actId="1076"/>
          <ac:picMkLst>
            <pc:docMk/>
            <pc:sldMk cId="3058164365" sldId="276"/>
            <ac:picMk id="5" creationId="{0F0CE5F6-2770-A034-8DD9-CD17F577B6E7}"/>
          </ac:picMkLst>
        </pc:picChg>
        <pc:picChg chg="add mod ord">
          <ac:chgData name="Diogo Vieira (1180562)" userId="d167870e-19ad-42ad-be40-42397c9e67e6" providerId="ADAL" clId="{09FAB8DE-AC0F-4A4B-89A5-29165309EC78}" dt="2023-12-02T17:57:39.005" v="747" actId="26606"/>
          <ac:picMkLst>
            <pc:docMk/>
            <pc:sldMk cId="3058164365" sldId="276"/>
            <ac:picMk id="5122" creationId="{121BE25A-ECBB-F8FF-BE90-641145BED80B}"/>
          </ac:picMkLst>
        </pc:picChg>
      </pc:sldChg>
      <pc:sldChg chg="addSp delSp modSp add mod setBg">
        <pc:chgData name="Diogo Vieira (1180562)" userId="d167870e-19ad-42ad-be40-42397c9e67e6" providerId="ADAL" clId="{09FAB8DE-AC0F-4A4B-89A5-29165309EC78}" dt="2023-12-02T18:51:17.815" v="1672" actId="26606"/>
        <pc:sldMkLst>
          <pc:docMk/>
          <pc:sldMk cId="910411543" sldId="277"/>
        </pc:sldMkLst>
        <pc:spChg chg="mod">
          <ac:chgData name="Diogo Vieira (1180562)" userId="d167870e-19ad-42ad-be40-42397c9e67e6" providerId="ADAL" clId="{09FAB8DE-AC0F-4A4B-89A5-29165309EC78}" dt="2023-12-02T18:51:17.812" v="1671" actId="26606"/>
          <ac:spMkLst>
            <pc:docMk/>
            <pc:sldMk cId="910411543" sldId="277"/>
            <ac:spMk id="2" creationId="{35B7B1F5-3708-5307-6238-ECBD4589F29B}"/>
          </ac:spMkLst>
        </pc:spChg>
        <pc:spChg chg="add del mod">
          <ac:chgData name="Diogo Vieira (1180562)" userId="d167870e-19ad-42ad-be40-42397c9e67e6" providerId="ADAL" clId="{09FAB8DE-AC0F-4A4B-89A5-29165309EC78}" dt="2023-12-02T18:50:16.292" v="1649" actId="478"/>
          <ac:spMkLst>
            <pc:docMk/>
            <pc:sldMk cId="910411543" sldId="277"/>
            <ac:spMk id="4" creationId="{784F7638-78B2-6819-5FBE-622ACEB54B36}"/>
          </ac:spMkLst>
        </pc:spChg>
        <pc:spChg chg="mod">
          <ac:chgData name="Diogo Vieira (1180562)" userId="d167870e-19ad-42ad-be40-42397c9e67e6" providerId="ADAL" clId="{09FAB8DE-AC0F-4A4B-89A5-29165309EC78}" dt="2023-12-02T18:51:17.812" v="1671" actId="26606"/>
          <ac:spMkLst>
            <pc:docMk/>
            <pc:sldMk cId="910411543" sldId="277"/>
            <ac:spMk id="7" creationId="{AE3B0620-02C4-1509-4C1B-1F27DB129AC5}"/>
          </ac:spMkLst>
        </pc:spChg>
        <pc:spChg chg="add del">
          <ac:chgData name="Diogo Vieira (1180562)" userId="d167870e-19ad-42ad-be40-42397c9e67e6" providerId="ADAL" clId="{09FAB8DE-AC0F-4A4B-89A5-29165309EC78}" dt="2023-12-02T18:50:53.381" v="1653" actId="26606"/>
          <ac:spMkLst>
            <pc:docMk/>
            <pc:sldMk cId="910411543" sldId="277"/>
            <ac:spMk id="7175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8:50:53.381" v="1653" actId="26606"/>
          <ac:spMkLst>
            <pc:docMk/>
            <pc:sldMk cId="910411543" sldId="277"/>
            <ac:spMk id="7177" creationId="{D1EA859B-E555-4109-94F3-6700E046E008}"/>
          </ac:spMkLst>
        </pc:spChg>
        <pc:spChg chg="add del">
          <ac:chgData name="Diogo Vieira (1180562)" userId="d167870e-19ad-42ad-be40-42397c9e67e6" providerId="ADAL" clId="{09FAB8DE-AC0F-4A4B-89A5-29165309EC78}" dt="2023-12-02T18:51:17.815" v="1672" actId="26606"/>
          <ac:spMkLst>
            <pc:docMk/>
            <pc:sldMk cId="910411543" sldId="277"/>
            <ac:spMk id="7182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8:51:17.815" v="1672" actId="26606"/>
          <ac:spMkLst>
            <pc:docMk/>
            <pc:sldMk cId="910411543" sldId="277"/>
            <ac:spMk id="7184" creationId="{D1EA859B-E555-4109-94F3-6700E046E008}"/>
          </ac:spMkLst>
        </pc:spChg>
        <pc:spChg chg="add del">
          <ac:chgData name="Diogo Vieira (1180562)" userId="d167870e-19ad-42ad-be40-42397c9e67e6" providerId="ADAL" clId="{09FAB8DE-AC0F-4A4B-89A5-29165309EC78}" dt="2023-12-02T18:51:00.331" v="1655" actId="26606"/>
          <ac:spMkLst>
            <pc:docMk/>
            <pc:sldMk cId="910411543" sldId="277"/>
            <ac:spMk id="7189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8:51:00.331" v="1655" actId="26606"/>
          <ac:spMkLst>
            <pc:docMk/>
            <pc:sldMk cId="910411543" sldId="277"/>
            <ac:spMk id="7191" creationId="{D1EA859B-E555-4109-94F3-6700E046E008}"/>
          </ac:spMkLst>
        </pc:spChg>
        <pc:spChg chg="add del">
          <ac:chgData name="Diogo Vieira (1180562)" userId="d167870e-19ad-42ad-be40-42397c9e67e6" providerId="ADAL" clId="{09FAB8DE-AC0F-4A4B-89A5-29165309EC78}" dt="2023-12-02T18:51:01.827" v="1657" actId="26606"/>
          <ac:spMkLst>
            <pc:docMk/>
            <pc:sldMk cId="910411543" sldId="277"/>
            <ac:spMk id="7193" creationId="{55D4142C-5077-457F-A6AD-3FECFDB39685}"/>
          </ac:spMkLst>
        </pc:spChg>
        <pc:spChg chg="add del">
          <ac:chgData name="Diogo Vieira (1180562)" userId="d167870e-19ad-42ad-be40-42397c9e67e6" providerId="ADAL" clId="{09FAB8DE-AC0F-4A4B-89A5-29165309EC78}" dt="2023-12-02T18:51:01.827" v="1657" actId="26606"/>
          <ac:spMkLst>
            <pc:docMk/>
            <pc:sldMk cId="910411543" sldId="277"/>
            <ac:spMk id="7194" creationId="{8FC9BE17-9A7B-462D-AE50-3D8777387304}"/>
          </ac:spMkLst>
        </pc:spChg>
        <pc:spChg chg="add del">
          <ac:chgData name="Diogo Vieira (1180562)" userId="d167870e-19ad-42ad-be40-42397c9e67e6" providerId="ADAL" clId="{09FAB8DE-AC0F-4A4B-89A5-29165309EC78}" dt="2023-12-02T18:51:01.827" v="1657" actId="26606"/>
          <ac:spMkLst>
            <pc:docMk/>
            <pc:sldMk cId="910411543" sldId="277"/>
            <ac:spMk id="7195" creationId="{7A5F0580-5EE9-419F-96EE-B6529EF6E7D0}"/>
          </ac:spMkLst>
        </pc:spChg>
        <pc:spChg chg="add del">
          <ac:chgData name="Diogo Vieira (1180562)" userId="d167870e-19ad-42ad-be40-42397c9e67e6" providerId="ADAL" clId="{09FAB8DE-AC0F-4A4B-89A5-29165309EC78}" dt="2023-12-02T18:51:01.827" v="1657" actId="26606"/>
          <ac:spMkLst>
            <pc:docMk/>
            <pc:sldMk cId="910411543" sldId="277"/>
            <ac:spMk id="7196" creationId="{3EBE8569-6AEC-4B8C-8D53-2DE337CDBA65}"/>
          </ac:spMkLst>
        </pc:spChg>
        <pc:spChg chg="add del">
          <ac:chgData name="Diogo Vieira (1180562)" userId="d167870e-19ad-42ad-be40-42397c9e67e6" providerId="ADAL" clId="{09FAB8DE-AC0F-4A4B-89A5-29165309EC78}" dt="2023-12-02T18:51:03.741" v="1659" actId="26606"/>
          <ac:spMkLst>
            <pc:docMk/>
            <pc:sldMk cId="910411543" sldId="277"/>
            <ac:spMk id="7198" creationId="{D1D34770-47A8-402C-AF23-2B653F2D88C1}"/>
          </ac:spMkLst>
        </pc:spChg>
        <pc:spChg chg="add del">
          <ac:chgData name="Diogo Vieira (1180562)" userId="d167870e-19ad-42ad-be40-42397c9e67e6" providerId="ADAL" clId="{09FAB8DE-AC0F-4A4B-89A5-29165309EC78}" dt="2023-12-02T18:51:06.593" v="1661" actId="26606"/>
          <ac:spMkLst>
            <pc:docMk/>
            <pc:sldMk cId="910411543" sldId="277"/>
            <ac:spMk id="7200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8:51:06.593" v="1661" actId="26606"/>
          <ac:spMkLst>
            <pc:docMk/>
            <pc:sldMk cId="910411543" sldId="277"/>
            <ac:spMk id="7201" creationId="{D1EA859B-E555-4109-94F3-6700E046E008}"/>
          </ac:spMkLst>
        </pc:spChg>
        <pc:spChg chg="add del">
          <ac:chgData name="Diogo Vieira (1180562)" userId="d167870e-19ad-42ad-be40-42397c9e67e6" providerId="ADAL" clId="{09FAB8DE-AC0F-4A4B-89A5-29165309EC78}" dt="2023-12-02T18:51:07.399" v="1663" actId="26606"/>
          <ac:spMkLst>
            <pc:docMk/>
            <pc:sldMk cId="910411543" sldId="277"/>
            <ac:spMk id="7203" creationId="{D1D34770-47A8-402C-AF23-2B653F2D88C1}"/>
          </ac:spMkLst>
        </pc:spChg>
        <pc:spChg chg="add del">
          <ac:chgData name="Diogo Vieira (1180562)" userId="d167870e-19ad-42ad-be40-42397c9e67e6" providerId="ADAL" clId="{09FAB8DE-AC0F-4A4B-89A5-29165309EC78}" dt="2023-12-02T18:51:10.105" v="1665" actId="26606"/>
          <ac:spMkLst>
            <pc:docMk/>
            <pc:sldMk cId="910411543" sldId="277"/>
            <ac:spMk id="7205" creationId="{C0763A76-9F1C-4FC5-82B7-DD475DA461B2}"/>
          </ac:spMkLst>
        </pc:spChg>
        <pc:spChg chg="add del">
          <ac:chgData name="Diogo Vieira (1180562)" userId="d167870e-19ad-42ad-be40-42397c9e67e6" providerId="ADAL" clId="{09FAB8DE-AC0F-4A4B-89A5-29165309EC78}" dt="2023-12-02T18:51:10.105" v="1665" actId="26606"/>
          <ac:spMkLst>
            <pc:docMk/>
            <pc:sldMk cId="910411543" sldId="277"/>
            <ac:spMk id="7206" creationId="{E81BF4F6-F2CF-4984-9D14-D6966D92F99F}"/>
          </ac:spMkLst>
        </pc:spChg>
        <pc:spChg chg="add del">
          <ac:chgData name="Diogo Vieira (1180562)" userId="d167870e-19ad-42ad-be40-42397c9e67e6" providerId="ADAL" clId="{09FAB8DE-AC0F-4A4B-89A5-29165309EC78}" dt="2023-12-02T18:51:15.494" v="1669" actId="26606"/>
          <ac:spMkLst>
            <pc:docMk/>
            <pc:sldMk cId="910411543" sldId="277"/>
            <ac:spMk id="7211" creationId="{8FC9BE17-9A7B-462D-AE50-3D8777387304}"/>
          </ac:spMkLst>
        </pc:spChg>
        <pc:spChg chg="add del">
          <ac:chgData name="Diogo Vieira (1180562)" userId="d167870e-19ad-42ad-be40-42397c9e67e6" providerId="ADAL" clId="{09FAB8DE-AC0F-4A4B-89A5-29165309EC78}" dt="2023-12-02T18:51:15.494" v="1669" actId="26606"/>
          <ac:spMkLst>
            <pc:docMk/>
            <pc:sldMk cId="910411543" sldId="277"/>
            <ac:spMk id="7212" creationId="{3EBE8569-6AEC-4B8C-8D53-2DE337CDBA65}"/>
          </ac:spMkLst>
        </pc:spChg>
        <pc:spChg chg="add del">
          <ac:chgData name="Diogo Vieira (1180562)" userId="d167870e-19ad-42ad-be40-42397c9e67e6" providerId="ADAL" clId="{09FAB8DE-AC0F-4A4B-89A5-29165309EC78}" dt="2023-12-02T18:51:15.494" v="1669" actId="26606"/>
          <ac:spMkLst>
            <pc:docMk/>
            <pc:sldMk cId="910411543" sldId="277"/>
            <ac:spMk id="7213" creationId="{55D4142C-5077-457F-A6AD-3FECFDB39685}"/>
          </ac:spMkLst>
        </pc:spChg>
        <pc:spChg chg="add del">
          <ac:chgData name="Diogo Vieira (1180562)" userId="d167870e-19ad-42ad-be40-42397c9e67e6" providerId="ADAL" clId="{09FAB8DE-AC0F-4A4B-89A5-29165309EC78}" dt="2023-12-02T18:51:15.494" v="1669" actId="26606"/>
          <ac:spMkLst>
            <pc:docMk/>
            <pc:sldMk cId="910411543" sldId="277"/>
            <ac:spMk id="7214" creationId="{7A5F0580-5EE9-419F-96EE-B6529EF6E7D0}"/>
          </ac:spMkLst>
        </pc:spChg>
        <pc:spChg chg="add del">
          <ac:chgData name="Diogo Vieira (1180562)" userId="d167870e-19ad-42ad-be40-42397c9e67e6" providerId="ADAL" clId="{09FAB8DE-AC0F-4A4B-89A5-29165309EC78}" dt="2023-12-02T18:51:17.812" v="1671" actId="26606"/>
          <ac:spMkLst>
            <pc:docMk/>
            <pc:sldMk cId="910411543" sldId="277"/>
            <ac:spMk id="7216" creationId="{04812C46-200A-4DEB-A05E-3ED6C68C2387}"/>
          </ac:spMkLst>
        </pc:spChg>
        <pc:spChg chg="add del">
          <ac:chgData name="Diogo Vieira (1180562)" userId="d167870e-19ad-42ad-be40-42397c9e67e6" providerId="ADAL" clId="{09FAB8DE-AC0F-4A4B-89A5-29165309EC78}" dt="2023-12-02T18:51:17.812" v="1671" actId="26606"/>
          <ac:spMkLst>
            <pc:docMk/>
            <pc:sldMk cId="910411543" sldId="277"/>
            <ac:spMk id="7217" creationId="{D1EA859B-E555-4109-94F3-6700E046E008}"/>
          </ac:spMkLst>
        </pc:spChg>
        <pc:spChg chg="add">
          <ac:chgData name="Diogo Vieira (1180562)" userId="d167870e-19ad-42ad-be40-42397c9e67e6" providerId="ADAL" clId="{09FAB8DE-AC0F-4A4B-89A5-29165309EC78}" dt="2023-12-02T18:51:17.815" v="1672" actId="26606"/>
          <ac:spMkLst>
            <pc:docMk/>
            <pc:sldMk cId="910411543" sldId="277"/>
            <ac:spMk id="7219" creationId="{04812C46-200A-4DEB-A05E-3ED6C68C2387}"/>
          </ac:spMkLst>
        </pc:spChg>
        <pc:spChg chg="add">
          <ac:chgData name="Diogo Vieira (1180562)" userId="d167870e-19ad-42ad-be40-42397c9e67e6" providerId="ADAL" clId="{09FAB8DE-AC0F-4A4B-89A5-29165309EC78}" dt="2023-12-02T18:51:17.815" v="1672" actId="26606"/>
          <ac:spMkLst>
            <pc:docMk/>
            <pc:sldMk cId="910411543" sldId="277"/>
            <ac:spMk id="7220" creationId="{D1EA859B-E555-4109-94F3-6700E046E008}"/>
          </ac:spMkLst>
        </pc:spChg>
        <pc:grpChg chg="add del">
          <ac:chgData name="Diogo Vieira (1180562)" userId="d167870e-19ad-42ad-be40-42397c9e67e6" providerId="ADAL" clId="{09FAB8DE-AC0F-4A4B-89A5-29165309EC78}" dt="2023-12-02T18:51:12.907" v="1667" actId="26606"/>
          <ac:grpSpMkLst>
            <pc:docMk/>
            <pc:sldMk cId="910411543" sldId="277"/>
            <ac:grpSpMk id="7208" creationId="{6258F736-B256-8039-9DC6-F4E49A5C5AD5}"/>
          </ac:grpSpMkLst>
        </pc:grpChg>
        <pc:graphicFrameChg chg="del">
          <ac:chgData name="Diogo Vieira (1180562)" userId="d167870e-19ad-42ad-be40-42397c9e67e6" providerId="ADAL" clId="{09FAB8DE-AC0F-4A4B-89A5-29165309EC78}" dt="2023-12-02T18:50:13.812" v="1648" actId="478"/>
          <ac:graphicFrameMkLst>
            <pc:docMk/>
            <pc:sldMk cId="910411543" sldId="277"/>
            <ac:graphicFrameMk id="7172" creationId="{556411EA-36E1-304C-54CA-A199741FDCB0}"/>
          </ac:graphicFrameMkLst>
        </pc:graphicFrameChg>
        <pc:picChg chg="ord">
          <ac:chgData name="Diogo Vieira (1180562)" userId="d167870e-19ad-42ad-be40-42397c9e67e6" providerId="ADAL" clId="{09FAB8DE-AC0F-4A4B-89A5-29165309EC78}" dt="2023-12-02T18:50:20.463" v="1650" actId="26606"/>
          <ac:picMkLst>
            <pc:docMk/>
            <pc:sldMk cId="910411543" sldId="277"/>
            <ac:picMk id="5" creationId="{31ADAEC3-3304-50AB-9CF0-E845D542AB40}"/>
          </ac:picMkLst>
        </pc:picChg>
        <pc:picChg chg="mod ord">
          <ac:chgData name="Diogo Vieira (1180562)" userId="d167870e-19ad-42ad-be40-42397c9e67e6" providerId="ADAL" clId="{09FAB8DE-AC0F-4A4B-89A5-29165309EC78}" dt="2023-12-02T18:51:17.812" v="1671" actId="26606"/>
          <ac:picMkLst>
            <pc:docMk/>
            <pc:sldMk cId="910411543" sldId="277"/>
            <ac:picMk id="7170" creationId="{4826CF02-9076-E49C-4ED2-50BB0085EAC1}"/>
          </ac:picMkLst>
        </pc:picChg>
      </pc:sldChg>
    </pc:docChg>
  </pc:docChgLst>
  <pc:docChgLst>
    <pc:chgData name="Diogo Vieira (1180562)" userId="d167870e-19ad-42ad-be40-42397c9e67e6" providerId="ADAL" clId="{E44071B8-DA5D-434D-A4C5-C8868821ED13}"/>
    <pc:docChg chg="undo custSel modSld">
      <pc:chgData name="Diogo Vieira (1180562)" userId="d167870e-19ad-42ad-be40-42397c9e67e6" providerId="ADAL" clId="{E44071B8-DA5D-434D-A4C5-C8868821ED13}" dt="2023-12-20T22:49:47.349" v="3981" actId="20577"/>
      <pc:docMkLst>
        <pc:docMk/>
      </pc:docMkLst>
      <pc:sldChg chg="modNotesTx">
        <pc:chgData name="Diogo Vieira (1180562)" userId="d167870e-19ad-42ad-be40-42397c9e67e6" providerId="ADAL" clId="{E44071B8-DA5D-434D-A4C5-C8868821ED13}" dt="2023-12-20T22:49:20.134" v="3935" actId="20577"/>
        <pc:sldMkLst>
          <pc:docMk/>
          <pc:sldMk cId="228980843" sldId="258"/>
        </pc:sldMkLst>
      </pc:sldChg>
      <pc:sldChg chg="modSp mod modNotesTx">
        <pc:chgData name="Diogo Vieira (1180562)" userId="d167870e-19ad-42ad-be40-42397c9e67e6" providerId="ADAL" clId="{E44071B8-DA5D-434D-A4C5-C8868821ED13}" dt="2023-12-20T22:35:53.330" v="1820" actId="20577"/>
        <pc:sldMkLst>
          <pc:docMk/>
          <pc:sldMk cId="2389376666" sldId="265"/>
        </pc:sldMkLst>
        <pc:spChg chg="mod">
          <ac:chgData name="Diogo Vieira (1180562)" userId="d167870e-19ad-42ad-be40-42397c9e67e6" providerId="ADAL" clId="{E44071B8-DA5D-434D-A4C5-C8868821ED13}" dt="2023-12-20T22:32:02.773" v="1260" actId="20577"/>
          <ac:spMkLst>
            <pc:docMk/>
            <pc:sldMk cId="2389376666" sldId="265"/>
            <ac:spMk id="3" creationId="{33C0C7DB-3C18-8243-C6A8-1D3C5CFD203C}"/>
          </ac:spMkLst>
        </pc:spChg>
      </pc:sldChg>
      <pc:sldChg chg="modNotesTx">
        <pc:chgData name="Diogo Vieira (1180562)" userId="d167870e-19ad-42ad-be40-42397c9e67e6" providerId="ADAL" clId="{E44071B8-DA5D-434D-A4C5-C8868821ED13}" dt="2023-12-20T22:49:47.349" v="3981" actId="20577"/>
        <pc:sldMkLst>
          <pc:docMk/>
          <pc:sldMk cId="4090203329" sldId="266"/>
        </pc:sldMkLst>
      </pc:sldChg>
      <pc:sldChg chg="modSp mod modNotesTx">
        <pc:chgData name="Diogo Vieira (1180562)" userId="d167870e-19ad-42ad-be40-42397c9e67e6" providerId="ADAL" clId="{E44071B8-DA5D-434D-A4C5-C8868821ED13}" dt="2023-12-20T22:42:53.342" v="2544" actId="20577"/>
        <pc:sldMkLst>
          <pc:docMk/>
          <pc:sldMk cId="3542105571" sldId="267"/>
        </pc:sldMkLst>
        <pc:spChg chg="mod">
          <ac:chgData name="Diogo Vieira (1180562)" userId="d167870e-19ad-42ad-be40-42397c9e67e6" providerId="ADAL" clId="{E44071B8-DA5D-434D-A4C5-C8868821ED13}" dt="2023-12-20T22:42:41.596" v="2514" actId="20577"/>
          <ac:spMkLst>
            <pc:docMk/>
            <pc:sldMk cId="3542105571" sldId="267"/>
            <ac:spMk id="11" creationId="{09C022A7-24E3-E3AD-C525-FF754F5841A1}"/>
          </ac:spMkLst>
        </pc:spChg>
      </pc:sldChg>
      <pc:sldChg chg="addSp delSp modSp mod modNotesTx">
        <pc:chgData name="Diogo Vieira (1180562)" userId="d167870e-19ad-42ad-be40-42397c9e67e6" providerId="ADAL" clId="{E44071B8-DA5D-434D-A4C5-C8868821ED13}" dt="2023-12-20T22:44:36.345" v="2958" actId="20577"/>
        <pc:sldMkLst>
          <pc:docMk/>
          <pc:sldMk cId="3290747390" sldId="270"/>
        </pc:sldMkLst>
        <pc:spChg chg="mod">
          <ac:chgData name="Diogo Vieira (1180562)" userId="d167870e-19ad-42ad-be40-42397c9e67e6" providerId="ADAL" clId="{E44071B8-DA5D-434D-A4C5-C8868821ED13}" dt="2023-12-20T22:38:24.913" v="1838" actId="1076"/>
          <ac:spMkLst>
            <pc:docMk/>
            <pc:sldMk cId="3290747390" sldId="270"/>
            <ac:spMk id="9" creationId="{FE2DE8FE-F673-3E66-8232-C917E663183D}"/>
          </ac:spMkLst>
        </pc:spChg>
        <pc:spChg chg="mod">
          <ac:chgData name="Diogo Vieira (1180562)" userId="d167870e-19ad-42ad-be40-42397c9e67e6" providerId="ADAL" clId="{E44071B8-DA5D-434D-A4C5-C8868821ED13}" dt="2023-12-20T22:38:16.444" v="1835" actId="1076"/>
          <ac:spMkLst>
            <pc:docMk/>
            <pc:sldMk cId="3290747390" sldId="270"/>
            <ac:spMk id="11" creationId="{09C022A7-24E3-E3AD-C525-FF754F5841A1}"/>
          </ac:spMkLst>
        </pc:spChg>
        <pc:picChg chg="del">
          <ac:chgData name="Diogo Vieira (1180562)" userId="d167870e-19ad-42ad-be40-42397c9e67e6" providerId="ADAL" clId="{E44071B8-DA5D-434D-A4C5-C8868821ED13}" dt="2023-12-20T22:37:09.959" v="1821" actId="478"/>
          <ac:picMkLst>
            <pc:docMk/>
            <pc:sldMk cId="3290747390" sldId="270"/>
            <ac:picMk id="7" creationId="{1E1A2B95-AB51-AB2A-9EC5-29AF2292CC4B}"/>
          </ac:picMkLst>
        </pc:picChg>
        <pc:picChg chg="add mod">
          <ac:chgData name="Diogo Vieira (1180562)" userId="d167870e-19ad-42ad-be40-42397c9e67e6" providerId="ADAL" clId="{E44071B8-DA5D-434D-A4C5-C8868821ED13}" dt="2023-12-20T22:38:19.444" v="1837" actId="1076"/>
          <ac:picMkLst>
            <pc:docMk/>
            <pc:sldMk cId="3290747390" sldId="270"/>
            <ac:picMk id="2050" creationId="{FB9D63E9-CB1C-3EBD-6176-A4467572E93F}"/>
          </ac:picMkLst>
        </pc:picChg>
      </pc:sldChg>
      <pc:sldChg chg="addSp delSp modSp mod modNotesTx">
        <pc:chgData name="Diogo Vieira (1180562)" userId="d167870e-19ad-42ad-be40-42397c9e67e6" providerId="ADAL" clId="{E44071B8-DA5D-434D-A4C5-C8868821ED13}" dt="2023-12-20T22:47:12.780" v="3482" actId="20577"/>
        <pc:sldMkLst>
          <pc:docMk/>
          <pc:sldMk cId="2490285074" sldId="271"/>
        </pc:sldMkLst>
        <pc:spChg chg="mod">
          <ac:chgData name="Diogo Vieira (1180562)" userId="d167870e-19ad-42ad-be40-42397c9e67e6" providerId="ADAL" clId="{E44071B8-DA5D-434D-A4C5-C8868821ED13}" dt="2023-12-20T22:38:52.295" v="1842" actId="1076"/>
          <ac:spMkLst>
            <pc:docMk/>
            <pc:sldMk cId="2490285074" sldId="271"/>
            <ac:spMk id="11" creationId="{09C022A7-24E3-E3AD-C525-FF754F5841A1}"/>
          </ac:spMkLst>
        </pc:spChg>
        <pc:picChg chg="del">
          <ac:chgData name="Diogo Vieira (1180562)" userId="d167870e-19ad-42ad-be40-42397c9e67e6" providerId="ADAL" clId="{E44071B8-DA5D-434D-A4C5-C8868821ED13}" dt="2023-12-20T22:37:28.018" v="1828" actId="478"/>
          <ac:picMkLst>
            <pc:docMk/>
            <pc:sldMk cId="2490285074" sldId="271"/>
            <ac:picMk id="7" creationId="{1E1A2B95-AB51-AB2A-9EC5-29AF2292CC4B}"/>
          </ac:picMkLst>
        </pc:picChg>
        <pc:picChg chg="add mod">
          <ac:chgData name="Diogo Vieira (1180562)" userId="d167870e-19ad-42ad-be40-42397c9e67e6" providerId="ADAL" clId="{E44071B8-DA5D-434D-A4C5-C8868821ED13}" dt="2023-12-20T22:37:52.827" v="1832" actId="14100"/>
          <ac:picMkLst>
            <pc:docMk/>
            <pc:sldMk cId="2490285074" sldId="271"/>
            <ac:picMk id="3074" creationId="{A267E64E-B403-C242-7617-D3E02359F6E2}"/>
          </ac:picMkLst>
        </pc:picChg>
      </pc:sldChg>
      <pc:sldChg chg="modNotesTx">
        <pc:chgData name="Diogo Vieira (1180562)" userId="d167870e-19ad-42ad-be40-42397c9e67e6" providerId="ADAL" clId="{E44071B8-DA5D-434D-A4C5-C8868821ED13}" dt="2023-12-20T22:38:39.749" v="1841" actId="20577"/>
        <pc:sldMkLst>
          <pc:docMk/>
          <pc:sldMk cId="29082611" sldId="272"/>
        </pc:sldMkLst>
      </pc:sldChg>
      <pc:sldChg chg="addSp delSp modSp mod modNotesTx">
        <pc:chgData name="Diogo Vieira (1180562)" userId="d167870e-19ad-42ad-be40-42397c9e67e6" providerId="ADAL" clId="{E44071B8-DA5D-434D-A4C5-C8868821ED13}" dt="2023-12-20T22:26:34.836" v="408" actId="207"/>
        <pc:sldMkLst>
          <pc:docMk/>
          <pc:sldMk cId="2553059974" sldId="275"/>
        </pc:sldMkLst>
        <pc:spChg chg="mod">
          <ac:chgData name="Diogo Vieira (1180562)" userId="d167870e-19ad-42ad-be40-42397c9e67e6" providerId="ADAL" clId="{E44071B8-DA5D-434D-A4C5-C8868821ED13}" dt="2023-12-20T22:26:29.222" v="406" actId="207"/>
          <ac:spMkLst>
            <pc:docMk/>
            <pc:sldMk cId="2553059974" sldId="275"/>
            <ac:spMk id="2" creationId="{94FA3F19-EAF6-1C3F-A571-5142C6E248CA}"/>
          </ac:spMkLst>
        </pc:spChg>
        <pc:spChg chg="add del mod">
          <ac:chgData name="Diogo Vieira (1180562)" userId="d167870e-19ad-42ad-be40-42397c9e67e6" providerId="ADAL" clId="{E44071B8-DA5D-434D-A4C5-C8868821ED13}" dt="2023-12-20T22:17:18.691" v="94" actId="478"/>
          <ac:spMkLst>
            <pc:docMk/>
            <pc:sldMk cId="2553059974" sldId="275"/>
            <ac:spMk id="4" creationId="{4555747D-EBA7-1AF2-9F58-063D1A0B5110}"/>
          </ac:spMkLst>
        </pc:spChg>
        <pc:spChg chg="add mod">
          <ac:chgData name="Diogo Vieira (1180562)" userId="d167870e-19ad-42ad-be40-42397c9e67e6" providerId="ADAL" clId="{E44071B8-DA5D-434D-A4C5-C8868821ED13}" dt="2023-12-20T22:26:34.836" v="408" actId="207"/>
          <ac:spMkLst>
            <pc:docMk/>
            <pc:sldMk cId="2553059974" sldId="275"/>
            <ac:spMk id="6" creationId="{8D17ECCE-68BF-634F-919A-80A56819516D}"/>
          </ac:spMkLst>
        </pc:spChg>
        <pc:spChg chg="add mod">
          <ac:chgData name="Diogo Vieira (1180562)" userId="d167870e-19ad-42ad-be40-42397c9e67e6" providerId="ADAL" clId="{E44071B8-DA5D-434D-A4C5-C8868821ED13}" dt="2023-12-20T22:26:14.246" v="403" actId="207"/>
          <ac:spMkLst>
            <pc:docMk/>
            <pc:sldMk cId="2553059974" sldId="275"/>
            <ac:spMk id="9" creationId="{33C5C7CF-DA73-CDDA-DFF7-6F8EBCB2741E}"/>
          </ac:spMkLst>
        </pc:spChg>
        <pc:spChg chg="add mod">
          <ac:chgData name="Diogo Vieira (1180562)" userId="d167870e-19ad-42ad-be40-42397c9e67e6" providerId="ADAL" clId="{E44071B8-DA5D-434D-A4C5-C8868821ED13}" dt="2023-12-20T22:26:17.292" v="404" actId="207"/>
          <ac:spMkLst>
            <pc:docMk/>
            <pc:sldMk cId="2553059974" sldId="275"/>
            <ac:spMk id="11" creationId="{82F9D101-F85E-1730-E530-319886DF0632}"/>
          </ac:spMkLst>
        </pc:spChg>
        <pc:spChg chg="add mod">
          <ac:chgData name="Diogo Vieira (1180562)" userId="d167870e-19ad-42ad-be40-42397c9e67e6" providerId="ADAL" clId="{E44071B8-DA5D-434D-A4C5-C8868821ED13}" dt="2023-12-20T22:26:06.017" v="400" actId="207"/>
          <ac:spMkLst>
            <pc:docMk/>
            <pc:sldMk cId="2553059974" sldId="275"/>
            <ac:spMk id="13" creationId="{82D46E25-56EC-BC8F-0850-C9E90294BBE2}"/>
          </ac:spMkLst>
        </pc:spChg>
        <pc:spChg chg="add mod">
          <ac:chgData name="Diogo Vieira (1180562)" userId="d167870e-19ad-42ad-be40-42397c9e67e6" providerId="ADAL" clId="{E44071B8-DA5D-434D-A4C5-C8868821ED13}" dt="2023-12-20T22:26:08.794" v="401" actId="207"/>
          <ac:spMkLst>
            <pc:docMk/>
            <pc:sldMk cId="2553059974" sldId="275"/>
            <ac:spMk id="15" creationId="{E801A341-6E95-3BD4-415B-226AB135A76D}"/>
          </ac:spMkLst>
        </pc:spChg>
        <pc:picChg chg="add mod">
          <ac:chgData name="Diogo Vieira (1180562)" userId="d167870e-19ad-42ad-be40-42397c9e67e6" providerId="ADAL" clId="{E44071B8-DA5D-434D-A4C5-C8868821ED13}" dt="2023-12-20T22:25:46.786" v="395" actId="1076"/>
          <ac:picMkLst>
            <pc:docMk/>
            <pc:sldMk cId="2553059974" sldId="275"/>
            <ac:picMk id="17" creationId="{7BBCE24F-16A1-43BA-DA60-982F0C2D14E0}"/>
          </ac:picMkLst>
        </pc:picChg>
        <pc:picChg chg="add mod">
          <ac:chgData name="Diogo Vieira (1180562)" userId="d167870e-19ad-42ad-be40-42397c9e67e6" providerId="ADAL" clId="{E44071B8-DA5D-434D-A4C5-C8868821ED13}" dt="2023-12-20T22:25:44.694" v="394" actId="1076"/>
          <ac:picMkLst>
            <pc:docMk/>
            <pc:sldMk cId="2553059974" sldId="275"/>
            <ac:picMk id="19" creationId="{7743E5E8-7FCC-D4B8-7445-CE084D32B982}"/>
          </ac:picMkLst>
        </pc:picChg>
        <pc:picChg chg="add mod">
          <ac:chgData name="Diogo Vieira (1180562)" userId="d167870e-19ad-42ad-be40-42397c9e67e6" providerId="ADAL" clId="{E44071B8-DA5D-434D-A4C5-C8868821ED13}" dt="2023-12-20T22:25:48.422" v="396" actId="1076"/>
          <ac:picMkLst>
            <pc:docMk/>
            <pc:sldMk cId="2553059974" sldId="275"/>
            <ac:picMk id="21" creationId="{7778E095-F5CF-12D9-51EC-64C0B9E8779C}"/>
          </ac:picMkLst>
        </pc:picChg>
        <pc:picChg chg="add mod">
          <ac:chgData name="Diogo Vieira (1180562)" userId="d167870e-19ad-42ad-be40-42397c9e67e6" providerId="ADAL" clId="{E44071B8-DA5D-434D-A4C5-C8868821ED13}" dt="2023-12-20T22:25:51.002" v="398" actId="1076"/>
          <ac:picMkLst>
            <pc:docMk/>
            <pc:sldMk cId="2553059974" sldId="275"/>
            <ac:picMk id="23" creationId="{526A3F18-719D-231C-5399-E1672BD5542E}"/>
          </ac:picMkLst>
        </pc:picChg>
        <pc:picChg chg="add mod">
          <ac:chgData name="Diogo Vieira (1180562)" userId="d167870e-19ad-42ad-be40-42397c9e67e6" providerId="ADAL" clId="{E44071B8-DA5D-434D-A4C5-C8868821ED13}" dt="2023-12-20T22:25:49.706" v="397" actId="1076"/>
          <ac:picMkLst>
            <pc:docMk/>
            <pc:sldMk cId="2553059974" sldId="275"/>
            <ac:picMk id="25" creationId="{789799F0-3B45-605E-ECDD-800DC8166600}"/>
          </ac:picMkLst>
        </pc:picChg>
        <pc:picChg chg="add mod">
          <ac:chgData name="Diogo Vieira (1180562)" userId="d167870e-19ad-42ad-be40-42397c9e67e6" providerId="ADAL" clId="{E44071B8-DA5D-434D-A4C5-C8868821ED13}" dt="2023-12-20T22:25:23.825" v="388" actId="14100"/>
          <ac:picMkLst>
            <pc:docMk/>
            <pc:sldMk cId="2553059974" sldId="275"/>
            <ac:picMk id="1026" creationId="{55591E63-5614-C494-85B7-2DF8DF3709B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07F76-D5F3-4366-9C54-AB88F99072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4308EF1-3905-4046-BA03-A7726AE13D5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Liderança Executiva</a:t>
          </a:r>
          <a:endParaRPr lang="en-US"/>
        </a:p>
      </dgm:t>
    </dgm:pt>
    <dgm:pt modelId="{27A65600-997F-42A4-90DC-2AE434F74F4D}" type="parTrans" cxnId="{7B24A06A-3BA7-4AA7-B21B-B16DA31174E9}">
      <dgm:prSet/>
      <dgm:spPr/>
      <dgm:t>
        <a:bodyPr/>
        <a:lstStyle/>
        <a:p>
          <a:endParaRPr lang="en-US"/>
        </a:p>
      </dgm:t>
    </dgm:pt>
    <dgm:pt modelId="{1EAF517C-2BCF-4C84-B4B2-876674B22C0B}" type="sibTrans" cxnId="{7B24A06A-3BA7-4AA7-B21B-B16DA31174E9}">
      <dgm:prSet/>
      <dgm:spPr/>
      <dgm:t>
        <a:bodyPr/>
        <a:lstStyle/>
        <a:p>
          <a:endParaRPr lang="en-US"/>
        </a:p>
      </dgm:t>
    </dgm:pt>
    <dgm:pt modelId="{EECA4B28-A84F-477D-ADB7-DDED5CF8941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Conselho de Administração:, liderado por João Manuel Fialho Martins Serrenho como Presidente e Administrador-Delegado, e pelo Vice-Presidente João Luís Baldaque Costa Serrenho</a:t>
          </a:r>
          <a:endParaRPr lang="en-US" dirty="0"/>
        </a:p>
      </dgm:t>
    </dgm:pt>
    <dgm:pt modelId="{65E5843B-3D18-4CA8-B289-91225A0B55F2}" type="parTrans" cxnId="{744E4AFB-60B1-45F7-A32A-C2B348B73575}">
      <dgm:prSet/>
      <dgm:spPr/>
      <dgm:t>
        <a:bodyPr/>
        <a:lstStyle/>
        <a:p>
          <a:endParaRPr lang="en-US"/>
        </a:p>
      </dgm:t>
    </dgm:pt>
    <dgm:pt modelId="{4D1D75EE-F1D6-4913-89FD-6A86E5C7A167}" type="sibTrans" cxnId="{744E4AFB-60B1-45F7-A32A-C2B348B73575}">
      <dgm:prSet/>
      <dgm:spPr/>
      <dgm:t>
        <a:bodyPr/>
        <a:lstStyle/>
        <a:p>
          <a:endParaRPr lang="en-US"/>
        </a:p>
      </dgm:t>
    </dgm:pt>
    <dgm:pt modelId="{16C4DA3A-7320-4C35-8310-0035D07994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Direção Geral: Amadeu José de Melo Morais assume a posição de Presidente, com Maria de Fátima de Sousa Vale como Secretária.</a:t>
          </a:r>
          <a:endParaRPr lang="en-US"/>
        </a:p>
      </dgm:t>
    </dgm:pt>
    <dgm:pt modelId="{0B41C3E0-3994-4207-99C5-0FA042C80FBB}" type="parTrans" cxnId="{A0DCD8B9-204A-46BA-A627-E3BAAE3E7489}">
      <dgm:prSet/>
      <dgm:spPr/>
      <dgm:t>
        <a:bodyPr/>
        <a:lstStyle/>
        <a:p>
          <a:endParaRPr lang="en-US"/>
        </a:p>
      </dgm:t>
    </dgm:pt>
    <dgm:pt modelId="{2DA0D277-ABC5-4804-9564-3EE45EEEFB38}" type="sibTrans" cxnId="{A0DCD8B9-204A-46BA-A627-E3BAAE3E7489}">
      <dgm:prSet/>
      <dgm:spPr/>
      <dgm:t>
        <a:bodyPr/>
        <a:lstStyle/>
        <a:p>
          <a:endParaRPr lang="en-US"/>
        </a:p>
      </dgm:t>
    </dgm:pt>
    <dgm:pt modelId="{B7CD823D-E690-465D-B5E8-4519DBA1085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Gestão e Supervisão</a:t>
          </a:r>
          <a:endParaRPr lang="en-US"/>
        </a:p>
      </dgm:t>
    </dgm:pt>
    <dgm:pt modelId="{DC1A7F0E-DC44-4B86-BC1E-0D9E80584CF6}" type="parTrans" cxnId="{5AF62744-FE49-4B56-9B42-77C039E657FF}">
      <dgm:prSet/>
      <dgm:spPr/>
      <dgm:t>
        <a:bodyPr/>
        <a:lstStyle/>
        <a:p>
          <a:endParaRPr lang="en-US"/>
        </a:p>
      </dgm:t>
    </dgm:pt>
    <dgm:pt modelId="{921208D5-0239-4352-9CB8-B5B40D2E4300}" type="sibTrans" cxnId="{5AF62744-FE49-4B56-9B42-77C039E657FF}">
      <dgm:prSet/>
      <dgm:spPr/>
      <dgm:t>
        <a:bodyPr/>
        <a:lstStyle/>
        <a:p>
          <a:endParaRPr lang="en-US"/>
        </a:p>
      </dgm:t>
    </dgm:pt>
    <dgm:pt modelId="{B0C7340F-3BE3-4C6E-A428-E3BA277F2D5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Gestores de Primeira Linha: Exemplo:  António Machado, supervisor do turno noturno.</a:t>
          </a:r>
          <a:endParaRPr lang="en-US"/>
        </a:p>
      </dgm:t>
    </dgm:pt>
    <dgm:pt modelId="{A81905E6-A56F-4C6D-909E-AF13F02BACC2}" type="parTrans" cxnId="{2F4B2009-CC6E-45DE-A8F7-2A29C1D4641A}">
      <dgm:prSet/>
      <dgm:spPr/>
      <dgm:t>
        <a:bodyPr/>
        <a:lstStyle/>
        <a:p>
          <a:endParaRPr lang="en-US"/>
        </a:p>
      </dgm:t>
    </dgm:pt>
    <dgm:pt modelId="{2932420F-79BD-4696-966C-0E5BA4D25DEC}" type="sibTrans" cxnId="{2F4B2009-CC6E-45DE-A8F7-2A29C1D4641A}">
      <dgm:prSet/>
      <dgm:spPr/>
      <dgm:t>
        <a:bodyPr/>
        <a:lstStyle/>
        <a:p>
          <a:endParaRPr lang="en-US"/>
        </a:p>
      </dgm:t>
    </dgm:pt>
    <dgm:pt modelId="{37F76602-5D08-4302-BBD5-90013C6DFD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Rede Informal de Relações: rede informal de interações e relações.</a:t>
          </a:r>
          <a:endParaRPr lang="en-US"/>
        </a:p>
      </dgm:t>
    </dgm:pt>
    <dgm:pt modelId="{142394CF-209E-4682-8945-E1A961BDAE89}" type="parTrans" cxnId="{146AD36D-3959-4C17-9602-C176F055515A}">
      <dgm:prSet/>
      <dgm:spPr/>
      <dgm:t>
        <a:bodyPr/>
        <a:lstStyle/>
        <a:p>
          <a:endParaRPr lang="en-US"/>
        </a:p>
      </dgm:t>
    </dgm:pt>
    <dgm:pt modelId="{821918B2-D87C-45DF-B596-FE887352F37F}" type="sibTrans" cxnId="{146AD36D-3959-4C17-9602-C176F055515A}">
      <dgm:prSet/>
      <dgm:spPr/>
      <dgm:t>
        <a:bodyPr/>
        <a:lstStyle/>
        <a:p>
          <a:endParaRPr lang="en-US"/>
        </a:p>
      </dgm:t>
    </dgm:pt>
    <dgm:pt modelId="{FDD0B7B3-2797-4ED8-9D22-1BED265EE9ED}" type="pres">
      <dgm:prSet presAssocID="{3A307F76-D5F3-4366-9C54-AB88F9907219}" presName="root" presStyleCnt="0">
        <dgm:presLayoutVars>
          <dgm:dir/>
          <dgm:resizeHandles val="exact"/>
        </dgm:presLayoutVars>
      </dgm:prSet>
      <dgm:spPr/>
    </dgm:pt>
    <dgm:pt modelId="{F04FD5D7-E65A-4930-8C3A-DD96E1485534}" type="pres">
      <dgm:prSet presAssocID="{94308EF1-3905-4046-BA03-A7726AE13D54}" presName="compNode" presStyleCnt="0"/>
      <dgm:spPr/>
    </dgm:pt>
    <dgm:pt modelId="{7A8D38BC-E11B-445D-93F2-B30E083D0B16}" type="pres">
      <dgm:prSet presAssocID="{94308EF1-3905-4046-BA03-A7726AE13D5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DC8CE05-A68A-4E20-9FEE-A1204F66D058}" type="pres">
      <dgm:prSet presAssocID="{94308EF1-3905-4046-BA03-A7726AE13D54}" presName="spaceRect" presStyleCnt="0"/>
      <dgm:spPr/>
    </dgm:pt>
    <dgm:pt modelId="{86487053-7C18-493B-ABF8-6DEC8BE3C336}" type="pres">
      <dgm:prSet presAssocID="{94308EF1-3905-4046-BA03-A7726AE13D54}" presName="textRect" presStyleLbl="revTx" presStyleIdx="0" presStyleCnt="6">
        <dgm:presLayoutVars>
          <dgm:chMax val="1"/>
          <dgm:chPref val="1"/>
        </dgm:presLayoutVars>
      </dgm:prSet>
      <dgm:spPr/>
    </dgm:pt>
    <dgm:pt modelId="{6F4B3494-A644-40E7-B04C-BEF350B139E9}" type="pres">
      <dgm:prSet presAssocID="{1EAF517C-2BCF-4C84-B4B2-876674B22C0B}" presName="sibTrans" presStyleCnt="0"/>
      <dgm:spPr/>
    </dgm:pt>
    <dgm:pt modelId="{E6B985A2-8FEB-497C-BC8E-308051B59C2E}" type="pres">
      <dgm:prSet presAssocID="{EECA4B28-A84F-477D-ADB7-DDED5CF89413}" presName="compNode" presStyleCnt="0"/>
      <dgm:spPr/>
    </dgm:pt>
    <dgm:pt modelId="{E8496608-E19C-4090-8FC4-E2C87A65D27C}" type="pres">
      <dgm:prSet presAssocID="{EECA4B28-A84F-477D-ADB7-DDED5CF8941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3D8BA2B3-37C2-487D-9AB2-B700B08DF45E}" type="pres">
      <dgm:prSet presAssocID="{EECA4B28-A84F-477D-ADB7-DDED5CF89413}" presName="spaceRect" presStyleCnt="0"/>
      <dgm:spPr/>
    </dgm:pt>
    <dgm:pt modelId="{2AF36047-A882-4AEA-8AFB-7B2149DA7314}" type="pres">
      <dgm:prSet presAssocID="{EECA4B28-A84F-477D-ADB7-DDED5CF89413}" presName="textRect" presStyleLbl="revTx" presStyleIdx="1" presStyleCnt="6">
        <dgm:presLayoutVars>
          <dgm:chMax val="1"/>
          <dgm:chPref val="1"/>
        </dgm:presLayoutVars>
      </dgm:prSet>
      <dgm:spPr/>
    </dgm:pt>
    <dgm:pt modelId="{C2730ACB-6625-411D-9B94-17C056FFE7F3}" type="pres">
      <dgm:prSet presAssocID="{4D1D75EE-F1D6-4913-89FD-6A86E5C7A167}" presName="sibTrans" presStyleCnt="0"/>
      <dgm:spPr/>
    </dgm:pt>
    <dgm:pt modelId="{D91E84AA-589C-4592-A273-3A43F1D4EC6A}" type="pres">
      <dgm:prSet presAssocID="{16C4DA3A-7320-4C35-8310-0035D07994E8}" presName="compNode" presStyleCnt="0"/>
      <dgm:spPr/>
    </dgm:pt>
    <dgm:pt modelId="{791ED1BD-F0F7-4749-9DCE-C6DA7F9F6DF6}" type="pres">
      <dgm:prSet presAssocID="{16C4DA3A-7320-4C35-8310-0035D07994E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EBAEEC5C-9F43-4703-B348-F76D4269E228}" type="pres">
      <dgm:prSet presAssocID="{16C4DA3A-7320-4C35-8310-0035D07994E8}" presName="spaceRect" presStyleCnt="0"/>
      <dgm:spPr/>
    </dgm:pt>
    <dgm:pt modelId="{278A50E0-6CF0-44E0-AA50-B1409A229096}" type="pres">
      <dgm:prSet presAssocID="{16C4DA3A-7320-4C35-8310-0035D07994E8}" presName="textRect" presStyleLbl="revTx" presStyleIdx="2" presStyleCnt="6">
        <dgm:presLayoutVars>
          <dgm:chMax val="1"/>
          <dgm:chPref val="1"/>
        </dgm:presLayoutVars>
      </dgm:prSet>
      <dgm:spPr/>
    </dgm:pt>
    <dgm:pt modelId="{EEE46558-E785-4EC0-9E77-D3A637B7800A}" type="pres">
      <dgm:prSet presAssocID="{2DA0D277-ABC5-4804-9564-3EE45EEEFB38}" presName="sibTrans" presStyleCnt="0"/>
      <dgm:spPr/>
    </dgm:pt>
    <dgm:pt modelId="{D4950AF3-6568-493E-9EEF-09396FEFF9D0}" type="pres">
      <dgm:prSet presAssocID="{B7CD823D-E690-465D-B5E8-4519DBA1085C}" presName="compNode" presStyleCnt="0"/>
      <dgm:spPr/>
    </dgm:pt>
    <dgm:pt modelId="{CF80F0A0-37A8-4047-8648-8FF2CED677B7}" type="pres">
      <dgm:prSet presAssocID="{B7CD823D-E690-465D-B5E8-4519DBA1085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859B317-2725-4E7A-8608-EFD29E00EE9B}" type="pres">
      <dgm:prSet presAssocID="{B7CD823D-E690-465D-B5E8-4519DBA1085C}" presName="spaceRect" presStyleCnt="0"/>
      <dgm:spPr/>
    </dgm:pt>
    <dgm:pt modelId="{F88F3804-37A6-48A3-A922-B7DC8692BB67}" type="pres">
      <dgm:prSet presAssocID="{B7CD823D-E690-465D-B5E8-4519DBA1085C}" presName="textRect" presStyleLbl="revTx" presStyleIdx="3" presStyleCnt="6">
        <dgm:presLayoutVars>
          <dgm:chMax val="1"/>
          <dgm:chPref val="1"/>
        </dgm:presLayoutVars>
      </dgm:prSet>
      <dgm:spPr/>
    </dgm:pt>
    <dgm:pt modelId="{5C97C874-EE99-432C-8E13-CAD266737E5C}" type="pres">
      <dgm:prSet presAssocID="{921208D5-0239-4352-9CB8-B5B40D2E4300}" presName="sibTrans" presStyleCnt="0"/>
      <dgm:spPr/>
    </dgm:pt>
    <dgm:pt modelId="{ED8DCD6C-3843-48D0-AAAB-8B26F783688D}" type="pres">
      <dgm:prSet presAssocID="{B0C7340F-3BE3-4C6E-A428-E3BA277F2D5F}" presName="compNode" presStyleCnt="0"/>
      <dgm:spPr/>
    </dgm:pt>
    <dgm:pt modelId="{295415E7-ABC8-410A-8306-1E1CD8FEBBE0}" type="pres">
      <dgm:prSet presAssocID="{B0C7340F-3BE3-4C6E-A428-E3BA277F2D5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438B7CC2-C599-448B-81EF-A0EE7994D397}" type="pres">
      <dgm:prSet presAssocID="{B0C7340F-3BE3-4C6E-A428-E3BA277F2D5F}" presName="spaceRect" presStyleCnt="0"/>
      <dgm:spPr/>
    </dgm:pt>
    <dgm:pt modelId="{6E7D31B0-23A3-4019-ACC0-AC0406097429}" type="pres">
      <dgm:prSet presAssocID="{B0C7340F-3BE3-4C6E-A428-E3BA277F2D5F}" presName="textRect" presStyleLbl="revTx" presStyleIdx="4" presStyleCnt="6">
        <dgm:presLayoutVars>
          <dgm:chMax val="1"/>
          <dgm:chPref val="1"/>
        </dgm:presLayoutVars>
      </dgm:prSet>
      <dgm:spPr/>
    </dgm:pt>
    <dgm:pt modelId="{82C1BE79-7758-495C-BD20-F55AC8546A26}" type="pres">
      <dgm:prSet presAssocID="{2932420F-79BD-4696-966C-0E5BA4D25DEC}" presName="sibTrans" presStyleCnt="0"/>
      <dgm:spPr/>
    </dgm:pt>
    <dgm:pt modelId="{198A3B32-0665-4DB1-8DBE-7012271F6AA7}" type="pres">
      <dgm:prSet presAssocID="{37F76602-5D08-4302-BBD5-90013C6DFDA9}" presName="compNode" presStyleCnt="0"/>
      <dgm:spPr/>
    </dgm:pt>
    <dgm:pt modelId="{21C9B832-6F17-4A1C-81EC-CBF85BC5A6FA}" type="pres">
      <dgm:prSet presAssocID="{37F76602-5D08-4302-BBD5-90013C6DFD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F80C3A8-5851-425B-90B4-0D1019BB196F}" type="pres">
      <dgm:prSet presAssocID="{37F76602-5D08-4302-BBD5-90013C6DFDA9}" presName="spaceRect" presStyleCnt="0"/>
      <dgm:spPr/>
    </dgm:pt>
    <dgm:pt modelId="{090EB6A1-4EE7-4182-9AA6-6A4FA894BD8F}" type="pres">
      <dgm:prSet presAssocID="{37F76602-5D08-4302-BBD5-90013C6DFDA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2247804-A9E4-4ED5-9E5D-A44FC0BD7098}" type="presOf" srcId="{B0C7340F-3BE3-4C6E-A428-E3BA277F2D5F}" destId="{6E7D31B0-23A3-4019-ACC0-AC0406097429}" srcOrd="0" destOrd="0" presId="urn:microsoft.com/office/officeart/2018/2/layout/IconLabelList"/>
    <dgm:cxn modelId="{FD79C306-AC76-413B-B65F-72BD3BF12407}" type="presOf" srcId="{3A307F76-D5F3-4366-9C54-AB88F9907219}" destId="{FDD0B7B3-2797-4ED8-9D22-1BED265EE9ED}" srcOrd="0" destOrd="0" presId="urn:microsoft.com/office/officeart/2018/2/layout/IconLabelList"/>
    <dgm:cxn modelId="{2F4B2009-CC6E-45DE-A8F7-2A29C1D4641A}" srcId="{3A307F76-D5F3-4366-9C54-AB88F9907219}" destId="{B0C7340F-3BE3-4C6E-A428-E3BA277F2D5F}" srcOrd="4" destOrd="0" parTransId="{A81905E6-A56F-4C6D-909E-AF13F02BACC2}" sibTransId="{2932420F-79BD-4696-966C-0E5BA4D25DEC}"/>
    <dgm:cxn modelId="{5AF62744-FE49-4B56-9B42-77C039E657FF}" srcId="{3A307F76-D5F3-4366-9C54-AB88F9907219}" destId="{B7CD823D-E690-465D-B5E8-4519DBA1085C}" srcOrd="3" destOrd="0" parTransId="{DC1A7F0E-DC44-4B86-BC1E-0D9E80584CF6}" sibTransId="{921208D5-0239-4352-9CB8-B5B40D2E4300}"/>
    <dgm:cxn modelId="{7B24A06A-3BA7-4AA7-B21B-B16DA31174E9}" srcId="{3A307F76-D5F3-4366-9C54-AB88F9907219}" destId="{94308EF1-3905-4046-BA03-A7726AE13D54}" srcOrd="0" destOrd="0" parTransId="{27A65600-997F-42A4-90DC-2AE434F74F4D}" sibTransId="{1EAF517C-2BCF-4C84-B4B2-876674B22C0B}"/>
    <dgm:cxn modelId="{146AD36D-3959-4C17-9602-C176F055515A}" srcId="{3A307F76-D5F3-4366-9C54-AB88F9907219}" destId="{37F76602-5D08-4302-BBD5-90013C6DFDA9}" srcOrd="5" destOrd="0" parTransId="{142394CF-209E-4682-8945-E1A961BDAE89}" sibTransId="{821918B2-D87C-45DF-B596-FE887352F37F}"/>
    <dgm:cxn modelId="{8C973788-DA23-4784-87E5-9BEF282A409C}" type="presOf" srcId="{EECA4B28-A84F-477D-ADB7-DDED5CF89413}" destId="{2AF36047-A882-4AEA-8AFB-7B2149DA7314}" srcOrd="0" destOrd="0" presId="urn:microsoft.com/office/officeart/2018/2/layout/IconLabelList"/>
    <dgm:cxn modelId="{A0DCD8B9-204A-46BA-A627-E3BAAE3E7489}" srcId="{3A307F76-D5F3-4366-9C54-AB88F9907219}" destId="{16C4DA3A-7320-4C35-8310-0035D07994E8}" srcOrd="2" destOrd="0" parTransId="{0B41C3E0-3994-4207-99C5-0FA042C80FBB}" sibTransId="{2DA0D277-ABC5-4804-9564-3EE45EEEFB38}"/>
    <dgm:cxn modelId="{051A61BA-AD8B-47BB-8DCB-5C3D6432F8D3}" type="presOf" srcId="{B7CD823D-E690-465D-B5E8-4519DBA1085C}" destId="{F88F3804-37A6-48A3-A922-B7DC8692BB67}" srcOrd="0" destOrd="0" presId="urn:microsoft.com/office/officeart/2018/2/layout/IconLabelList"/>
    <dgm:cxn modelId="{DBE6D5CF-FDA4-4F90-A1E4-1B9D284C9537}" type="presOf" srcId="{94308EF1-3905-4046-BA03-A7726AE13D54}" destId="{86487053-7C18-493B-ABF8-6DEC8BE3C336}" srcOrd="0" destOrd="0" presId="urn:microsoft.com/office/officeart/2018/2/layout/IconLabelList"/>
    <dgm:cxn modelId="{6E23DBD4-E861-4DE1-85AC-8AADB1FFFC4E}" type="presOf" srcId="{37F76602-5D08-4302-BBD5-90013C6DFDA9}" destId="{090EB6A1-4EE7-4182-9AA6-6A4FA894BD8F}" srcOrd="0" destOrd="0" presId="urn:microsoft.com/office/officeart/2018/2/layout/IconLabelList"/>
    <dgm:cxn modelId="{74280AE2-D3B2-463D-A82F-7C9AA78929D3}" type="presOf" srcId="{16C4DA3A-7320-4C35-8310-0035D07994E8}" destId="{278A50E0-6CF0-44E0-AA50-B1409A229096}" srcOrd="0" destOrd="0" presId="urn:microsoft.com/office/officeart/2018/2/layout/IconLabelList"/>
    <dgm:cxn modelId="{744E4AFB-60B1-45F7-A32A-C2B348B73575}" srcId="{3A307F76-D5F3-4366-9C54-AB88F9907219}" destId="{EECA4B28-A84F-477D-ADB7-DDED5CF89413}" srcOrd="1" destOrd="0" parTransId="{65E5843B-3D18-4CA8-B289-91225A0B55F2}" sibTransId="{4D1D75EE-F1D6-4913-89FD-6A86E5C7A167}"/>
    <dgm:cxn modelId="{234756B4-BEE9-4187-9C82-EAB06768C60F}" type="presParOf" srcId="{FDD0B7B3-2797-4ED8-9D22-1BED265EE9ED}" destId="{F04FD5D7-E65A-4930-8C3A-DD96E1485534}" srcOrd="0" destOrd="0" presId="urn:microsoft.com/office/officeart/2018/2/layout/IconLabelList"/>
    <dgm:cxn modelId="{F3B3286E-D432-4AD0-8761-0880362892CE}" type="presParOf" srcId="{F04FD5D7-E65A-4930-8C3A-DD96E1485534}" destId="{7A8D38BC-E11B-445D-93F2-B30E083D0B16}" srcOrd="0" destOrd="0" presId="urn:microsoft.com/office/officeart/2018/2/layout/IconLabelList"/>
    <dgm:cxn modelId="{76B2E65C-E040-4E1A-A592-3DAF3EA3FF2F}" type="presParOf" srcId="{F04FD5D7-E65A-4930-8C3A-DD96E1485534}" destId="{5DC8CE05-A68A-4E20-9FEE-A1204F66D058}" srcOrd="1" destOrd="0" presId="urn:microsoft.com/office/officeart/2018/2/layout/IconLabelList"/>
    <dgm:cxn modelId="{78D4AA47-9688-4321-B76D-B353D3D10A83}" type="presParOf" srcId="{F04FD5D7-E65A-4930-8C3A-DD96E1485534}" destId="{86487053-7C18-493B-ABF8-6DEC8BE3C336}" srcOrd="2" destOrd="0" presId="urn:microsoft.com/office/officeart/2018/2/layout/IconLabelList"/>
    <dgm:cxn modelId="{D85DDB5D-B9F3-4BE3-9786-AA02F2FA2306}" type="presParOf" srcId="{FDD0B7B3-2797-4ED8-9D22-1BED265EE9ED}" destId="{6F4B3494-A644-40E7-B04C-BEF350B139E9}" srcOrd="1" destOrd="0" presId="urn:microsoft.com/office/officeart/2018/2/layout/IconLabelList"/>
    <dgm:cxn modelId="{2FB4F725-4AE0-4720-AFCE-D6B37FAF9434}" type="presParOf" srcId="{FDD0B7B3-2797-4ED8-9D22-1BED265EE9ED}" destId="{E6B985A2-8FEB-497C-BC8E-308051B59C2E}" srcOrd="2" destOrd="0" presId="urn:microsoft.com/office/officeart/2018/2/layout/IconLabelList"/>
    <dgm:cxn modelId="{6091A164-0C94-484B-9ED9-B465EF7449E0}" type="presParOf" srcId="{E6B985A2-8FEB-497C-BC8E-308051B59C2E}" destId="{E8496608-E19C-4090-8FC4-E2C87A65D27C}" srcOrd="0" destOrd="0" presId="urn:microsoft.com/office/officeart/2018/2/layout/IconLabelList"/>
    <dgm:cxn modelId="{86BBEF33-4457-4D74-9FA9-EDB002CE2E9D}" type="presParOf" srcId="{E6B985A2-8FEB-497C-BC8E-308051B59C2E}" destId="{3D8BA2B3-37C2-487D-9AB2-B700B08DF45E}" srcOrd="1" destOrd="0" presId="urn:microsoft.com/office/officeart/2018/2/layout/IconLabelList"/>
    <dgm:cxn modelId="{82DB3868-9D65-4E28-A7CE-C3608D5C3F61}" type="presParOf" srcId="{E6B985A2-8FEB-497C-BC8E-308051B59C2E}" destId="{2AF36047-A882-4AEA-8AFB-7B2149DA7314}" srcOrd="2" destOrd="0" presId="urn:microsoft.com/office/officeart/2018/2/layout/IconLabelList"/>
    <dgm:cxn modelId="{2F6FD9C9-2A2E-4494-BC55-DFB9D7FBBFAF}" type="presParOf" srcId="{FDD0B7B3-2797-4ED8-9D22-1BED265EE9ED}" destId="{C2730ACB-6625-411D-9B94-17C056FFE7F3}" srcOrd="3" destOrd="0" presId="urn:microsoft.com/office/officeart/2018/2/layout/IconLabelList"/>
    <dgm:cxn modelId="{B9062DEC-9116-4509-9A42-7D40163E45E7}" type="presParOf" srcId="{FDD0B7B3-2797-4ED8-9D22-1BED265EE9ED}" destId="{D91E84AA-589C-4592-A273-3A43F1D4EC6A}" srcOrd="4" destOrd="0" presId="urn:microsoft.com/office/officeart/2018/2/layout/IconLabelList"/>
    <dgm:cxn modelId="{9C7807F9-F680-4954-A9F8-459522339F00}" type="presParOf" srcId="{D91E84AA-589C-4592-A273-3A43F1D4EC6A}" destId="{791ED1BD-F0F7-4749-9DCE-C6DA7F9F6DF6}" srcOrd="0" destOrd="0" presId="urn:microsoft.com/office/officeart/2018/2/layout/IconLabelList"/>
    <dgm:cxn modelId="{6FF42367-009E-4C66-884C-88DC5FA3AA38}" type="presParOf" srcId="{D91E84AA-589C-4592-A273-3A43F1D4EC6A}" destId="{EBAEEC5C-9F43-4703-B348-F76D4269E228}" srcOrd="1" destOrd="0" presId="urn:microsoft.com/office/officeart/2018/2/layout/IconLabelList"/>
    <dgm:cxn modelId="{7949A600-0488-48E4-A6D3-E8614EA940CA}" type="presParOf" srcId="{D91E84AA-589C-4592-A273-3A43F1D4EC6A}" destId="{278A50E0-6CF0-44E0-AA50-B1409A229096}" srcOrd="2" destOrd="0" presId="urn:microsoft.com/office/officeart/2018/2/layout/IconLabelList"/>
    <dgm:cxn modelId="{F0938FDE-DBE2-4E3F-ABCD-F35B7017C953}" type="presParOf" srcId="{FDD0B7B3-2797-4ED8-9D22-1BED265EE9ED}" destId="{EEE46558-E785-4EC0-9E77-D3A637B7800A}" srcOrd="5" destOrd="0" presId="urn:microsoft.com/office/officeart/2018/2/layout/IconLabelList"/>
    <dgm:cxn modelId="{56ADAADE-DC89-4327-A6D7-AFE98A05B0F7}" type="presParOf" srcId="{FDD0B7B3-2797-4ED8-9D22-1BED265EE9ED}" destId="{D4950AF3-6568-493E-9EEF-09396FEFF9D0}" srcOrd="6" destOrd="0" presId="urn:microsoft.com/office/officeart/2018/2/layout/IconLabelList"/>
    <dgm:cxn modelId="{AF56F002-0313-4725-83D6-41F69C00D3C3}" type="presParOf" srcId="{D4950AF3-6568-493E-9EEF-09396FEFF9D0}" destId="{CF80F0A0-37A8-4047-8648-8FF2CED677B7}" srcOrd="0" destOrd="0" presId="urn:microsoft.com/office/officeart/2018/2/layout/IconLabelList"/>
    <dgm:cxn modelId="{041A8281-7C0E-4C62-B19F-AC6916A7C40F}" type="presParOf" srcId="{D4950AF3-6568-493E-9EEF-09396FEFF9D0}" destId="{A859B317-2725-4E7A-8608-EFD29E00EE9B}" srcOrd="1" destOrd="0" presId="urn:microsoft.com/office/officeart/2018/2/layout/IconLabelList"/>
    <dgm:cxn modelId="{67DC7622-B791-4543-A581-F0CA77D8A1E0}" type="presParOf" srcId="{D4950AF3-6568-493E-9EEF-09396FEFF9D0}" destId="{F88F3804-37A6-48A3-A922-B7DC8692BB67}" srcOrd="2" destOrd="0" presId="urn:microsoft.com/office/officeart/2018/2/layout/IconLabelList"/>
    <dgm:cxn modelId="{8698D781-ABDD-44DF-B2F4-FCEAE95128B4}" type="presParOf" srcId="{FDD0B7B3-2797-4ED8-9D22-1BED265EE9ED}" destId="{5C97C874-EE99-432C-8E13-CAD266737E5C}" srcOrd="7" destOrd="0" presId="urn:microsoft.com/office/officeart/2018/2/layout/IconLabelList"/>
    <dgm:cxn modelId="{F4AB537F-CF52-4973-A049-8E120685E7E9}" type="presParOf" srcId="{FDD0B7B3-2797-4ED8-9D22-1BED265EE9ED}" destId="{ED8DCD6C-3843-48D0-AAAB-8B26F783688D}" srcOrd="8" destOrd="0" presId="urn:microsoft.com/office/officeart/2018/2/layout/IconLabelList"/>
    <dgm:cxn modelId="{3CC5AE28-DA33-448A-A2DA-C36DFF1791CA}" type="presParOf" srcId="{ED8DCD6C-3843-48D0-AAAB-8B26F783688D}" destId="{295415E7-ABC8-410A-8306-1E1CD8FEBBE0}" srcOrd="0" destOrd="0" presId="urn:microsoft.com/office/officeart/2018/2/layout/IconLabelList"/>
    <dgm:cxn modelId="{DD419CC9-8528-4811-AB30-D09F4CE9655D}" type="presParOf" srcId="{ED8DCD6C-3843-48D0-AAAB-8B26F783688D}" destId="{438B7CC2-C599-448B-81EF-A0EE7994D397}" srcOrd="1" destOrd="0" presId="urn:microsoft.com/office/officeart/2018/2/layout/IconLabelList"/>
    <dgm:cxn modelId="{88973B31-58C2-4B0E-A360-48955C8DC05C}" type="presParOf" srcId="{ED8DCD6C-3843-48D0-AAAB-8B26F783688D}" destId="{6E7D31B0-23A3-4019-ACC0-AC0406097429}" srcOrd="2" destOrd="0" presId="urn:microsoft.com/office/officeart/2018/2/layout/IconLabelList"/>
    <dgm:cxn modelId="{2AB57772-6DF4-44E9-A93F-84B125597F41}" type="presParOf" srcId="{FDD0B7B3-2797-4ED8-9D22-1BED265EE9ED}" destId="{82C1BE79-7758-495C-BD20-F55AC8546A26}" srcOrd="9" destOrd="0" presId="urn:microsoft.com/office/officeart/2018/2/layout/IconLabelList"/>
    <dgm:cxn modelId="{4AA2A37F-DDDF-47F2-B71A-448622A26C5E}" type="presParOf" srcId="{FDD0B7B3-2797-4ED8-9D22-1BED265EE9ED}" destId="{198A3B32-0665-4DB1-8DBE-7012271F6AA7}" srcOrd="10" destOrd="0" presId="urn:microsoft.com/office/officeart/2018/2/layout/IconLabelList"/>
    <dgm:cxn modelId="{B35DB053-1BCF-423B-A24A-4D3849CC7424}" type="presParOf" srcId="{198A3B32-0665-4DB1-8DBE-7012271F6AA7}" destId="{21C9B832-6F17-4A1C-81EC-CBF85BC5A6FA}" srcOrd="0" destOrd="0" presId="urn:microsoft.com/office/officeart/2018/2/layout/IconLabelList"/>
    <dgm:cxn modelId="{E70DFC0C-ABC1-4F4B-AB3F-A97874C0765B}" type="presParOf" srcId="{198A3B32-0665-4DB1-8DBE-7012271F6AA7}" destId="{2F80C3A8-5851-425B-90B4-0D1019BB196F}" srcOrd="1" destOrd="0" presId="urn:microsoft.com/office/officeart/2018/2/layout/IconLabelList"/>
    <dgm:cxn modelId="{E5D52878-81CA-4632-97A5-567494E48304}" type="presParOf" srcId="{198A3B32-0665-4DB1-8DBE-7012271F6AA7}" destId="{090EB6A1-4EE7-4182-9AA6-6A4FA894BD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9ACB0-D1AC-4C4E-824C-C8D1F4246737}" type="doc">
      <dgm:prSet loTypeId="urn:microsoft.com/office/officeart/2005/8/layout/v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C06955-AC71-418A-9529-EE6F04B6852E}">
      <dgm:prSet/>
      <dgm:spPr/>
      <dgm:t>
        <a:bodyPr/>
        <a:lstStyle/>
        <a:p>
          <a:pPr>
            <a:defRPr cap="all"/>
          </a:pPr>
          <a:r>
            <a:rPr lang="pt-BR" b="1"/>
            <a:t>Liderança e Inovação: </a:t>
          </a:r>
          <a:r>
            <a:rPr lang="pt-BR"/>
            <a:t>atender às necessidades dos clientes e liderar nos mercados onde atua, comprometendo-se com a busca contínua da excelência na entrega de produtos e serviços inovadores e de alta qualidade​​.</a:t>
          </a:r>
          <a:endParaRPr lang="en-US"/>
        </a:p>
      </dgm:t>
    </dgm:pt>
    <dgm:pt modelId="{FEAF1C34-AAFE-46C0-8515-065EA3AD6811}" type="parTrans" cxnId="{92C5BFCD-D422-4F0F-ADBF-0FC765907049}">
      <dgm:prSet/>
      <dgm:spPr/>
      <dgm:t>
        <a:bodyPr/>
        <a:lstStyle/>
        <a:p>
          <a:endParaRPr lang="en-US"/>
        </a:p>
      </dgm:t>
    </dgm:pt>
    <dgm:pt modelId="{85CE6F74-8E2B-47E3-8DE8-77506D85462D}" type="sibTrans" cxnId="{92C5BFCD-D422-4F0F-ADBF-0FC765907049}">
      <dgm:prSet/>
      <dgm:spPr/>
      <dgm:t>
        <a:bodyPr/>
        <a:lstStyle/>
        <a:p>
          <a:endParaRPr lang="en-US"/>
        </a:p>
      </dgm:t>
    </dgm:pt>
    <dgm:pt modelId="{DB4DB6FB-C71A-4B4A-8E53-59D2CE85DDBB}">
      <dgm:prSet/>
      <dgm:spPr/>
      <dgm:t>
        <a:bodyPr/>
        <a:lstStyle/>
        <a:p>
          <a:pPr>
            <a:defRPr cap="all"/>
          </a:pPr>
          <a:r>
            <a:rPr lang="pt-BR" b="1"/>
            <a:t>Compromisso com a Excelência: </a:t>
          </a:r>
          <a:r>
            <a:rPr lang="pt-BR"/>
            <a:t>Expandir a participação no mercado e aumentar a lucratividade por meio do foco na satisfação do cliente.</a:t>
          </a:r>
          <a:endParaRPr lang="en-US"/>
        </a:p>
      </dgm:t>
    </dgm:pt>
    <dgm:pt modelId="{9995C4E7-1A26-4E08-9E2F-AC0E0D45B8CB}" type="parTrans" cxnId="{5A911819-80FF-47DD-A16F-E8CB5FD02743}">
      <dgm:prSet/>
      <dgm:spPr/>
      <dgm:t>
        <a:bodyPr/>
        <a:lstStyle/>
        <a:p>
          <a:endParaRPr lang="en-US"/>
        </a:p>
      </dgm:t>
    </dgm:pt>
    <dgm:pt modelId="{687A8290-9AB5-47A8-BB5B-7819D3B00F47}" type="sibTrans" cxnId="{5A911819-80FF-47DD-A16F-E8CB5FD02743}">
      <dgm:prSet/>
      <dgm:spPr/>
      <dgm:t>
        <a:bodyPr/>
        <a:lstStyle/>
        <a:p>
          <a:endParaRPr lang="en-US"/>
        </a:p>
      </dgm:t>
    </dgm:pt>
    <dgm:pt modelId="{F6A1F256-6938-4534-9EFD-114667B602AE}">
      <dgm:prSet/>
      <dgm:spPr/>
      <dgm:t>
        <a:bodyPr/>
        <a:lstStyle/>
        <a:p>
          <a:pPr>
            <a:defRPr cap="all"/>
          </a:pPr>
          <a:r>
            <a:rPr lang="pt-BR" b="1"/>
            <a:t>Sustentabilidade e Respeito Ambiental: </a:t>
          </a:r>
          <a:r>
            <a:rPr lang="pt-BR"/>
            <a:t>Conduzir as operações com integridade, estrita vigilância da legislação e com respeito ao meio ambiente.</a:t>
          </a:r>
          <a:endParaRPr lang="en-US"/>
        </a:p>
      </dgm:t>
    </dgm:pt>
    <dgm:pt modelId="{358A1F66-DBE6-4BB4-B6D2-8F27DFEBF819}" type="parTrans" cxnId="{532375D1-B1C5-45F0-8771-7627C5E3241D}">
      <dgm:prSet/>
      <dgm:spPr/>
      <dgm:t>
        <a:bodyPr/>
        <a:lstStyle/>
        <a:p>
          <a:endParaRPr lang="en-US"/>
        </a:p>
      </dgm:t>
    </dgm:pt>
    <dgm:pt modelId="{A2B6CB72-27C4-4BFF-BEF2-B572F2699381}" type="sibTrans" cxnId="{532375D1-B1C5-45F0-8771-7627C5E3241D}">
      <dgm:prSet/>
      <dgm:spPr/>
      <dgm:t>
        <a:bodyPr/>
        <a:lstStyle/>
        <a:p>
          <a:endParaRPr lang="en-US"/>
        </a:p>
      </dgm:t>
    </dgm:pt>
    <dgm:pt modelId="{D7CBCDC6-6077-4C2A-AC02-339DE12C7CC1}">
      <dgm:prSet/>
      <dgm:spPr/>
      <dgm:t>
        <a:bodyPr/>
        <a:lstStyle/>
        <a:p>
          <a:pPr>
            <a:defRPr cap="all"/>
          </a:pPr>
          <a:r>
            <a:rPr lang="pt-BR" b="1"/>
            <a:t>Integridade e Responsabilidade: </a:t>
          </a:r>
          <a:r>
            <a:rPr lang="pt-BR"/>
            <a:t>valorização da integridade nas suas operações, garantindo que todas as atividades sejam realizadas de forma ética e responsável.</a:t>
          </a:r>
          <a:endParaRPr lang="en-US"/>
        </a:p>
      </dgm:t>
    </dgm:pt>
    <dgm:pt modelId="{1BD538A1-CF76-4D92-BA3E-3EA68AFF7171}" type="parTrans" cxnId="{E6CF5365-601A-43CB-A1BA-E927AA0C37A7}">
      <dgm:prSet/>
      <dgm:spPr/>
      <dgm:t>
        <a:bodyPr/>
        <a:lstStyle/>
        <a:p>
          <a:endParaRPr lang="en-US"/>
        </a:p>
      </dgm:t>
    </dgm:pt>
    <dgm:pt modelId="{46F2F854-7B2D-489B-80E1-102F0B44EEFC}" type="sibTrans" cxnId="{E6CF5365-601A-43CB-A1BA-E927AA0C37A7}">
      <dgm:prSet/>
      <dgm:spPr/>
      <dgm:t>
        <a:bodyPr/>
        <a:lstStyle/>
        <a:p>
          <a:endParaRPr lang="en-US"/>
        </a:p>
      </dgm:t>
    </dgm:pt>
    <dgm:pt modelId="{3C408F7A-FE97-493F-A0EB-256A77674793}" type="pres">
      <dgm:prSet presAssocID="{8969ACB0-D1AC-4C4E-824C-C8D1F4246737}" presName="outerComposite" presStyleCnt="0">
        <dgm:presLayoutVars>
          <dgm:chMax val="5"/>
          <dgm:dir/>
          <dgm:resizeHandles val="exact"/>
        </dgm:presLayoutVars>
      </dgm:prSet>
      <dgm:spPr/>
    </dgm:pt>
    <dgm:pt modelId="{154D41FC-8398-4278-9900-BE43C76EB519}" type="pres">
      <dgm:prSet presAssocID="{8969ACB0-D1AC-4C4E-824C-C8D1F4246737}" presName="dummyMaxCanvas" presStyleCnt="0">
        <dgm:presLayoutVars/>
      </dgm:prSet>
      <dgm:spPr/>
    </dgm:pt>
    <dgm:pt modelId="{F9D4A2CB-8516-475E-8D9B-DF9C64CACCDB}" type="pres">
      <dgm:prSet presAssocID="{8969ACB0-D1AC-4C4E-824C-C8D1F4246737}" presName="FourNodes_1" presStyleLbl="node1" presStyleIdx="0" presStyleCnt="4">
        <dgm:presLayoutVars>
          <dgm:bulletEnabled val="1"/>
        </dgm:presLayoutVars>
      </dgm:prSet>
      <dgm:spPr/>
    </dgm:pt>
    <dgm:pt modelId="{FDA73771-C94F-420F-9945-51FDF34F1FEC}" type="pres">
      <dgm:prSet presAssocID="{8969ACB0-D1AC-4C4E-824C-C8D1F4246737}" presName="FourNodes_2" presStyleLbl="node1" presStyleIdx="1" presStyleCnt="4">
        <dgm:presLayoutVars>
          <dgm:bulletEnabled val="1"/>
        </dgm:presLayoutVars>
      </dgm:prSet>
      <dgm:spPr/>
    </dgm:pt>
    <dgm:pt modelId="{AEDF3D3E-48A0-410B-990A-FE2628078DA2}" type="pres">
      <dgm:prSet presAssocID="{8969ACB0-D1AC-4C4E-824C-C8D1F4246737}" presName="FourNodes_3" presStyleLbl="node1" presStyleIdx="2" presStyleCnt="4">
        <dgm:presLayoutVars>
          <dgm:bulletEnabled val="1"/>
        </dgm:presLayoutVars>
      </dgm:prSet>
      <dgm:spPr/>
    </dgm:pt>
    <dgm:pt modelId="{8673A652-ECE4-469B-B062-51C3D580BC83}" type="pres">
      <dgm:prSet presAssocID="{8969ACB0-D1AC-4C4E-824C-C8D1F4246737}" presName="FourNodes_4" presStyleLbl="node1" presStyleIdx="3" presStyleCnt="4">
        <dgm:presLayoutVars>
          <dgm:bulletEnabled val="1"/>
        </dgm:presLayoutVars>
      </dgm:prSet>
      <dgm:spPr/>
    </dgm:pt>
    <dgm:pt modelId="{E4CEE630-1BA8-42F0-8121-AE2FE7F49D3A}" type="pres">
      <dgm:prSet presAssocID="{8969ACB0-D1AC-4C4E-824C-C8D1F4246737}" presName="FourConn_1-2" presStyleLbl="fgAccFollowNode1" presStyleIdx="0" presStyleCnt="3">
        <dgm:presLayoutVars>
          <dgm:bulletEnabled val="1"/>
        </dgm:presLayoutVars>
      </dgm:prSet>
      <dgm:spPr/>
    </dgm:pt>
    <dgm:pt modelId="{20A88226-50F1-4527-B0FF-0E266998E4E5}" type="pres">
      <dgm:prSet presAssocID="{8969ACB0-D1AC-4C4E-824C-C8D1F4246737}" presName="FourConn_2-3" presStyleLbl="fgAccFollowNode1" presStyleIdx="1" presStyleCnt="3">
        <dgm:presLayoutVars>
          <dgm:bulletEnabled val="1"/>
        </dgm:presLayoutVars>
      </dgm:prSet>
      <dgm:spPr/>
    </dgm:pt>
    <dgm:pt modelId="{BD4845CD-1090-4290-8797-BA689BEFE9A8}" type="pres">
      <dgm:prSet presAssocID="{8969ACB0-D1AC-4C4E-824C-C8D1F4246737}" presName="FourConn_3-4" presStyleLbl="fgAccFollowNode1" presStyleIdx="2" presStyleCnt="3">
        <dgm:presLayoutVars>
          <dgm:bulletEnabled val="1"/>
        </dgm:presLayoutVars>
      </dgm:prSet>
      <dgm:spPr/>
    </dgm:pt>
    <dgm:pt modelId="{CD5C1D89-5979-45A4-872E-BDE6C529616A}" type="pres">
      <dgm:prSet presAssocID="{8969ACB0-D1AC-4C4E-824C-C8D1F4246737}" presName="FourNodes_1_text" presStyleLbl="node1" presStyleIdx="3" presStyleCnt="4">
        <dgm:presLayoutVars>
          <dgm:bulletEnabled val="1"/>
        </dgm:presLayoutVars>
      </dgm:prSet>
      <dgm:spPr/>
    </dgm:pt>
    <dgm:pt modelId="{55EA6332-2FD0-4ED1-8BBD-8133C40BA9E7}" type="pres">
      <dgm:prSet presAssocID="{8969ACB0-D1AC-4C4E-824C-C8D1F4246737}" presName="FourNodes_2_text" presStyleLbl="node1" presStyleIdx="3" presStyleCnt="4">
        <dgm:presLayoutVars>
          <dgm:bulletEnabled val="1"/>
        </dgm:presLayoutVars>
      </dgm:prSet>
      <dgm:spPr/>
    </dgm:pt>
    <dgm:pt modelId="{0B0CDD12-D9E7-4DDA-9C65-3928A7ED1594}" type="pres">
      <dgm:prSet presAssocID="{8969ACB0-D1AC-4C4E-824C-C8D1F4246737}" presName="FourNodes_3_text" presStyleLbl="node1" presStyleIdx="3" presStyleCnt="4">
        <dgm:presLayoutVars>
          <dgm:bulletEnabled val="1"/>
        </dgm:presLayoutVars>
      </dgm:prSet>
      <dgm:spPr/>
    </dgm:pt>
    <dgm:pt modelId="{D26C422A-1495-4AE9-BC16-CD0892B53173}" type="pres">
      <dgm:prSet presAssocID="{8969ACB0-D1AC-4C4E-824C-C8D1F424673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A911819-80FF-47DD-A16F-E8CB5FD02743}" srcId="{8969ACB0-D1AC-4C4E-824C-C8D1F4246737}" destId="{DB4DB6FB-C71A-4B4A-8E53-59D2CE85DDBB}" srcOrd="1" destOrd="0" parTransId="{9995C4E7-1A26-4E08-9E2F-AC0E0D45B8CB}" sibTransId="{687A8290-9AB5-47A8-BB5B-7819D3B00F47}"/>
    <dgm:cxn modelId="{29E1D83D-4FD2-4382-A331-F4C34C079E48}" type="presOf" srcId="{DB4DB6FB-C71A-4B4A-8E53-59D2CE85DDBB}" destId="{FDA73771-C94F-420F-9945-51FDF34F1FEC}" srcOrd="0" destOrd="0" presId="urn:microsoft.com/office/officeart/2005/8/layout/vProcess5"/>
    <dgm:cxn modelId="{E6CF5365-601A-43CB-A1BA-E927AA0C37A7}" srcId="{8969ACB0-D1AC-4C4E-824C-C8D1F4246737}" destId="{D7CBCDC6-6077-4C2A-AC02-339DE12C7CC1}" srcOrd="3" destOrd="0" parTransId="{1BD538A1-CF76-4D92-BA3E-3EA68AFF7171}" sibTransId="{46F2F854-7B2D-489B-80E1-102F0B44EEFC}"/>
    <dgm:cxn modelId="{DC1C096E-0AFB-4A23-9EB3-886B55050E6F}" type="presOf" srcId="{D7CBCDC6-6077-4C2A-AC02-339DE12C7CC1}" destId="{8673A652-ECE4-469B-B062-51C3D580BC83}" srcOrd="0" destOrd="0" presId="urn:microsoft.com/office/officeart/2005/8/layout/vProcess5"/>
    <dgm:cxn modelId="{11FC4252-BE9D-4384-958B-2BC8C41A0253}" type="presOf" srcId="{A2B6CB72-27C4-4BFF-BEF2-B572F2699381}" destId="{BD4845CD-1090-4290-8797-BA689BEFE9A8}" srcOrd="0" destOrd="0" presId="urn:microsoft.com/office/officeart/2005/8/layout/vProcess5"/>
    <dgm:cxn modelId="{AD1E3D74-A98C-4484-AC75-4F21A2AA2C43}" type="presOf" srcId="{D7CBCDC6-6077-4C2A-AC02-339DE12C7CC1}" destId="{D26C422A-1495-4AE9-BC16-CD0892B53173}" srcOrd="1" destOrd="0" presId="urn:microsoft.com/office/officeart/2005/8/layout/vProcess5"/>
    <dgm:cxn modelId="{1C800E88-160E-4F2D-AB58-A2756544B270}" type="presOf" srcId="{8969ACB0-D1AC-4C4E-824C-C8D1F4246737}" destId="{3C408F7A-FE97-493F-A0EB-256A77674793}" srcOrd="0" destOrd="0" presId="urn:microsoft.com/office/officeart/2005/8/layout/vProcess5"/>
    <dgm:cxn modelId="{A15845A2-981E-4C08-9459-4F0FE1042D28}" type="presOf" srcId="{F6A1F256-6938-4534-9EFD-114667B602AE}" destId="{0B0CDD12-D9E7-4DDA-9C65-3928A7ED1594}" srcOrd="1" destOrd="0" presId="urn:microsoft.com/office/officeart/2005/8/layout/vProcess5"/>
    <dgm:cxn modelId="{0D5145B1-A71F-464D-8739-065B49043826}" type="presOf" srcId="{F6A1F256-6938-4534-9EFD-114667B602AE}" destId="{AEDF3D3E-48A0-410B-990A-FE2628078DA2}" srcOrd="0" destOrd="0" presId="urn:microsoft.com/office/officeart/2005/8/layout/vProcess5"/>
    <dgm:cxn modelId="{E5A81CB7-2A0C-4F13-BDBB-A9DF220B3F6F}" type="presOf" srcId="{687A8290-9AB5-47A8-BB5B-7819D3B00F47}" destId="{20A88226-50F1-4527-B0FF-0E266998E4E5}" srcOrd="0" destOrd="0" presId="urn:microsoft.com/office/officeart/2005/8/layout/vProcess5"/>
    <dgm:cxn modelId="{DE615EC7-466B-419D-B5A1-4B6861091E77}" type="presOf" srcId="{85CE6F74-8E2B-47E3-8DE8-77506D85462D}" destId="{E4CEE630-1BA8-42F0-8121-AE2FE7F49D3A}" srcOrd="0" destOrd="0" presId="urn:microsoft.com/office/officeart/2005/8/layout/vProcess5"/>
    <dgm:cxn modelId="{874D5FCD-B2F4-46A5-9122-65F2E2D0D607}" type="presOf" srcId="{0BC06955-AC71-418A-9529-EE6F04B6852E}" destId="{F9D4A2CB-8516-475E-8D9B-DF9C64CACCDB}" srcOrd="0" destOrd="0" presId="urn:microsoft.com/office/officeart/2005/8/layout/vProcess5"/>
    <dgm:cxn modelId="{92C5BFCD-D422-4F0F-ADBF-0FC765907049}" srcId="{8969ACB0-D1AC-4C4E-824C-C8D1F4246737}" destId="{0BC06955-AC71-418A-9529-EE6F04B6852E}" srcOrd="0" destOrd="0" parTransId="{FEAF1C34-AAFE-46C0-8515-065EA3AD6811}" sibTransId="{85CE6F74-8E2B-47E3-8DE8-77506D85462D}"/>
    <dgm:cxn modelId="{532375D1-B1C5-45F0-8771-7627C5E3241D}" srcId="{8969ACB0-D1AC-4C4E-824C-C8D1F4246737}" destId="{F6A1F256-6938-4534-9EFD-114667B602AE}" srcOrd="2" destOrd="0" parTransId="{358A1F66-DBE6-4BB4-B6D2-8F27DFEBF819}" sibTransId="{A2B6CB72-27C4-4BFF-BEF2-B572F2699381}"/>
    <dgm:cxn modelId="{620DB5D8-3E47-485F-B779-ACCD7525091E}" type="presOf" srcId="{DB4DB6FB-C71A-4B4A-8E53-59D2CE85DDBB}" destId="{55EA6332-2FD0-4ED1-8BBD-8133C40BA9E7}" srcOrd="1" destOrd="0" presId="urn:microsoft.com/office/officeart/2005/8/layout/vProcess5"/>
    <dgm:cxn modelId="{474A5BDA-6657-4380-9EA0-F70FA0665F93}" type="presOf" srcId="{0BC06955-AC71-418A-9529-EE6F04B6852E}" destId="{CD5C1D89-5979-45A4-872E-BDE6C529616A}" srcOrd="1" destOrd="0" presId="urn:microsoft.com/office/officeart/2005/8/layout/vProcess5"/>
    <dgm:cxn modelId="{C6D5B5A6-C762-4189-8755-9DA3F5C68FEA}" type="presParOf" srcId="{3C408F7A-FE97-493F-A0EB-256A77674793}" destId="{154D41FC-8398-4278-9900-BE43C76EB519}" srcOrd="0" destOrd="0" presId="urn:microsoft.com/office/officeart/2005/8/layout/vProcess5"/>
    <dgm:cxn modelId="{A8262218-A15C-4F09-86A4-F6A34452131B}" type="presParOf" srcId="{3C408F7A-FE97-493F-A0EB-256A77674793}" destId="{F9D4A2CB-8516-475E-8D9B-DF9C64CACCDB}" srcOrd="1" destOrd="0" presId="urn:microsoft.com/office/officeart/2005/8/layout/vProcess5"/>
    <dgm:cxn modelId="{8D65F04E-72AB-4502-8657-50F424AB91A3}" type="presParOf" srcId="{3C408F7A-FE97-493F-A0EB-256A77674793}" destId="{FDA73771-C94F-420F-9945-51FDF34F1FEC}" srcOrd="2" destOrd="0" presId="urn:microsoft.com/office/officeart/2005/8/layout/vProcess5"/>
    <dgm:cxn modelId="{C3CC6E31-124B-43E3-90B8-E900FF3D8D32}" type="presParOf" srcId="{3C408F7A-FE97-493F-A0EB-256A77674793}" destId="{AEDF3D3E-48A0-410B-990A-FE2628078DA2}" srcOrd="3" destOrd="0" presId="urn:microsoft.com/office/officeart/2005/8/layout/vProcess5"/>
    <dgm:cxn modelId="{3D912FB5-EF32-4C66-A3B0-C263CCD622F2}" type="presParOf" srcId="{3C408F7A-FE97-493F-A0EB-256A77674793}" destId="{8673A652-ECE4-469B-B062-51C3D580BC83}" srcOrd="4" destOrd="0" presId="urn:microsoft.com/office/officeart/2005/8/layout/vProcess5"/>
    <dgm:cxn modelId="{07FA07E6-C98C-4F7E-AE86-A61C4876A89A}" type="presParOf" srcId="{3C408F7A-FE97-493F-A0EB-256A77674793}" destId="{E4CEE630-1BA8-42F0-8121-AE2FE7F49D3A}" srcOrd="5" destOrd="0" presId="urn:microsoft.com/office/officeart/2005/8/layout/vProcess5"/>
    <dgm:cxn modelId="{D29241C3-8759-4AFA-A6DF-3001CA40E53A}" type="presParOf" srcId="{3C408F7A-FE97-493F-A0EB-256A77674793}" destId="{20A88226-50F1-4527-B0FF-0E266998E4E5}" srcOrd="6" destOrd="0" presId="urn:microsoft.com/office/officeart/2005/8/layout/vProcess5"/>
    <dgm:cxn modelId="{70D0472E-EF75-456B-B2AC-6B79BDFD7695}" type="presParOf" srcId="{3C408F7A-FE97-493F-A0EB-256A77674793}" destId="{BD4845CD-1090-4290-8797-BA689BEFE9A8}" srcOrd="7" destOrd="0" presId="urn:microsoft.com/office/officeart/2005/8/layout/vProcess5"/>
    <dgm:cxn modelId="{9DC3337D-E5C7-4F27-A8B0-9B384BD97F06}" type="presParOf" srcId="{3C408F7A-FE97-493F-A0EB-256A77674793}" destId="{CD5C1D89-5979-45A4-872E-BDE6C529616A}" srcOrd="8" destOrd="0" presId="urn:microsoft.com/office/officeart/2005/8/layout/vProcess5"/>
    <dgm:cxn modelId="{60C29CA6-3A99-4F4D-A03C-7E39C28383E8}" type="presParOf" srcId="{3C408F7A-FE97-493F-A0EB-256A77674793}" destId="{55EA6332-2FD0-4ED1-8BBD-8133C40BA9E7}" srcOrd="9" destOrd="0" presId="urn:microsoft.com/office/officeart/2005/8/layout/vProcess5"/>
    <dgm:cxn modelId="{4E12FF75-901D-4350-9824-B82A1FB924BA}" type="presParOf" srcId="{3C408F7A-FE97-493F-A0EB-256A77674793}" destId="{0B0CDD12-D9E7-4DDA-9C65-3928A7ED1594}" srcOrd="10" destOrd="0" presId="urn:microsoft.com/office/officeart/2005/8/layout/vProcess5"/>
    <dgm:cxn modelId="{B4F97DB5-1D76-45E3-A6CA-AC7D4232078A}" type="presParOf" srcId="{3C408F7A-FE97-493F-A0EB-256A77674793}" destId="{D26C422A-1495-4AE9-BC16-CD0892B531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D38BC-E11B-445D-93F2-B30E083D0B16}">
      <dsp:nvSpPr>
        <dsp:cNvPr id="0" name=""/>
        <dsp:cNvSpPr/>
      </dsp:nvSpPr>
      <dsp:spPr>
        <a:xfrm>
          <a:off x="1333878" y="341171"/>
          <a:ext cx="764912" cy="764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87053-7C18-493B-ABF8-6DEC8BE3C336}">
      <dsp:nvSpPr>
        <dsp:cNvPr id="0" name=""/>
        <dsp:cNvSpPr/>
      </dsp:nvSpPr>
      <dsp:spPr>
        <a:xfrm>
          <a:off x="866432" y="1443840"/>
          <a:ext cx="1699804" cy="114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Liderança Executiva</a:t>
          </a:r>
          <a:endParaRPr lang="en-US" sz="1100" kern="1200"/>
        </a:p>
      </dsp:txBody>
      <dsp:txXfrm>
        <a:off x="866432" y="1443840"/>
        <a:ext cx="1699804" cy="1147368"/>
      </dsp:txXfrm>
    </dsp:sp>
    <dsp:sp modelId="{E8496608-E19C-4090-8FC4-E2C87A65D27C}">
      <dsp:nvSpPr>
        <dsp:cNvPr id="0" name=""/>
        <dsp:cNvSpPr/>
      </dsp:nvSpPr>
      <dsp:spPr>
        <a:xfrm>
          <a:off x="3331148" y="341171"/>
          <a:ext cx="764912" cy="764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36047-A882-4AEA-8AFB-7B2149DA7314}">
      <dsp:nvSpPr>
        <dsp:cNvPr id="0" name=""/>
        <dsp:cNvSpPr/>
      </dsp:nvSpPr>
      <dsp:spPr>
        <a:xfrm>
          <a:off x="2863702" y="1443840"/>
          <a:ext cx="1699804" cy="114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Conselho de Administração:, liderado por João Manuel Fialho Martins Serrenho como Presidente e Administrador-Delegado, e pelo Vice-Presidente João Luís Baldaque Costa Serrenho</a:t>
          </a:r>
          <a:endParaRPr lang="en-US" sz="1100" kern="1200" dirty="0"/>
        </a:p>
      </dsp:txBody>
      <dsp:txXfrm>
        <a:off x="2863702" y="1443840"/>
        <a:ext cx="1699804" cy="1147368"/>
      </dsp:txXfrm>
    </dsp:sp>
    <dsp:sp modelId="{791ED1BD-F0F7-4749-9DCE-C6DA7F9F6DF6}">
      <dsp:nvSpPr>
        <dsp:cNvPr id="0" name=""/>
        <dsp:cNvSpPr/>
      </dsp:nvSpPr>
      <dsp:spPr>
        <a:xfrm>
          <a:off x="5328419" y="341171"/>
          <a:ext cx="764912" cy="764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A50E0-6CF0-44E0-AA50-B1409A229096}">
      <dsp:nvSpPr>
        <dsp:cNvPr id="0" name=""/>
        <dsp:cNvSpPr/>
      </dsp:nvSpPr>
      <dsp:spPr>
        <a:xfrm>
          <a:off x="4860973" y="1443840"/>
          <a:ext cx="1699804" cy="114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Direção Geral: Amadeu José de Melo Morais assume a posição de Presidente, com Maria de Fátima de Sousa Vale como Secretária.</a:t>
          </a:r>
          <a:endParaRPr lang="en-US" sz="1100" kern="1200"/>
        </a:p>
      </dsp:txBody>
      <dsp:txXfrm>
        <a:off x="4860973" y="1443840"/>
        <a:ext cx="1699804" cy="1147368"/>
      </dsp:txXfrm>
    </dsp:sp>
    <dsp:sp modelId="{CF80F0A0-37A8-4047-8648-8FF2CED677B7}">
      <dsp:nvSpPr>
        <dsp:cNvPr id="0" name=""/>
        <dsp:cNvSpPr/>
      </dsp:nvSpPr>
      <dsp:spPr>
        <a:xfrm>
          <a:off x="1333878" y="3016159"/>
          <a:ext cx="764912" cy="7649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F3804-37A6-48A3-A922-B7DC8692BB67}">
      <dsp:nvSpPr>
        <dsp:cNvPr id="0" name=""/>
        <dsp:cNvSpPr/>
      </dsp:nvSpPr>
      <dsp:spPr>
        <a:xfrm>
          <a:off x="866432" y="4118828"/>
          <a:ext cx="1699804" cy="114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Gestão e Supervisão</a:t>
          </a:r>
          <a:endParaRPr lang="en-US" sz="1100" kern="1200"/>
        </a:p>
      </dsp:txBody>
      <dsp:txXfrm>
        <a:off x="866432" y="4118828"/>
        <a:ext cx="1699804" cy="1147368"/>
      </dsp:txXfrm>
    </dsp:sp>
    <dsp:sp modelId="{295415E7-ABC8-410A-8306-1E1CD8FEBBE0}">
      <dsp:nvSpPr>
        <dsp:cNvPr id="0" name=""/>
        <dsp:cNvSpPr/>
      </dsp:nvSpPr>
      <dsp:spPr>
        <a:xfrm>
          <a:off x="3331148" y="3016159"/>
          <a:ext cx="764912" cy="7649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D31B0-23A3-4019-ACC0-AC0406097429}">
      <dsp:nvSpPr>
        <dsp:cNvPr id="0" name=""/>
        <dsp:cNvSpPr/>
      </dsp:nvSpPr>
      <dsp:spPr>
        <a:xfrm>
          <a:off x="2863702" y="4118828"/>
          <a:ext cx="1699804" cy="114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Gestores de Primeira Linha: Exemplo:  António Machado, supervisor do turno noturno.</a:t>
          </a:r>
          <a:endParaRPr lang="en-US" sz="1100" kern="1200"/>
        </a:p>
      </dsp:txBody>
      <dsp:txXfrm>
        <a:off x="2863702" y="4118828"/>
        <a:ext cx="1699804" cy="1147368"/>
      </dsp:txXfrm>
    </dsp:sp>
    <dsp:sp modelId="{21C9B832-6F17-4A1C-81EC-CBF85BC5A6FA}">
      <dsp:nvSpPr>
        <dsp:cNvPr id="0" name=""/>
        <dsp:cNvSpPr/>
      </dsp:nvSpPr>
      <dsp:spPr>
        <a:xfrm>
          <a:off x="5328419" y="3016159"/>
          <a:ext cx="764912" cy="7649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EB6A1-4EE7-4182-9AA6-6A4FA894BD8F}">
      <dsp:nvSpPr>
        <dsp:cNvPr id="0" name=""/>
        <dsp:cNvSpPr/>
      </dsp:nvSpPr>
      <dsp:spPr>
        <a:xfrm>
          <a:off x="4860973" y="4118828"/>
          <a:ext cx="1699804" cy="114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Rede Informal de Relações: rede informal de interações e relações.</a:t>
          </a:r>
          <a:endParaRPr lang="en-US" sz="1100" kern="1200"/>
        </a:p>
      </dsp:txBody>
      <dsp:txXfrm>
        <a:off x="4860973" y="4118828"/>
        <a:ext cx="1699804" cy="1147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4A2CB-8516-475E-8D9B-DF9C64CACCDB}">
      <dsp:nvSpPr>
        <dsp:cNvPr id="0" name=""/>
        <dsp:cNvSpPr/>
      </dsp:nvSpPr>
      <dsp:spPr>
        <a:xfrm>
          <a:off x="0" y="0"/>
          <a:ext cx="3057751" cy="823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800" b="1" kern="1200"/>
            <a:t>Liderança e Inovação: </a:t>
          </a:r>
          <a:r>
            <a:rPr lang="pt-BR" sz="800" kern="1200"/>
            <a:t>atender às necessidades dos clientes e liderar nos mercados onde atua, comprometendo-se com a busca contínua da excelência na entrega de produtos e serviços inovadores e de alta qualidade​​.</a:t>
          </a:r>
          <a:endParaRPr lang="en-US" sz="800" kern="1200"/>
        </a:p>
      </dsp:txBody>
      <dsp:txXfrm>
        <a:off x="24117" y="24117"/>
        <a:ext cx="2099651" cy="775173"/>
      </dsp:txXfrm>
    </dsp:sp>
    <dsp:sp modelId="{FDA73771-C94F-420F-9945-51FDF34F1FEC}">
      <dsp:nvSpPr>
        <dsp:cNvPr id="0" name=""/>
        <dsp:cNvSpPr/>
      </dsp:nvSpPr>
      <dsp:spPr>
        <a:xfrm>
          <a:off x="256086" y="973118"/>
          <a:ext cx="3057751" cy="823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800" b="1" kern="1200"/>
            <a:t>Compromisso com a Excelência: </a:t>
          </a:r>
          <a:r>
            <a:rPr lang="pt-BR" sz="800" kern="1200"/>
            <a:t>Expandir a participação no mercado e aumentar a lucratividade por meio do foco na satisfação do cliente.</a:t>
          </a:r>
          <a:endParaRPr lang="en-US" sz="800" kern="1200"/>
        </a:p>
      </dsp:txBody>
      <dsp:txXfrm>
        <a:off x="280203" y="997235"/>
        <a:ext cx="2218215" cy="775173"/>
      </dsp:txXfrm>
    </dsp:sp>
    <dsp:sp modelId="{AEDF3D3E-48A0-410B-990A-FE2628078DA2}">
      <dsp:nvSpPr>
        <dsp:cNvPr id="0" name=""/>
        <dsp:cNvSpPr/>
      </dsp:nvSpPr>
      <dsp:spPr>
        <a:xfrm>
          <a:off x="508351" y="1946236"/>
          <a:ext cx="3057751" cy="823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800" b="1" kern="1200"/>
            <a:t>Sustentabilidade e Respeito Ambiental: </a:t>
          </a:r>
          <a:r>
            <a:rPr lang="pt-BR" sz="800" kern="1200"/>
            <a:t>Conduzir as operações com integridade, estrita vigilância da legislação e com respeito ao meio ambiente.</a:t>
          </a:r>
          <a:endParaRPr lang="en-US" sz="800" kern="1200"/>
        </a:p>
      </dsp:txBody>
      <dsp:txXfrm>
        <a:off x="532468" y="1970353"/>
        <a:ext cx="2222037" cy="775173"/>
      </dsp:txXfrm>
    </dsp:sp>
    <dsp:sp modelId="{8673A652-ECE4-469B-B062-51C3D580BC83}">
      <dsp:nvSpPr>
        <dsp:cNvPr id="0" name=""/>
        <dsp:cNvSpPr/>
      </dsp:nvSpPr>
      <dsp:spPr>
        <a:xfrm>
          <a:off x="764437" y="2919354"/>
          <a:ext cx="3057751" cy="823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800" b="1" kern="1200"/>
            <a:t>Integridade e Responsabilidade: </a:t>
          </a:r>
          <a:r>
            <a:rPr lang="pt-BR" sz="800" kern="1200"/>
            <a:t>valorização da integridade nas suas operações, garantindo que todas as atividades sejam realizadas de forma ética e responsável.</a:t>
          </a:r>
          <a:endParaRPr lang="en-US" sz="800" kern="1200"/>
        </a:p>
      </dsp:txBody>
      <dsp:txXfrm>
        <a:off x="788554" y="2943471"/>
        <a:ext cx="2218215" cy="775173"/>
      </dsp:txXfrm>
    </dsp:sp>
    <dsp:sp modelId="{E4CEE630-1BA8-42F0-8121-AE2FE7F49D3A}">
      <dsp:nvSpPr>
        <dsp:cNvPr id="0" name=""/>
        <dsp:cNvSpPr/>
      </dsp:nvSpPr>
      <dsp:spPr>
        <a:xfrm>
          <a:off x="2522536" y="630655"/>
          <a:ext cx="535214" cy="535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642959" y="630655"/>
        <a:ext cx="294368" cy="402749"/>
      </dsp:txXfrm>
    </dsp:sp>
    <dsp:sp modelId="{20A88226-50F1-4527-B0FF-0E266998E4E5}">
      <dsp:nvSpPr>
        <dsp:cNvPr id="0" name=""/>
        <dsp:cNvSpPr/>
      </dsp:nvSpPr>
      <dsp:spPr>
        <a:xfrm>
          <a:off x="2778622" y="1603773"/>
          <a:ext cx="535214" cy="535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899045" y="1603773"/>
        <a:ext cx="294368" cy="402749"/>
      </dsp:txXfrm>
    </dsp:sp>
    <dsp:sp modelId="{BD4845CD-1090-4290-8797-BA689BEFE9A8}">
      <dsp:nvSpPr>
        <dsp:cNvPr id="0" name=""/>
        <dsp:cNvSpPr/>
      </dsp:nvSpPr>
      <dsp:spPr>
        <a:xfrm>
          <a:off x="3030887" y="2576891"/>
          <a:ext cx="535214" cy="535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51310" y="2576891"/>
        <a:ext cx="294368" cy="402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0B41-AD11-40AD-ADC8-AAA4F186032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BCA06-72B4-4512-8B37-63F084A9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Iniciando esta apresentação, começamos por um breve contexto histórico da CIN, a empresa que foi o objecto do nosso estudo para o relat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ório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efetuado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CIN é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empresa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portuguesa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um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século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história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que 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destaca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produção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tintas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vernizes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ela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possuí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já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reputação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graças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à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qualidade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inovação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Conforme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identificado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nosso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relatório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conseguimos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verificar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que a CIN é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organização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bastante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capaz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 com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determinada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resiliência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verificável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pelas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abordagens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tomadas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problemas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escassez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matérias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primas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crise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energética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5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detalha o Código de Conduta da Tintas CIN e as suas práticas éticas. Ele enfatiza o compromisso da empresa com a legalidade, integridade, responsabilidade social e ambiental, segurança no trabalho, transparência e responsabilidade corporativa. Este conteúdo reflete a dedicação da CIN à sustentabilidade e à ética empresarial, fundamentais para a sua reputação e sucesso contínuos.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Código de Conduta da CIN estabelece princípios e regras comportamentais para todos os colaboradores e pessoas que prestam serviços em nome da empresa, abrangendo áreas como responsabilidade social, ambiental, e ética no trabalho​​.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Quantos aos princípios e valores éticos, mais em particular relativamente à legalidade e integridade, A CIN compromete-se  a respeitar todas as leis, regulamentos e normas profissionais, com os colaboradores seguindo princípios como responsabilidade, independência, evitando conflitos de interesse, e agindo com competência e eficiência​​.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No que toca à responsabilidade social e ambiental, A empresa promove ecoeficiência, adotando práticas de desenvolvimento sustentável e garantindo conformidade com questões ambientais e de saúde pública​​.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Quanto à saúde e segurança no trabalho, A CIN assegura o cumprimento das normas de saúde e segurança no trabalho, proíbe o consumo de álcool e substâncias psicotrópicas no local de trabalho e fornece informações relevantes para a proteção dos colaboradores​​.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empresa toma medidas de prevenção, incluindo auditorias e inspeções, para garantir a qualidade, o ambiente e a segurança no trabalho​​.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Quanto à proteção dos recursos de empresa e as relações éticas, Os colaboradores devem usar os recursos da empresa de forma eficiente e os sistemas de comunicação e equipamentos eletrônicos devem ser utilizados profissionalmente e em conformidade com a lei​​.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Na relação com os stake holders, A CIN mantém relações transparentes e éticas com clientes, fornecedores e parceiros de negócios, respeitando a privacidade das informações e promovendo um ambiente de trabalho livre de discriminação e assédio​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apresenta a visão, missão e valores da Tintas CIN, destacando o seu compromisso com a liderança de mercado, inovação, excelência, sustentabilidade e respeito ao cliente e ao meio ambiente. Estes elementos definem a orientação estratégica da empresa e moldam suas decisões e operações diárias.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visão da Tintas CIN foca em atender às necessidades dos clientes e liderar nos mercados onde atua, comprometendo-se com a busca contínua da excelência na entrega de produtos e serviços inovadores e de alta qualidade​​.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Expandir a participação no mercado e aumentar a lucratividade por meio do foco na satisfação do cliente, melhorando constantemente o conhecimento e a eficiência dos processos de negócios​​ é o compromisso com a excelência que a CIN assume.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Quanto à sustentabilidade e respeito ambiental, a CIN conduz as operações com integridade, estrita vigilância da legislação e com respeito ao meio ambiente, destacando a importância de práticas sustentáveis na estratégia corporativa da empresa​​.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a integridade e responsabilidade, A CIN valoriza a integridade nas suas operações, garantindo que todas as atividades sejam realizadas de forma ética e responsável.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compromisso com a inovação e a qualidade é evidente na contínua busca da empresa por melhorias e excelência em seus produtos e serviços.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CIN enfatiza a importância da sustentabilidade, tanto nos seus processos de fabrico quanto na contribuição para uma sociedade mais sustentável.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Respeitar os clientes e o meio ambiente é fundamental para a CIN, refletindo o seu compromisso em oferecer produtos que não apenas atendam às necessidades dos clientes, mas também contribuam positivamente para o meio ambiente.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CIN orienta-se para a satisfação do cliente e para a melhoria contínua, assegurando que suas operações, produtos e serviços sejam sempre do mais alto padrão.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apresenta a visão, missão e valores da Tintas CIN, destacando o seu compromisso com a liderança de mercado, inovação, excelência, sustentabilidade e respeito ao cliente e ao meio ambiente. Estes elementos definem a orientação estratégica da empresa e moldam suas decisões e operações diárias.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visão da Tintas CIN foca em atender às necessidades dos clientes e liderar nos mercados onde atua, comprometendo-se com a busca contínua da excelência na entrega de produtos e serviços inovadores e de alta qualidade​​.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Expandir a participação no mercado e aumentar a lucratividade por meio do foco na satisfação do cliente, melhorando constantemente o conhecimento e a eficiência dos processos de negócios​​ é o compromisso com a excelência que a CIN assume.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Quanto à sustentabilidade e respeito ambiental, a CIN conduz as operações com integridade, estrita vigilância da legislação e com respeito ao meio ambiente, destacando a importância de práticas sustentáveis na estratégia corporativa da empresa​​.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a integridade e responsabilidade, A CIN valoriza a integridade nas suas operações, garantindo que todas as atividades sejam realizadas de forma ética e responsável.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compromisso com a inovação e a qualidade é evidente na contínua busca da empresa por melhorias e excelência em seus produtos e serviços.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CIN enfatiza a importância da sustentabilidade, tanto nos seus processos de fabrico quanto na contribuição para uma sociedade mais sustentável.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Respeitar os clientes e o meio ambiente é fundamental para a CIN, refletindo o seu compromisso em oferecer produtos que não apenas atendam às necessidades dos clientes, mas também contribuam positivamente para o meio ambiente.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CIN orienta-se para a satisfação do cliente e para a melhoria contínua, assegurando que suas operações, produtos e serviços sejam sempre do mais alto padrão.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3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enfoca a gestão financeira e operacional da Tintas CIN, destacando o uso do Balanced Scorecard para uma avaliação abrangente do desempenho da empresa. Ele detalha os KPIs usados em diferentes níveis de gestão, a importância dos sistemas de informação na tomada de decisões estratégicas e o compromisso da empresa com a gestão ambiental, qualidade e segurança. Este conteúdo reflete a abordagem estratégica e integrada da CIN para a gestão eficiente de suas operações e recursos.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Tintas CIN utiliza o Balanced Scorecard para avaliar o desempenho da empresa sob várias perspectivas críticas, como aprendizagem e crescimento, processos internos, satisfação do cliente e desempenho financeiro, garantindo uma visão holística da eficácia organizacional​​.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 No nível executivo, os KPIs incluem EBITDA, margem bruta e volume de vendas, proporcionando uma visão clara da rentabilidade operacional e desenvolvimento do negócio​​.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KPIs no nível de gestão intermédia focam na qualidade e eficiência operacional, incluindo tempo de resposta a reclamações, prazo de cobranças e vendas de novos produtos, refletindo a eficácia na gestão de clientes e saúde financeira da empresa​​.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sistemas de informação da CIN apoiam a gestão das unidades de negócio e a análise orçamentária, incentivando a busca por oportunidades de melhoria e correções desejáveis, além de sustentar decisões estratégicas em diversos departamentos​​.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CIN possui certificações de qualidade, ambiente e saúde e segurança, como as normas ISO referidas anteriormente, refletindo o seu compromisso com a qualidade superior dos produtos, minimização do impacto ambiental e segurança dos colaboradores​​.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4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destaca a abordagem da Tintas CIN à produtividade e economia circular. Ele foca na transformação da Nave Central em uma "Fábrica Inteligente", o compromisso com práticas de economia circular e o desenvolvimento de produtos sustentáveis, mostrando como a empresa integra inovação e responsabilidade ambiental em suas operações.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Relativamente ao foco na produtividade da CIN, podemos dar o exemplo do projeto Fábrica Inteligente : </a:t>
            </a:r>
            <a:r>
              <a:rPr lang="pt-BR" sz="1200" dirty="0">
                <a:solidFill>
                  <a:schemeClr val="tx2"/>
                </a:solidFill>
              </a:rPr>
              <a:t>A CIN transformou sua Nave Central numa "Fábrica Inteligente" através do projeto "Smart Factory for Innovative Coatings", cofinanciado pelo COMPETE 2020. Este passo representa uma inovação significativa na indústria de tintas e vernizes, integrando tecnologias produtivas avançadas e sistemas físicos e digitais​​.</a:t>
            </a:r>
          </a:p>
          <a:p>
            <a:r>
              <a:rPr lang="pt-BR" sz="1200" dirty="0">
                <a:solidFill>
                  <a:schemeClr val="tx2"/>
                </a:solidFill>
              </a:rPr>
              <a:t>Formação e Capacitação dos Colaboradores: O projeto incluiu um plano de formação para os colaboradores, preparando-os para novas competências e processos, sublinhando o compromisso da CIN com o desenvolvimento contínuo da sua força de trabalho</a:t>
            </a:r>
          </a:p>
          <a:p>
            <a:endParaRPr lang="pt-BR" sz="1200" dirty="0">
              <a:solidFill>
                <a:schemeClr val="tx2"/>
              </a:solidFill>
            </a:endParaRPr>
          </a:p>
          <a:p>
            <a:r>
              <a:rPr lang="pt-BR" sz="1200" dirty="0">
                <a:solidFill>
                  <a:schemeClr val="tx2"/>
                </a:solidFill>
              </a:rPr>
              <a:t>Quanto à formação e capacitação dos colaboradores, O projeto incluiu um plano de formação para os mesmos, preparando-os para novas competências e processos, sublinhando o compromisso da CIN com o desenvolvimento contínuo da sua força de trabalho​​.</a:t>
            </a:r>
          </a:p>
          <a:p>
            <a:endParaRPr lang="pt-BR" sz="12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tx2"/>
                </a:solidFill>
              </a:rPr>
              <a:t>No que toca à economia circular e à sustentabilidade, A CIN promove práticas de economia circular, enfatizando o desenvolvimento de produtos sustentáveis, como o “Imperflex Coberturas com Tecnologia Thermocin”, e aderindo a políticas ambientais responsáveis certificadas pela ISO 14001​​.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tx2"/>
                </a:solidFill>
              </a:rPr>
              <a:t>A empresa alinha suas operações com os ODS da ONU, enfatizando a gestão responsável dos recursos hídricos, eficiência energética, produção sustentável e a valorização dos resíduos​​.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Relativamente</a:t>
            </a:r>
            <a:r>
              <a:rPr lang="en-US" dirty="0"/>
              <a:t> à </a:t>
            </a:r>
            <a:r>
              <a:rPr lang="en-US" dirty="0" err="1"/>
              <a:t>Inovação</a:t>
            </a:r>
            <a:r>
              <a:rPr lang="en-US" dirty="0"/>
              <a:t> </a:t>
            </a:r>
            <a:r>
              <a:rPr lang="en-US" dirty="0" err="1"/>
              <a:t>Sustentável</a:t>
            </a:r>
            <a:r>
              <a:rPr lang="en-US" dirty="0"/>
              <a:t>, a CIN </a:t>
            </a:r>
            <a:r>
              <a:rPr lang="en-US" dirty="0" err="1"/>
              <a:t>investe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ecoeficientes</a:t>
            </a:r>
            <a:r>
              <a:rPr lang="en-US" dirty="0"/>
              <a:t>, </a:t>
            </a:r>
            <a:r>
              <a:rPr lang="en-US" dirty="0" err="1"/>
              <a:t>estando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vanguarda</a:t>
            </a:r>
            <a:r>
              <a:rPr lang="en-US" dirty="0"/>
              <a:t> </a:t>
            </a:r>
            <a:r>
              <a:rPr lang="pt-BR" sz="1200" dirty="0">
                <a:solidFill>
                  <a:schemeClr val="tx2"/>
                </a:solidFill>
              </a:rPr>
              <a:t>do desenvolvimento de tintas e vernizes que limitam o uso de solventes e substâncias prejudiciais à natureza, alinhando-se com a tendência global de redução do impacto ambiental na fabricação de produtos​​.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tx2"/>
                </a:solidFill>
              </a:rPr>
              <a:t>Temos também o exemplo da tecnologia thermocin, como O produto Imperflex com esta Tecnologia exemplifica o compromisso da CIN com a inovação sustentável, contribuindo para a redução do consumo de energia para climatização em edifícios​​.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4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conclui a apresentação, resumindo os principais pontos sobre a Tintas CIN, ressalvando a sua presença centenária na Peninsula Ibérica como lider no mercado de tintas e vernizes, assim como a sua inovação no setor.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Ressalvamos também o compromisso com a sustentabilidade, como foi demonstrado ao longo desta a apresentação cao salientar as pr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áticas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sustentáveis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aplicadas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impacto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para com 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comunidades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criação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produtos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amigos do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ambiente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Também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tom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resumo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salientamos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objectivos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futuros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tais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desejo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expansão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presença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além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fronteiras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de forma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explorar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novas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oportunidades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internacionais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Salientamos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também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ainda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relativamente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objectivos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futuros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,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contínuo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foco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sustentabilidade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referido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inovação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dos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seus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produtos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consciencia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Ambiental sempre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presente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 que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compromisso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qualidade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 CIN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adopta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processos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melhoria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continua 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todas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áreas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acção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desde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gestão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peracional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até á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satisfação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tendo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também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legado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responsabilidade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enquanto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marca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respeitada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estabelecida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reconhecendo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seu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papael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liderança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práticas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empresariais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responsáveis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sustentáveis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contribuindo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sociedade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mais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verde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e um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futuro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melhor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9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resume as principais fontes de informação consultadas , dentro das quais os relatórios de contas anuais, </a:t>
            </a:r>
            <a:r>
              <a:rPr lang="pt-PT" sz="1800" b="0" i="0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pt-PT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cessíveis no site oficial da CIN, estes relatórios foram fundamentais para entender a saúde financeira da empresa e a sua performance ao longo dos anos.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800" dirty="0">
              <a:solidFill>
                <a:srgbClr val="4472C4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,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 O próprio site da CIN, sendo que ste portal providenciou uma visão detalhada da história da empresa, bem como da sua visão, missão e valores, permitindo-nos também explorar as suas diversas iniciativas e atividades empresariais. Também consultámos´portais de notícias de negócios e indústria para obter informações sobre as tendências atuais do mercado de tintas e vernizes e o posicionamento da CIN no sector.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,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, serif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Consultámos artigos académicos e estudos de caso que oferecem análises teóricas e práticas sobre estratégias de negócios, gestão e inovação, ajudando-nos a enquadrar a situação da CIN num contexto mais amplo de gestão empresarial.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, serif"/>
            </a:endParaRP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Todas estas informações foram </a:t>
            </a:r>
            <a:r>
              <a:rPr lang="pt-PT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foram cruciais para fornecer um contexto contemporâneo e assegurar que o nosso relatório refletisse uma compreensão abrangente da posição da CIN no mercado atual. 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 err="1"/>
              <a:t>damos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concluída</a:t>
            </a:r>
            <a:r>
              <a:rPr lang="en-US" dirty="0"/>
              <a:t> 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que </a:t>
            </a:r>
            <a:r>
              <a:rPr lang="en-US" dirty="0" err="1"/>
              <a:t>toca</a:t>
            </a:r>
            <a:r>
              <a:rPr lang="en-US" dirty="0"/>
              <a:t> à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de mercado, A CIN </a:t>
            </a:r>
            <a:r>
              <a:rPr lang="en-US" dirty="0" err="1"/>
              <a:t>mantém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boa </a:t>
            </a:r>
            <a:r>
              <a:rPr lang="en-US" dirty="0" err="1"/>
              <a:t>presença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fronteiras</a:t>
            </a:r>
            <a:r>
              <a:rPr lang="en-US" dirty="0"/>
              <a:t>, com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países</a:t>
            </a:r>
            <a:r>
              <a:rPr lang="en-US" dirty="0"/>
              <a:t> </a:t>
            </a:r>
            <a:r>
              <a:rPr lang="en-US" dirty="0" err="1"/>
              <a:t>europeus</a:t>
            </a:r>
            <a:r>
              <a:rPr lang="en-US" dirty="0"/>
              <a:t>, o que </a:t>
            </a:r>
            <a:r>
              <a:rPr lang="en-US" dirty="0" err="1"/>
              <a:t>enfatiza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influência</a:t>
            </a:r>
            <a:r>
              <a:rPr lang="en-US" dirty="0"/>
              <a:t> no </a:t>
            </a:r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/>
              <a:t>internacional</a:t>
            </a:r>
            <a:r>
              <a:rPr lang="en-US" dirty="0"/>
              <a:t> de </a:t>
            </a:r>
            <a:r>
              <a:rPr lang="en-US" dirty="0" err="1"/>
              <a:t>tintas</a:t>
            </a:r>
            <a:r>
              <a:rPr lang="en-US" dirty="0"/>
              <a:t> e </a:t>
            </a:r>
            <a:r>
              <a:rPr lang="en-US" dirty="0" err="1"/>
              <a:t>vernizes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CIN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extensa rede de </a:t>
            </a:r>
            <a:r>
              <a:rPr lang="en-US" dirty="0" err="1"/>
              <a:t>mais</a:t>
            </a:r>
            <a:r>
              <a:rPr lang="en-US" dirty="0"/>
              <a:t> de 140 </a:t>
            </a:r>
            <a:r>
              <a:rPr lang="en-US" dirty="0" err="1"/>
              <a:t>lojas</a:t>
            </a:r>
            <a:r>
              <a:rPr lang="en-US" dirty="0"/>
              <a:t> </a:t>
            </a:r>
            <a:r>
              <a:rPr lang="en-US" dirty="0" err="1"/>
              <a:t>próprias</a:t>
            </a:r>
            <a:r>
              <a:rPr lang="en-US" dirty="0"/>
              <a:t> dentro e for a da Peninsula </a:t>
            </a:r>
            <a:r>
              <a:rPr lang="en-US" dirty="0" err="1"/>
              <a:t>ibérica</a:t>
            </a:r>
            <a:r>
              <a:rPr lang="en-US" dirty="0"/>
              <a:t>,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países</a:t>
            </a:r>
            <a:r>
              <a:rPr lang="en-US" dirty="0"/>
              <a:t> </a:t>
            </a:r>
            <a:r>
              <a:rPr lang="en-US" dirty="0" err="1"/>
              <a:t>africanos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Angola e </a:t>
            </a:r>
            <a:r>
              <a:rPr lang="en-US" dirty="0" err="1"/>
              <a:t>Moçambique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compromisso</a:t>
            </a:r>
            <a:r>
              <a:rPr lang="en-US" dirty="0"/>
              <a:t> com a </a:t>
            </a:r>
            <a:r>
              <a:rPr lang="en-US" dirty="0" err="1"/>
              <a:t>qualidade</a:t>
            </a:r>
            <a:r>
              <a:rPr lang="en-US" dirty="0"/>
              <a:t> e </a:t>
            </a:r>
            <a:r>
              <a:rPr lang="en-US" dirty="0" err="1"/>
              <a:t>inovação</a:t>
            </a:r>
            <a:r>
              <a:rPr lang="en-US" dirty="0"/>
              <a:t>, </a:t>
            </a:r>
            <a:r>
              <a:rPr lang="en-US" dirty="0" err="1"/>
              <a:t>enfatizando</a:t>
            </a:r>
            <a:r>
              <a:rPr lang="en-US" dirty="0"/>
              <a:t> a </a:t>
            </a:r>
            <a:r>
              <a:rPr lang="en-US" dirty="0" err="1"/>
              <a:t>questão</a:t>
            </a:r>
            <a:r>
              <a:rPr lang="en-US" dirty="0"/>
              <a:t> dos </a:t>
            </a:r>
            <a:r>
              <a:rPr lang="en-US" dirty="0" err="1"/>
              <a:t>centros</a:t>
            </a:r>
            <a:r>
              <a:rPr lang="en-US" dirty="0"/>
              <a:t> de </a:t>
            </a:r>
            <a:r>
              <a:rPr lang="en-US" dirty="0" err="1"/>
              <a:t>investigação</a:t>
            </a:r>
            <a:r>
              <a:rPr lang="en-US" dirty="0"/>
              <a:t> e </a:t>
            </a:r>
            <a:r>
              <a:rPr lang="en-US" dirty="0" err="1"/>
              <a:t>desenvolvimento</a:t>
            </a:r>
            <a:r>
              <a:rPr lang="en-US" dirty="0"/>
              <a:t>, a CIN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dedicados</a:t>
            </a:r>
            <a:r>
              <a:rPr lang="en-US" dirty="0"/>
              <a:t> á </a:t>
            </a:r>
            <a:r>
              <a:rPr lang="en-US" dirty="0" err="1"/>
              <a:t>pesquisa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, </a:t>
            </a:r>
            <a:r>
              <a:rPr lang="en-US" dirty="0" err="1"/>
              <a:t>estudos</a:t>
            </a:r>
            <a:r>
              <a:rPr lang="en-US" dirty="0"/>
              <a:t> de </a:t>
            </a:r>
            <a:r>
              <a:rPr lang="en-US" dirty="0" err="1"/>
              <a:t>cor</a:t>
            </a:r>
            <a:r>
              <a:rPr lang="en-US" dirty="0"/>
              <a:t>,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composição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sustentáveis</a:t>
            </a:r>
            <a:r>
              <a:rPr lang="en-US" dirty="0"/>
              <a:t>, que se </a:t>
            </a:r>
            <a:r>
              <a:rPr lang="en-US" dirty="0" err="1"/>
              <a:t>demonstram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provas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se </a:t>
            </a:r>
            <a:r>
              <a:rPr lang="en-US" dirty="0" err="1"/>
              <a:t>adaptar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tendências</a:t>
            </a:r>
            <a:r>
              <a:rPr lang="en-US" dirty="0"/>
              <a:t> de mercado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a </a:t>
            </a:r>
            <a:r>
              <a:rPr lang="en-US" dirty="0" err="1"/>
              <a:t>produção</a:t>
            </a:r>
            <a:r>
              <a:rPr lang="en-US" dirty="0"/>
              <a:t> de </a:t>
            </a:r>
            <a:r>
              <a:rPr lang="en-US" dirty="0" err="1"/>
              <a:t>artigos</a:t>
            </a:r>
            <a:r>
              <a:rPr lang="en-US" dirty="0"/>
              <a:t> </a:t>
            </a:r>
            <a:r>
              <a:rPr lang="en-US" dirty="0" err="1"/>
              <a:t>sustentáveis</a:t>
            </a:r>
            <a:r>
              <a:rPr lang="en-US" dirty="0"/>
              <a:t> e com o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para o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ambiente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à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organizacional</a:t>
            </a:r>
            <a:r>
              <a:rPr lang="en-US" dirty="0"/>
              <a:t> da CIN,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possuí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organizacional</a:t>
            </a:r>
            <a:r>
              <a:rPr lang="en-US" dirty="0"/>
              <a:t> functional, </a:t>
            </a:r>
            <a:r>
              <a:rPr lang="en-US" dirty="0" err="1"/>
              <a:t>onde</a:t>
            </a:r>
            <a:r>
              <a:rPr lang="en-US" dirty="0"/>
              <a:t> Podemos </a:t>
            </a:r>
            <a:r>
              <a:rPr lang="en-US" dirty="0" err="1"/>
              <a:t>verificar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departamentos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agrupados</a:t>
            </a:r>
            <a:r>
              <a:rPr lang="en-US" dirty="0"/>
              <a:t> com  base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Finanças</a:t>
            </a:r>
            <a:r>
              <a:rPr lang="en-US" dirty="0"/>
              <a:t>, Marketing, entre </a:t>
            </a:r>
            <a:r>
              <a:rPr lang="en-US" dirty="0" err="1"/>
              <a:t>outras</a:t>
            </a:r>
            <a:r>
              <a:rPr lang="en-US" dirty="0"/>
              <a:t>, tendo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departamentos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a </a:t>
            </a:r>
            <a:r>
              <a:rPr lang="en-US" dirty="0" err="1"/>
              <a:t>Divisão</a:t>
            </a:r>
            <a:r>
              <a:rPr lang="en-US" dirty="0"/>
              <a:t> </a:t>
            </a:r>
            <a:r>
              <a:rPr lang="en-US" dirty="0" err="1"/>
              <a:t>Financeira</a:t>
            </a:r>
            <a:r>
              <a:rPr lang="en-US" dirty="0"/>
              <a:t>, a </a:t>
            </a:r>
            <a:r>
              <a:rPr lang="en-US" dirty="0" err="1"/>
              <a:t>Divisão</a:t>
            </a:r>
            <a:r>
              <a:rPr lang="en-US" dirty="0"/>
              <a:t> administrative, entre </a:t>
            </a:r>
            <a:r>
              <a:rPr lang="en-US" dirty="0" err="1"/>
              <a:t>outras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é </a:t>
            </a:r>
            <a:r>
              <a:rPr lang="en-US" dirty="0" err="1"/>
              <a:t>liderada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diretores</a:t>
            </a:r>
            <a:r>
              <a:rPr lang="en-US" dirty="0"/>
              <a:t> </a:t>
            </a:r>
            <a:r>
              <a:rPr lang="en-US" dirty="0" err="1"/>
              <a:t>especializados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aborda a liderança na Tintas CIN, destacando a importância do Conselho de Administração e da Direção Geral na coordenação das operações e na tomada de decisões estratégicas. A inclusão da gestão de primeira linha e da rede informal de relações enfatiza a abordagem integrada da empresa na gestão dos seus recursos humanos e operacionais.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topo da hierarquia é ocupado pelo Conselho de Administração, liderado por João Manuel Fialho Martins Serrenho como Presidente e Administrador-Delegado, e pelo Vice-Presidente João Luís Baldaque Costa Serrenho, ambos desempenhando papéis cruciais na tomada de decisões estratégicas da empresa​​.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Na Direção Geral, Amadeu José de Melo Morais assume a posição de Presidente, com Maria de Fátima de Sousa Vale como Secretária, ambos contribuindo para a coordenação eficaz das operações diárias da empresa​​.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Exemplificando a gestão de primeira linha, temos António Machado, supervisor do turno noturno, cujo papel é garantir que as operações ocorram de maneira eficiente durante esse período​​.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 Além da estrutura formal, a CIN é caracterizada por uma rede informal de interações e relações, que enriquecem a dinâmica cotidiana da organização e contribuem para uma maior integração entre os colaboradores​​.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destaca o forte compromisso da Tintas CIN com a sustentabilidade e a inovação, mostrando como a empresa integra práticas ecológicas e tecnologias avançadas em suas operações. Ele também ressalva a resiliência da empresa frente a desafios económicos globais e o seu alinhamento com objetivos internacionais de desenvolvimento sustentável, reforçando a imagem da CIN como uma líder inovadora e responsável no setor de tintas e vernizes.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Tintas CIN valorizam a minimização do impacto ambiental e possui certificações de qualidade, ambiente, e saúde e segurança, como a ISO 9001, ISO 14001, e ISO 45001, demonstrando o seu compromisso com práticas sustentáveis e eco-conscientes​​.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empresa investe em pesquisa e desenvolvimento de produtos sustentáveis, mantendo-se alinhada com as tendências ecológicas do mercado e contribuindo para a melhoria da qualidade de vida das comunidades​​.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3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destaca o forte compromisso da Tintas CIN com a inovação, mostrando como a empresa integra tecnologias avançadas nas suas operações. 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Centros de I&amp;D da CIN focam-se  na pesquisa de produtos, estudos de cor, e análise de composição, garantindo que a empresa esteja na vanguarda da inovação tecnológica e ecológica no setor de tintas e vernizes​​.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empresa adota tecnologias avançadas e sistemas de gestão integrados, como parte do seu compromisso com a inovação e a melhoria contínua dos seus processos e produtos​​.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CIN demonstrou resiliência diante de desafios globais, como a escassez de matérias-primas e a crise energética, adaptando-se e mantendo um crescimento sustentável nas suas operações​​.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empresa alinha suas práticas com os Objetivos de Desenvolvimento Sustentável (ODS) da ONU, contribuindo para água potável e saneamento, energia limpa, indústria inovadora e infraestrutura, e consumo e produção responsáveis​​.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9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aborda a expansão global da Tintas CIN, sua resiliência diante de desafios econômicos e seu impacto significativo na economia e nas comunidades. Ele destaca a capacidade da empresa de se adaptar e prosperar em cenários desafiadores, ao mesmo tempo em que mantém um compromisso firme com a sustentabilidade e a responsabilidade social.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CIN destaca-se no cenário global, com a sua presença estendendo-se além da Península Ibérica para importantes mercados europeus e além, incluindo países como Colômbia, Índia, Alemanha, Polônia e Espanha​​.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 </a:t>
            </a:r>
            <a:r>
              <a:rPr lang="pt-BR" dirty="0"/>
              <a:t>A empresa possui uma vasta rede de mais de 140 lojas e 10 fábricas, demonstrando sua capacidade e compromisso em atender um mercado diversificado e em expansão​​.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Este slide aborda a expansão global da Tintas CIN, sua resiliência diante de desafios econômicos e seu impacto significativo na economia e nas comunidades. Ele destaca a capacidade da empresa de se adaptar e prosperar em cenários desafiadores, ao mesmo tempo em que mantém um compromisso firme com a sustentabilidade e a responsabilidade social.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CIN enfrentou desafios como a crise energética e a escassez de matérias-primas, mostrando sua capacidade de adaptação e resiliência. Em 2022, a empresa registrou um aumento significativo no volume de negócios, destacando-se nas áreas de Proteção Anticorrosiva e Construção Civil​​.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Apesar dos desafios económicos globais, a CIN continuou a crescer, evidenciando uma gestão eficaz e uma estratégia empresarial robusta que equilibra inovação, qualidade e sustentabilidade.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Como uma marca centenária portuguesa, a CIN não apenas contribui significativamente para a economia local e regional, mas também desempenha um papel vital no melhoramento da qualidade de vida das comunidades onde opera​​.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 </a:t>
            </a:r>
            <a:r>
              <a:rPr lang="pt-BR" dirty="0"/>
              <a:t>A empresa enfatiza o seu papel como um elemento responsável na comunidade, com iniciativas que vão além de seus interesses comerciais, refletindo seu compromisso com o desenvolvimento sustentável e o bem-estar social​​.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BCA06-72B4-4512-8B37-63F084A91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86FB-6E48-60A7-E187-D81C7900C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D4D50-7E86-7A70-70D4-6D537CBCC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D39A-0794-C891-82CE-87C59C03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213B-3F63-D39F-F171-FDD6799E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BADC-4BFF-50A3-FA86-4D15C143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C577-F884-6014-E955-4650AE8B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0A45B-7292-7B11-847A-95994E4D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922E-34AE-9F3B-8F20-62BD988F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C676-35B0-A61D-8498-45638D52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8795-F467-9AAB-4205-8C45F349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2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A5965-FC16-C5C4-1405-16E4694E9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63DAC-9C3C-A5BE-ABF4-453C6255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FD0D-A1F2-0EFF-361B-42819D9D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B06B-2718-BF3C-6758-9D254E29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81CF-CBB5-90C2-8B08-AFD6AC0A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2F0-EE0C-589A-9B1D-A8F27BB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B43E-79B7-EDD4-F6D5-7A1CECE8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8FA3-E01B-EE4E-2EEC-41BFEACF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A325-92B2-BE23-E23B-C35C2EEA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C194-A283-A6A0-4B88-9690C81C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190B-3EE1-6EDC-6F83-15ED219E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6DBE-4364-6987-4FA7-77E00AC5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AF64-2CED-5FBC-4C5F-2EED7BA6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7332-070D-007F-80C2-6EAEAF65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8F26-914C-490C-D19A-6EAFD3DA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6A2E-9FF7-EBC0-6612-B6CC123A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6F68-E06E-AC32-CD73-0DCA79412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756C-0674-6573-E257-B2C8D9BA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BFCD8-BAE5-352B-0C5F-58E20367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A6BDA-CE44-CD59-1FD7-8AF7005E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5BBEC-9723-F776-39E6-1C48C242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E0C6-642C-35AF-A627-50C84C94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DC8D-8284-A899-2BF3-1234ED10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CBE1-D79A-AA31-A0C7-9734C661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DD5C6-DA53-5354-0D74-AFA3494A8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79B89-9FE3-BD22-F8ED-256AB3F9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E2CB8-A25A-7A92-9343-DC806441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B4DA0-ECC6-759D-1497-D665D129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DF406-A102-C7DC-AAF4-500FA273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71AC-9EBE-338B-0AC2-31B55D3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2267-577F-1FA5-39D9-5E8AF708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830EF-00F2-44D3-B8C7-35DB4D81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45A54-59F7-4521-123F-872A4216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F18E4-4ED1-CFCE-78A4-52DBE99E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98E22-5BDA-E85A-CA2C-707F4298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8829-AC09-717F-85D1-3634A71D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6924-0022-F147-F3B2-C4A08444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1509-871A-6666-DADE-2846917D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2810E-2561-025E-087D-831409C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A5728-9A18-9715-A32D-F77F5ABE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F31A-6A34-F31D-CE7C-7083B74A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C0D6-7586-4A0B-B331-886DE724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7487-C167-8F60-60F6-A226D1E0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FA4E-007A-4F55-942D-B0E544688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1359F-2A7B-9892-821F-F5647AF6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E846A-B808-E58B-A2E3-A4AB795E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ED4CE-EF65-997B-9C9A-D1863401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1B277-CFBD-4198-FDB0-B65A7C89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8D32D-CCD4-3301-700A-4FF5A57C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F28B-0E46-9F24-F129-ECEB7931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90A7-5AC8-68B6-7471-9FEECBEE1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C045-A05F-41C6-8ECD-37AE6ED6F43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9734-3CFD-10B0-A5B8-DC434C123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4AA0-C572-E6CB-50B2-6529C703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B5D6-5B73-4A27-8B95-E50CDB951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3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4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05C97-757A-F514-52B8-6993BE3D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8372" y="2776415"/>
            <a:ext cx="4048760" cy="1095017"/>
          </a:xfrm>
        </p:spPr>
        <p:txBody>
          <a:bodyPr anchor="t">
            <a:noAutofit/>
          </a:bodyPr>
          <a:lstStyle/>
          <a:p>
            <a:pPr algn="l"/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Relatório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Gestão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sobre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organização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Tintas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CIN</a:t>
            </a:r>
          </a:p>
        </p:txBody>
      </p:sp>
      <p:pic>
        <p:nvPicPr>
          <p:cNvPr id="4" name="Picture 3" descr="Uma imagem com alimentação&#10;&#10;Descrição gerada automaticamente">
            <a:extLst>
              <a:ext uri="{FF2B5EF4-FFF2-40B4-BE49-F238E27FC236}">
                <a16:creationId xmlns:a16="http://schemas.microsoft.com/office/drawing/2014/main" id="{1DA45CAC-7576-9281-AFF3-FD4D106A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8" y="1749700"/>
            <a:ext cx="3510140" cy="1026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6D943-19ED-EDEB-993B-ACB6B577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46" y="3885814"/>
            <a:ext cx="3508165" cy="13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conceptualizing the Social Economy">
            <a:extLst>
              <a:ext uri="{FF2B5EF4-FFF2-40B4-BE49-F238E27FC236}">
                <a16:creationId xmlns:a16="http://schemas.microsoft.com/office/drawing/2014/main" id="{121BE25A-ECBB-F8FF-BE90-641145BED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0" r="9609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Rectangle 51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2781B-D5A7-EA9E-13C2-8EFB1EEF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 b="1" i="0" dirty="0">
                <a:effectLst/>
                <a:latin typeface="Söhne"/>
              </a:rPr>
              <a:t>Resiliência Económica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02F-AF34-D97C-D3B5-D2A1F932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977390"/>
            <a:ext cx="4237479" cy="451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/>
              <a:t>Adaptação a Desafios Económicos: </a:t>
            </a:r>
            <a:r>
              <a:rPr lang="pt-BR" sz="1400" dirty="0"/>
              <a:t>desafios como a crise energética e a escassez de matérias-primas, mostrando a sua capacidade de adaptação e resiliência. Em 2022, a empresa registrou um aumento significativo no volume de negócios, destacando-se nas áreas de Proteção Anticorrosiva e Construção Civil​​.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Crescimento Sustentável: </a:t>
            </a:r>
            <a:r>
              <a:rPr lang="pt-BR" sz="1400" dirty="0"/>
              <a:t>estratégia empresarial robusta que equilibra inovação, qualidade e sustentabilidade.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Impacto Económico: </a:t>
            </a:r>
            <a:r>
              <a:rPr lang="pt-BR" sz="1400" dirty="0"/>
              <a:t>não apenas contribui significativamente para a economia local e regional, mas também no melhoramento da qualidade de vida das comunidades onde opera​​.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Envolvimento Comunitário: </a:t>
            </a:r>
            <a:r>
              <a:rPr lang="pt-BR" sz="1400" dirty="0"/>
              <a:t>elemento responsável na comunidade, com iniciativas que vão além de seus interesses comerciais.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CE5F6-2770-A034-8DD9-CD17F577B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5328" y="106996"/>
            <a:ext cx="1202371" cy="1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6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5551-F739-5BDA-5F1D-E18EEE15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37" y="160863"/>
            <a:ext cx="4597747" cy="1616203"/>
          </a:xfrm>
        </p:spPr>
        <p:txBody>
          <a:bodyPr anchor="b">
            <a:normAutofit/>
          </a:bodyPr>
          <a:lstStyle/>
          <a:p>
            <a:r>
              <a:rPr lang="pt-BR" sz="3200" b="1" i="0" dirty="0">
                <a:effectLst/>
                <a:latin typeface="Söhne"/>
              </a:rPr>
              <a:t>Código de Conduta e Práticas Éticas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BC69-F8BA-0882-0BEC-4152449C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777066"/>
            <a:ext cx="5501640" cy="402677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100" b="1" dirty="0"/>
              <a:t>Fundamentos e Aplicação: </a:t>
            </a:r>
            <a:r>
              <a:rPr lang="pt-BR" sz="1100" dirty="0"/>
              <a:t>princípios e regras comportamentais para todos os colaboradores e pessoas que prestam serviços em nome da empresa.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Compromisso com a Legalidade e Integridade: </a:t>
            </a:r>
            <a:r>
              <a:rPr lang="pt-BR" sz="1100" dirty="0"/>
              <a:t>compromisso de respeitar todas as leis, regulamentos e normas profissionais, com os colaboradores seguindo princípios como responsabilidade, independência, evitando conflitos de interesse, e agindo com competência e eficiência​​.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Responsabilidade Social e Ambiental: </a:t>
            </a:r>
            <a:r>
              <a:rPr lang="pt-BR" sz="1100" dirty="0"/>
              <a:t>promoção da ecoeficiência, adotando práticas de desenvolvimento sustentáveis.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Saúde e Segurança no Trabalho: </a:t>
            </a:r>
            <a:r>
              <a:rPr lang="pt-BR" sz="1100" dirty="0"/>
              <a:t>cumprimento das normas de saúde e segurança no trabalho, proíbe o consumo de álcool e substâncias psicotrópicas no local de trabalho.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Prevenção e Auditoria: </a:t>
            </a:r>
            <a:r>
              <a:rPr lang="pt-BR" sz="1100" dirty="0"/>
              <a:t>medidas de prevenção, incluindo auditorias e inspeções​​.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Proteção dos Recursos da Empresa e Relações Éticas: </a:t>
            </a:r>
            <a:r>
              <a:rPr lang="pt-BR" sz="1100" dirty="0"/>
              <a:t>utilização responsável dos recursos da empresa de forma eficiente​​.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/>
              <a:t>Relações com Stakeholders: </a:t>
            </a:r>
            <a:r>
              <a:rPr lang="pt-BR" sz="1100" dirty="0"/>
              <a:t>relações transparentes e éticas com clientes, fornecedores e parceiros de negócios.​</a:t>
            </a:r>
            <a:endParaRPr lang="en-US" sz="1100" dirty="0"/>
          </a:p>
        </p:txBody>
      </p:sp>
      <p:pic>
        <p:nvPicPr>
          <p:cNvPr id="6146" name="Picture 2" descr="18 of the Best Code of Conduct Examples | Case IQ">
            <a:extLst>
              <a:ext uri="{FF2B5EF4-FFF2-40B4-BE49-F238E27FC236}">
                <a16:creationId xmlns:a16="http://schemas.microsoft.com/office/drawing/2014/main" id="{21C4FC5D-8792-F76D-7E8A-D8F3D014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0863"/>
            <a:ext cx="5871209" cy="5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8" name="Group 6157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6160" name="Rectangle 615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2" name="Rectangle 616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F57D2A1-018C-8874-634C-596BA4F4B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080" y="107315"/>
            <a:ext cx="1150620" cy="11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2" name="Rectangle 720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ow Curiosity And Passion Fuels Entrepreneurship And Innovation |  Entrepreneur">
            <a:extLst>
              <a:ext uri="{FF2B5EF4-FFF2-40B4-BE49-F238E27FC236}">
                <a16:creationId xmlns:a16="http://schemas.microsoft.com/office/drawing/2014/main" id="{4826CF02-9076-E49C-4ED2-50BB0085E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3" name="Rectangle 720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7B1F5-3708-5307-6238-ECBD4589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i="0" dirty="0" err="1">
                <a:effectLst/>
                <a:latin typeface="Söhne"/>
              </a:rPr>
              <a:t>Visão</a:t>
            </a:r>
            <a:r>
              <a:rPr lang="en-US" sz="4000" b="1" i="0" dirty="0">
                <a:effectLst/>
                <a:latin typeface="Söhne"/>
              </a:rPr>
              <a:t>, </a:t>
            </a:r>
            <a:r>
              <a:rPr lang="en-US" sz="4000" b="1" i="0" dirty="0" err="1">
                <a:effectLst/>
                <a:latin typeface="Söhne"/>
              </a:rPr>
              <a:t>Missão</a:t>
            </a:r>
            <a:r>
              <a:rPr lang="en-US" sz="4000" b="1" i="0" dirty="0">
                <a:effectLst/>
                <a:latin typeface="Söhne"/>
              </a:rPr>
              <a:t> e </a:t>
            </a:r>
            <a:r>
              <a:rPr lang="en-US" sz="4000" b="1" i="0" dirty="0" err="1">
                <a:effectLst/>
                <a:latin typeface="Söhne"/>
              </a:rPr>
              <a:t>Valores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DAEC3-3304-50AB-9CF0-E845D542A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090" y="52546"/>
            <a:ext cx="975360" cy="975360"/>
          </a:xfrm>
          <a:prstGeom prst="rect">
            <a:avLst/>
          </a:prstGeom>
        </p:spPr>
      </p:pic>
      <p:graphicFrame>
        <p:nvGraphicFramePr>
          <p:cNvPr id="7172" name="Content Placeholder 2">
            <a:extLst>
              <a:ext uri="{FF2B5EF4-FFF2-40B4-BE49-F238E27FC236}">
                <a16:creationId xmlns:a16="http://schemas.microsoft.com/office/drawing/2014/main" id="{556411EA-36E1-304C-54CA-A199741FD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7132"/>
              </p:ext>
            </p:extLst>
          </p:nvPr>
        </p:nvGraphicFramePr>
        <p:xfrm>
          <a:off x="83820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875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19" name="Rectangle 72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ow Curiosity And Passion Fuels Entrepreneurship And Innovation |  Entrepreneur">
            <a:extLst>
              <a:ext uri="{FF2B5EF4-FFF2-40B4-BE49-F238E27FC236}">
                <a16:creationId xmlns:a16="http://schemas.microsoft.com/office/drawing/2014/main" id="{4826CF02-9076-E49C-4ED2-50BB0085E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0" name="Rectangle 72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7B1F5-3708-5307-6238-ECBD4589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>
                <a:effectLst/>
              </a:rPr>
              <a:t>Visão, Missão e Valores</a:t>
            </a:r>
            <a:endParaRPr 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B0620-02C4-1509-4C1B-1F27DB129AC5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Inovação</a:t>
            </a:r>
            <a:r>
              <a:rPr lang="en-US" sz="1400" b="1" dirty="0"/>
              <a:t> e </a:t>
            </a:r>
            <a:r>
              <a:rPr lang="en-US" sz="1400" b="1" dirty="0" err="1"/>
              <a:t>Qualidade</a:t>
            </a:r>
            <a:r>
              <a:rPr lang="en-US" sz="1400" b="1" dirty="0"/>
              <a:t>: </a:t>
            </a:r>
            <a:r>
              <a:rPr lang="en-US" sz="1400" dirty="0" err="1"/>
              <a:t>contínua</a:t>
            </a:r>
            <a:r>
              <a:rPr lang="en-US" sz="1400" dirty="0"/>
              <a:t> </a:t>
            </a:r>
            <a:r>
              <a:rPr lang="en-US" sz="1400" dirty="0" err="1"/>
              <a:t>busca</a:t>
            </a:r>
            <a:r>
              <a:rPr lang="en-US" sz="1400" dirty="0"/>
              <a:t> da </a:t>
            </a:r>
            <a:r>
              <a:rPr lang="en-US" sz="1400" dirty="0" err="1"/>
              <a:t>empresa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melhorias</a:t>
            </a:r>
            <a:r>
              <a:rPr lang="en-US" sz="1400" dirty="0"/>
              <a:t> e </a:t>
            </a:r>
            <a:r>
              <a:rPr lang="en-US" sz="1400" dirty="0" err="1"/>
              <a:t>excelência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seus</a:t>
            </a:r>
            <a:r>
              <a:rPr lang="en-US" sz="1400" dirty="0"/>
              <a:t> </a:t>
            </a:r>
            <a:r>
              <a:rPr lang="en-US" sz="1400" dirty="0" err="1"/>
              <a:t>produtos</a:t>
            </a:r>
            <a:r>
              <a:rPr lang="en-US" sz="1400" dirty="0"/>
              <a:t> e </a:t>
            </a:r>
            <a:r>
              <a:rPr lang="en-US" sz="1400" dirty="0" err="1"/>
              <a:t>serviços</a:t>
            </a:r>
            <a:r>
              <a:rPr lang="en-US" sz="1400" dirty="0"/>
              <a:t>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Sustentabilidade</a:t>
            </a:r>
            <a:r>
              <a:rPr lang="en-US" sz="1400" b="1" dirty="0"/>
              <a:t>: </a:t>
            </a:r>
            <a:r>
              <a:rPr lang="en-US" sz="1400" dirty="0" err="1"/>
              <a:t>ênfase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importância</a:t>
            </a:r>
            <a:r>
              <a:rPr lang="en-US" sz="1400" dirty="0"/>
              <a:t> da </a:t>
            </a:r>
            <a:r>
              <a:rPr lang="en-US" sz="1400" dirty="0" err="1"/>
              <a:t>sustentabilidade</a:t>
            </a:r>
            <a:r>
              <a:rPr lang="en-US" sz="1400" dirty="0"/>
              <a:t>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Respeito</a:t>
            </a:r>
            <a:r>
              <a:rPr lang="en-US" sz="1400" b="1" dirty="0"/>
              <a:t> </a:t>
            </a:r>
            <a:r>
              <a:rPr lang="en-US" sz="1400" b="1" dirty="0" err="1"/>
              <a:t>ao</a:t>
            </a:r>
            <a:r>
              <a:rPr lang="en-US" sz="1400" b="1" dirty="0"/>
              <a:t> </a:t>
            </a:r>
            <a:r>
              <a:rPr lang="en-US" sz="1400" b="1" dirty="0" err="1"/>
              <a:t>Cliente</a:t>
            </a:r>
            <a:r>
              <a:rPr lang="en-US" sz="1400" b="1" dirty="0"/>
              <a:t> e </a:t>
            </a:r>
            <a:r>
              <a:rPr lang="en-US" sz="1400" b="1" dirty="0" err="1"/>
              <a:t>ao</a:t>
            </a:r>
            <a:r>
              <a:rPr lang="en-US" sz="1400" b="1" dirty="0"/>
              <a:t> </a:t>
            </a:r>
            <a:r>
              <a:rPr lang="en-US" sz="1400" b="1" dirty="0" err="1"/>
              <a:t>Meio</a:t>
            </a:r>
            <a:r>
              <a:rPr lang="en-US" sz="1400" b="1" dirty="0"/>
              <a:t> </a:t>
            </a:r>
            <a:r>
              <a:rPr lang="en-US" sz="1400" b="1" dirty="0" err="1"/>
              <a:t>Ambiente</a:t>
            </a:r>
            <a:r>
              <a:rPr lang="en-US" sz="1400" b="1" dirty="0"/>
              <a:t>: </a:t>
            </a:r>
            <a:r>
              <a:rPr lang="en-US" sz="1400" dirty="0" err="1"/>
              <a:t>compromisso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oferecer</a:t>
            </a:r>
            <a:r>
              <a:rPr lang="en-US" sz="1400" dirty="0"/>
              <a:t> </a:t>
            </a:r>
            <a:r>
              <a:rPr lang="en-US" sz="1400" dirty="0" err="1"/>
              <a:t>produtos</a:t>
            </a:r>
            <a:r>
              <a:rPr lang="en-US" sz="1400" dirty="0"/>
              <a:t> que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apenas</a:t>
            </a:r>
            <a:r>
              <a:rPr lang="en-US" sz="1400" dirty="0"/>
              <a:t> </a:t>
            </a:r>
            <a:r>
              <a:rPr lang="en-US" sz="1400" dirty="0" err="1"/>
              <a:t>atendam</a:t>
            </a:r>
            <a:r>
              <a:rPr lang="en-US" sz="1400" dirty="0"/>
              <a:t> </a:t>
            </a:r>
            <a:r>
              <a:rPr lang="en-US" sz="1400" dirty="0" err="1"/>
              <a:t>às</a:t>
            </a:r>
            <a:r>
              <a:rPr lang="en-US" sz="1400" dirty="0"/>
              <a:t> </a:t>
            </a:r>
            <a:r>
              <a:rPr lang="en-US" sz="1400" dirty="0" err="1"/>
              <a:t>necessidades</a:t>
            </a:r>
            <a:r>
              <a:rPr lang="en-US" sz="1400" dirty="0"/>
              <a:t> dos </a:t>
            </a:r>
            <a:r>
              <a:rPr lang="en-US" sz="1400" dirty="0" err="1"/>
              <a:t>clientes</a:t>
            </a:r>
            <a:r>
              <a:rPr lang="en-US" sz="1400" dirty="0"/>
              <a:t>, mas </a:t>
            </a:r>
            <a:r>
              <a:rPr lang="en-US" sz="1400" dirty="0" err="1"/>
              <a:t>também</a:t>
            </a:r>
            <a:r>
              <a:rPr lang="en-US" sz="1400" dirty="0"/>
              <a:t> </a:t>
            </a:r>
            <a:r>
              <a:rPr lang="en-US" sz="1400" dirty="0" err="1"/>
              <a:t>contribuam</a:t>
            </a:r>
            <a:r>
              <a:rPr lang="en-US" sz="1400" dirty="0"/>
              <a:t> </a:t>
            </a:r>
            <a:r>
              <a:rPr lang="en-US" sz="1400" dirty="0" err="1"/>
              <a:t>positivamente</a:t>
            </a:r>
            <a:r>
              <a:rPr lang="en-US" sz="1400" dirty="0"/>
              <a:t> para o </a:t>
            </a:r>
            <a:r>
              <a:rPr lang="en-US" sz="1400" dirty="0" err="1"/>
              <a:t>meio</a:t>
            </a:r>
            <a:r>
              <a:rPr lang="en-US" sz="1400" dirty="0"/>
              <a:t> </a:t>
            </a:r>
            <a:r>
              <a:rPr lang="en-US" sz="1400" dirty="0" err="1"/>
              <a:t>ambiente</a:t>
            </a:r>
            <a:r>
              <a:rPr lang="en-US" sz="1400" dirty="0"/>
              <a:t>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Foco</a:t>
            </a:r>
            <a:r>
              <a:rPr lang="en-US" sz="1400" b="1" dirty="0"/>
              <a:t> no </a:t>
            </a:r>
            <a:r>
              <a:rPr lang="en-US" sz="1400" b="1" dirty="0" err="1"/>
              <a:t>Cliente</a:t>
            </a:r>
            <a:r>
              <a:rPr lang="en-US" sz="1400" b="1" dirty="0"/>
              <a:t> e </a:t>
            </a:r>
            <a:r>
              <a:rPr lang="en-US" sz="1400" b="1" dirty="0" err="1"/>
              <a:t>Melhoria</a:t>
            </a:r>
            <a:r>
              <a:rPr lang="en-US" sz="1400" b="1" dirty="0"/>
              <a:t> </a:t>
            </a:r>
            <a:r>
              <a:rPr lang="en-US" sz="1400" b="1" dirty="0" err="1"/>
              <a:t>Contínua</a:t>
            </a:r>
            <a:r>
              <a:rPr lang="en-US" sz="1400" b="1" dirty="0"/>
              <a:t>: </a:t>
            </a:r>
            <a:r>
              <a:rPr lang="en-US" sz="1400" dirty="0" err="1"/>
              <a:t>orientação</a:t>
            </a:r>
            <a:r>
              <a:rPr lang="en-US" sz="1400" dirty="0"/>
              <a:t> para a </a:t>
            </a:r>
            <a:r>
              <a:rPr lang="en-US" sz="1400" dirty="0" err="1"/>
              <a:t>satisfação</a:t>
            </a:r>
            <a:r>
              <a:rPr lang="en-US" sz="1400" dirty="0"/>
              <a:t> do </a:t>
            </a:r>
            <a:r>
              <a:rPr lang="en-US" sz="1400" dirty="0" err="1"/>
              <a:t>cliente</a:t>
            </a:r>
            <a:r>
              <a:rPr lang="en-US" sz="1400" dirty="0"/>
              <a:t> e para a </a:t>
            </a:r>
            <a:r>
              <a:rPr lang="en-US" sz="1400" dirty="0" err="1"/>
              <a:t>melhoria</a:t>
            </a:r>
            <a:r>
              <a:rPr lang="en-US" sz="1400" dirty="0"/>
              <a:t> </a:t>
            </a:r>
            <a:r>
              <a:rPr lang="en-US" sz="1400" dirty="0" err="1"/>
              <a:t>contínua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DAEC3-3304-50AB-9CF0-E845D542A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090" y="5254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1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ime To Align Finance With Operations Is Now | Inside Info">
            <a:extLst>
              <a:ext uri="{FF2B5EF4-FFF2-40B4-BE49-F238E27FC236}">
                <a16:creationId xmlns:a16="http://schemas.microsoft.com/office/drawing/2014/main" id="{CBC69B56-7000-AD74-D3EE-AE84C4C3B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B6BC8-66C2-1867-9A09-58C76831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423068"/>
            <a:ext cx="3082290" cy="1325563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effectLst/>
                <a:latin typeface="Söhne"/>
              </a:rPr>
              <a:t>Gestão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Financeira</a:t>
            </a:r>
            <a:r>
              <a:rPr lang="en-US" b="1" i="0" dirty="0">
                <a:effectLst/>
                <a:latin typeface="Söhne"/>
              </a:rPr>
              <a:t> e </a:t>
            </a:r>
            <a:r>
              <a:rPr lang="en-US" b="1" i="0" dirty="0" err="1">
                <a:effectLst/>
                <a:latin typeface="Söhne"/>
              </a:rPr>
              <a:t>Operacional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279F0-6A2C-E605-97B6-4B198E21C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920" y="141605"/>
            <a:ext cx="1242060" cy="1242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9C572-A319-8606-EEDB-B60C2E880C40}"/>
              </a:ext>
            </a:extLst>
          </p:cNvPr>
          <p:cNvSpPr txBox="1"/>
          <p:nvPr/>
        </p:nvSpPr>
        <p:spPr>
          <a:xfrm>
            <a:off x="923924" y="2582123"/>
            <a:ext cx="38138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b="1" dirty="0"/>
              <a:t>Gestão de Desempenho Empresarial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4B4B9-B7ED-7566-457E-2E6451B2F1D3}"/>
              </a:ext>
            </a:extLst>
          </p:cNvPr>
          <p:cNvSpPr txBox="1"/>
          <p:nvPr/>
        </p:nvSpPr>
        <p:spPr>
          <a:xfrm>
            <a:off x="7197090" y="1512830"/>
            <a:ext cx="38138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b="1" dirty="0"/>
              <a:t>Sistemas de Informação na Gestão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275959-8C7F-C434-81C0-91AFA78AFEEA}"/>
              </a:ext>
            </a:extLst>
          </p:cNvPr>
          <p:cNvSpPr/>
          <p:nvPr/>
        </p:nvSpPr>
        <p:spPr>
          <a:xfrm>
            <a:off x="97155" y="3431802"/>
            <a:ext cx="2442210" cy="9775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do Balanced Scorecard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E4976D-5613-C6C1-F754-EA1E841625C7}"/>
              </a:ext>
            </a:extLst>
          </p:cNvPr>
          <p:cNvSpPr/>
          <p:nvPr/>
        </p:nvSpPr>
        <p:spPr>
          <a:xfrm>
            <a:off x="3030378" y="3407507"/>
            <a:ext cx="2737485" cy="10846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Indicadores-Chave de Desempenho (KPIs)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42857-AE15-75F1-D907-CA8264CACCD5}"/>
              </a:ext>
            </a:extLst>
          </p:cNvPr>
          <p:cNvSpPr/>
          <p:nvPr/>
        </p:nvSpPr>
        <p:spPr>
          <a:xfrm>
            <a:off x="2539365" y="5038720"/>
            <a:ext cx="1551622" cy="6562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Nível Executivo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9169D9-B74C-C6E0-53FE-4242DD9E5AB6}"/>
              </a:ext>
            </a:extLst>
          </p:cNvPr>
          <p:cNvSpPr/>
          <p:nvPr/>
        </p:nvSpPr>
        <p:spPr>
          <a:xfrm>
            <a:off x="9551909" y="3873196"/>
            <a:ext cx="2284809" cy="12644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e Compromissos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568B7C-4C89-8A8A-C239-B395BEBE1B77}"/>
              </a:ext>
            </a:extLst>
          </p:cNvPr>
          <p:cNvSpPr/>
          <p:nvPr/>
        </p:nvSpPr>
        <p:spPr>
          <a:xfrm>
            <a:off x="9411652" y="2275051"/>
            <a:ext cx="2442210" cy="1200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 dirty="0"/>
              <a:t>Gestão Ambiental, Qualidade e Segurança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B707EC-5F88-35D7-926D-9546BABF6731}"/>
              </a:ext>
            </a:extLst>
          </p:cNvPr>
          <p:cNvSpPr/>
          <p:nvPr/>
        </p:nvSpPr>
        <p:spPr>
          <a:xfrm>
            <a:off x="6631305" y="2275052"/>
            <a:ext cx="2442210" cy="113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 e Suporte à Decisão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ED37F2-8CEF-CDB6-62D7-18D12DB76A8C}"/>
              </a:ext>
            </a:extLst>
          </p:cNvPr>
          <p:cNvSpPr/>
          <p:nvPr/>
        </p:nvSpPr>
        <p:spPr>
          <a:xfrm>
            <a:off x="4737734" y="5002914"/>
            <a:ext cx="1743076" cy="6562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Gestão Intermédia</a:t>
            </a:r>
          </a:p>
        </p:txBody>
      </p:sp>
    </p:spTree>
    <p:extLst>
      <p:ext uri="{BB962C8B-B14F-4D97-AF65-F5344CB8AC3E}">
        <p14:creationId xmlns:p14="http://schemas.microsoft.com/office/powerpoint/2010/main" val="222069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0C68-55DD-8528-8D31-AED26546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568" y="149864"/>
            <a:ext cx="6195081" cy="1576054"/>
          </a:xfrm>
        </p:spPr>
        <p:txBody>
          <a:bodyPr anchor="b">
            <a:normAutofit/>
          </a:bodyPr>
          <a:lstStyle/>
          <a:p>
            <a:r>
              <a:rPr lang="en-US" sz="3600" b="1" i="0" dirty="0" err="1">
                <a:solidFill>
                  <a:schemeClr val="tx2"/>
                </a:solidFill>
                <a:effectLst/>
                <a:latin typeface="Söhne"/>
              </a:rPr>
              <a:t>Produtividade</a:t>
            </a:r>
            <a:r>
              <a:rPr lang="en-US" sz="3600" b="1" i="0" dirty="0">
                <a:solidFill>
                  <a:schemeClr val="tx2"/>
                </a:solidFill>
                <a:effectLst/>
                <a:latin typeface="Söhne"/>
              </a:rPr>
              <a:t> e Economia Circular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5701A1-6702-97E2-FDA3-D766A6A0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42313">
            <a:off x="-122271" y="844079"/>
            <a:ext cx="1274987" cy="1053765"/>
          </a:xfrm>
          <a:custGeom>
            <a:avLst/>
            <a:gdLst>
              <a:gd name="connsiteX0" fmla="*/ 28155 w 1274987"/>
              <a:gd name="connsiteY0" fmla="*/ 17133 h 1053765"/>
              <a:gd name="connsiteX1" fmla="*/ 613218 w 1274987"/>
              <a:gd name="connsiteY1" fmla="*/ 79473 h 1053765"/>
              <a:gd name="connsiteX2" fmla="*/ 1094738 w 1274987"/>
              <a:gd name="connsiteY2" fmla="*/ 458170 h 1053765"/>
              <a:gd name="connsiteX3" fmla="*/ 1260715 w 1274987"/>
              <a:gd name="connsiteY3" fmla="*/ 875444 h 1053765"/>
              <a:gd name="connsiteX4" fmla="*/ 1274569 w 1274987"/>
              <a:gd name="connsiteY4" fmla="*/ 1044480 h 1053765"/>
              <a:gd name="connsiteX5" fmla="*/ 1195790 w 1274987"/>
              <a:gd name="connsiteY5" fmla="*/ 1044946 h 1053765"/>
              <a:gd name="connsiteX6" fmla="*/ 349940 w 1274987"/>
              <a:gd name="connsiteY6" fmla="*/ 859242 h 1053765"/>
              <a:gd name="connsiteX7" fmla="*/ 172845 w 1274987"/>
              <a:gd name="connsiteY7" fmla="*/ 813281 h 1053765"/>
              <a:gd name="connsiteX8" fmla="*/ 0 w 1274987"/>
              <a:gd name="connsiteY8" fmla="*/ 25294 h 1053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4987" h="1053765">
                <a:moveTo>
                  <a:pt x="28155" y="17133"/>
                </a:moveTo>
                <a:cubicBezTo>
                  <a:pt x="225435" y="-25943"/>
                  <a:pt x="445581" y="18661"/>
                  <a:pt x="613218" y="79473"/>
                </a:cubicBezTo>
                <a:cubicBezTo>
                  <a:pt x="804803" y="148973"/>
                  <a:pt x="986821" y="325508"/>
                  <a:pt x="1094738" y="458170"/>
                </a:cubicBezTo>
                <a:cubicBezTo>
                  <a:pt x="1202654" y="590832"/>
                  <a:pt x="1243206" y="757481"/>
                  <a:pt x="1260715" y="875444"/>
                </a:cubicBezTo>
                <a:cubicBezTo>
                  <a:pt x="1264163" y="908176"/>
                  <a:pt x="1277505" y="1021069"/>
                  <a:pt x="1274569" y="1044480"/>
                </a:cubicBezTo>
                <a:cubicBezTo>
                  <a:pt x="1263505" y="1058303"/>
                  <a:pt x="1246986" y="1055191"/>
                  <a:pt x="1195790" y="1044946"/>
                </a:cubicBezTo>
                <a:cubicBezTo>
                  <a:pt x="912975" y="1003179"/>
                  <a:pt x="633455" y="932979"/>
                  <a:pt x="349940" y="859242"/>
                </a:cubicBezTo>
                <a:lnTo>
                  <a:pt x="172845" y="813281"/>
                </a:lnTo>
                <a:lnTo>
                  <a:pt x="0" y="252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CB18FC-DCF4-0937-320A-92B5AB07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77615" y="370219"/>
            <a:ext cx="351313" cy="359331"/>
            <a:chOff x="9553737" y="5949448"/>
            <a:chExt cx="351313" cy="3593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117547-BB14-BB27-1C13-55E1D5938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53738" y="5949448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EA52A3-435A-4072-874D-4E07A58F1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53737" y="5954115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93153C-A191-C0D8-765C-1AA01BA0E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178026" flipH="1" flipV="1">
            <a:off x="76741" y="2855226"/>
            <a:ext cx="1279679" cy="1147201"/>
          </a:xfrm>
          <a:custGeom>
            <a:avLst/>
            <a:gdLst>
              <a:gd name="connsiteX0" fmla="*/ 164618 w 1619348"/>
              <a:gd name="connsiteY0" fmla="*/ 1081639 h 1455334"/>
              <a:gd name="connsiteX1" fmla="*/ 0 w 1619348"/>
              <a:gd name="connsiteY1" fmla="*/ 910437 h 1455334"/>
              <a:gd name="connsiteX2" fmla="*/ 379896 w 1619348"/>
              <a:gd name="connsiteY2" fmla="*/ 396309 h 1455334"/>
              <a:gd name="connsiteX3" fmla="*/ 907704 w 1619348"/>
              <a:gd name="connsiteY3" fmla="*/ 46408 h 1455334"/>
              <a:gd name="connsiteX4" fmla="*/ 1619348 w 1619348"/>
              <a:gd name="connsiteY4" fmla="*/ 19864 h 1455334"/>
              <a:gd name="connsiteX5" fmla="*/ 1336246 w 1619348"/>
              <a:gd name="connsiteY5" fmla="*/ 430433 h 1455334"/>
              <a:gd name="connsiteX6" fmla="*/ 1004984 w 1619348"/>
              <a:gd name="connsiteY6" fmla="*/ 698792 h 1455334"/>
              <a:gd name="connsiteX7" fmla="*/ 798499 w 1619348"/>
              <a:gd name="connsiteY7" fmla="*/ 808317 h 1455334"/>
              <a:gd name="connsiteX8" fmla="*/ 800389 w 1619348"/>
              <a:gd name="connsiteY8" fmla="*/ 844290 h 1455334"/>
              <a:gd name="connsiteX9" fmla="*/ 1054824 w 1619348"/>
              <a:gd name="connsiteY9" fmla="*/ 924348 h 1455334"/>
              <a:gd name="connsiteX10" fmla="*/ 1514867 w 1619348"/>
              <a:gd name="connsiteY10" fmla="*/ 1141481 h 1455334"/>
              <a:gd name="connsiteX11" fmla="*/ 1589766 w 1619348"/>
              <a:gd name="connsiteY11" fmla="*/ 1187689 h 1455334"/>
              <a:gd name="connsiteX12" fmla="*/ 1370811 w 1619348"/>
              <a:gd name="connsiteY12" fmla="*/ 1445268 h 1455334"/>
              <a:gd name="connsiteX13" fmla="*/ 1323182 w 1619348"/>
              <a:gd name="connsiteY13" fmla="*/ 1447990 h 1455334"/>
              <a:gd name="connsiteX14" fmla="*/ 834207 w 1619348"/>
              <a:gd name="connsiteY14" fmla="*/ 1436333 h 1455334"/>
              <a:gd name="connsiteX15" fmla="*/ 340649 w 1619348"/>
              <a:gd name="connsiteY15" fmla="*/ 1227684 h 1455334"/>
              <a:gd name="connsiteX16" fmla="*/ 164618 w 1619348"/>
              <a:gd name="connsiteY16" fmla="*/ 1081639 h 1455334"/>
              <a:gd name="connsiteX0" fmla="*/ 164618 w 1619348"/>
              <a:gd name="connsiteY0" fmla="*/ 1081639 h 1455334"/>
              <a:gd name="connsiteX1" fmla="*/ 0 w 1619348"/>
              <a:gd name="connsiteY1" fmla="*/ 910437 h 1455334"/>
              <a:gd name="connsiteX2" fmla="*/ 379896 w 1619348"/>
              <a:gd name="connsiteY2" fmla="*/ 396309 h 1455334"/>
              <a:gd name="connsiteX3" fmla="*/ 907704 w 1619348"/>
              <a:gd name="connsiteY3" fmla="*/ 46408 h 1455334"/>
              <a:gd name="connsiteX4" fmla="*/ 1619348 w 1619348"/>
              <a:gd name="connsiteY4" fmla="*/ 19864 h 1455334"/>
              <a:gd name="connsiteX5" fmla="*/ 1336246 w 1619348"/>
              <a:gd name="connsiteY5" fmla="*/ 430433 h 1455334"/>
              <a:gd name="connsiteX6" fmla="*/ 1004984 w 1619348"/>
              <a:gd name="connsiteY6" fmla="*/ 698792 h 1455334"/>
              <a:gd name="connsiteX7" fmla="*/ 798499 w 1619348"/>
              <a:gd name="connsiteY7" fmla="*/ 808317 h 1455334"/>
              <a:gd name="connsiteX8" fmla="*/ 800389 w 1619348"/>
              <a:gd name="connsiteY8" fmla="*/ 844290 h 1455334"/>
              <a:gd name="connsiteX9" fmla="*/ 1054824 w 1619348"/>
              <a:gd name="connsiteY9" fmla="*/ 924348 h 1455334"/>
              <a:gd name="connsiteX10" fmla="*/ 1514867 w 1619348"/>
              <a:gd name="connsiteY10" fmla="*/ 1141481 h 1455334"/>
              <a:gd name="connsiteX11" fmla="*/ 1589766 w 1619348"/>
              <a:gd name="connsiteY11" fmla="*/ 1187689 h 1455334"/>
              <a:gd name="connsiteX12" fmla="*/ 1370811 w 1619348"/>
              <a:gd name="connsiteY12" fmla="*/ 1445268 h 1455334"/>
              <a:gd name="connsiteX13" fmla="*/ 1323182 w 1619348"/>
              <a:gd name="connsiteY13" fmla="*/ 1447990 h 1455334"/>
              <a:gd name="connsiteX14" fmla="*/ 834207 w 1619348"/>
              <a:gd name="connsiteY14" fmla="*/ 1436333 h 1455334"/>
              <a:gd name="connsiteX15" fmla="*/ 164618 w 1619348"/>
              <a:gd name="connsiteY15" fmla="*/ 1081639 h 1455334"/>
              <a:gd name="connsiteX0" fmla="*/ 283148 w 1619348"/>
              <a:gd name="connsiteY0" fmla="*/ 1129982 h 1455334"/>
              <a:gd name="connsiteX1" fmla="*/ 0 w 1619348"/>
              <a:gd name="connsiteY1" fmla="*/ 910437 h 1455334"/>
              <a:gd name="connsiteX2" fmla="*/ 379896 w 1619348"/>
              <a:gd name="connsiteY2" fmla="*/ 396309 h 1455334"/>
              <a:gd name="connsiteX3" fmla="*/ 907704 w 1619348"/>
              <a:gd name="connsiteY3" fmla="*/ 46408 h 1455334"/>
              <a:gd name="connsiteX4" fmla="*/ 1619348 w 1619348"/>
              <a:gd name="connsiteY4" fmla="*/ 19864 h 1455334"/>
              <a:gd name="connsiteX5" fmla="*/ 1336246 w 1619348"/>
              <a:gd name="connsiteY5" fmla="*/ 430433 h 1455334"/>
              <a:gd name="connsiteX6" fmla="*/ 1004984 w 1619348"/>
              <a:gd name="connsiteY6" fmla="*/ 698792 h 1455334"/>
              <a:gd name="connsiteX7" fmla="*/ 798499 w 1619348"/>
              <a:gd name="connsiteY7" fmla="*/ 808317 h 1455334"/>
              <a:gd name="connsiteX8" fmla="*/ 800389 w 1619348"/>
              <a:gd name="connsiteY8" fmla="*/ 844290 h 1455334"/>
              <a:gd name="connsiteX9" fmla="*/ 1054824 w 1619348"/>
              <a:gd name="connsiteY9" fmla="*/ 924348 h 1455334"/>
              <a:gd name="connsiteX10" fmla="*/ 1514867 w 1619348"/>
              <a:gd name="connsiteY10" fmla="*/ 1141481 h 1455334"/>
              <a:gd name="connsiteX11" fmla="*/ 1589766 w 1619348"/>
              <a:gd name="connsiteY11" fmla="*/ 1187689 h 1455334"/>
              <a:gd name="connsiteX12" fmla="*/ 1370811 w 1619348"/>
              <a:gd name="connsiteY12" fmla="*/ 1445268 h 1455334"/>
              <a:gd name="connsiteX13" fmla="*/ 1323182 w 1619348"/>
              <a:gd name="connsiteY13" fmla="*/ 1447990 h 1455334"/>
              <a:gd name="connsiteX14" fmla="*/ 834207 w 1619348"/>
              <a:gd name="connsiteY14" fmla="*/ 1436333 h 1455334"/>
              <a:gd name="connsiteX15" fmla="*/ 283148 w 1619348"/>
              <a:gd name="connsiteY15" fmla="*/ 1129982 h 1455334"/>
              <a:gd name="connsiteX0" fmla="*/ 283148 w 1619348"/>
              <a:gd name="connsiteY0" fmla="*/ 1129982 h 1455334"/>
              <a:gd name="connsiteX1" fmla="*/ 0 w 1619348"/>
              <a:gd name="connsiteY1" fmla="*/ 910437 h 1455334"/>
              <a:gd name="connsiteX2" fmla="*/ 379896 w 1619348"/>
              <a:gd name="connsiteY2" fmla="*/ 396309 h 1455334"/>
              <a:gd name="connsiteX3" fmla="*/ 907704 w 1619348"/>
              <a:gd name="connsiteY3" fmla="*/ 46408 h 1455334"/>
              <a:gd name="connsiteX4" fmla="*/ 1619348 w 1619348"/>
              <a:gd name="connsiteY4" fmla="*/ 19864 h 1455334"/>
              <a:gd name="connsiteX5" fmla="*/ 1336246 w 1619348"/>
              <a:gd name="connsiteY5" fmla="*/ 430433 h 1455334"/>
              <a:gd name="connsiteX6" fmla="*/ 1004984 w 1619348"/>
              <a:gd name="connsiteY6" fmla="*/ 698792 h 1455334"/>
              <a:gd name="connsiteX7" fmla="*/ 798499 w 1619348"/>
              <a:gd name="connsiteY7" fmla="*/ 808317 h 1455334"/>
              <a:gd name="connsiteX8" fmla="*/ 800389 w 1619348"/>
              <a:gd name="connsiteY8" fmla="*/ 844290 h 1455334"/>
              <a:gd name="connsiteX9" fmla="*/ 1054824 w 1619348"/>
              <a:gd name="connsiteY9" fmla="*/ 924348 h 1455334"/>
              <a:gd name="connsiteX10" fmla="*/ 1514867 w 1619348"/>
              <a:gd name="connsiteY10" fmla="*/ 1141481 h 1455334"/>
              <a:gd name="connsiteX11" fmla="*/ 1589766 w 1619348"/>
              <a:gd name="connsiteY11" fmla="*/ 1187689 h 1455334"/>
              <a:gd name="connsiteX12" fmla="*/ 1370811 w 1619348"/>
              <a:gd name="connsiteY12" fmla="*/ 1445268 h 1455334"/>
              <a:gd name="connsiteX13" fmla="*/ 1323182 w 1619348"/>
              <a:gd name="connsiteY13" fmla="*/ 1447990 h 1455334"/>
              <a:gd name="connsiteX14" fmla="*/ 834207 w 1619348"/>
              <a:gd name="connsiteY14" fmla="*/ 1436333 h 1455334"/>
              <a:gd name="connsiteX15" fmla="*/ 283148 w 1619348"/>
              <a:gd name="connsiteY15" fmla="*/ 1129982 h 1455334"/>
              <a:gd name="connsiteX0" fmla="*/ 283148 w 1619348"/>
              <a:gd name="connsiteY0" fmla="*/ 1129982 h 1449450"/>
              <a:gd name="connsiteX1" fmla="*/ 0 w 1619348"/>
              <a:gd name="connsiteY1" fmla="*/ 910437 h 1449450"/>
              <a:gd name="connsiteX2" fmla="*/ 379896 w 1619348"/>
              <a:gd name="connsiteY2" fmla="*/ 396309 h 1449450"/>
              <a:gd name="connsiteX3" fmla="*/ 907704 w 1619348"/>
              <a:gd name="connsiteY3" fmla="*/ 46408 h 1449450"/>
              <a:gd name="connsiteX4" fmla="*/ 1619348 w 1619348"/>
              <a:gd name="connsiteY4" fmla="*/ 19864 h 1449450"/>
              <a:gd name="connsiteX5" fmla="*/ 1336246 w 1619348"/>
              <a:gd name="connsiteY5" fmla="*/ 430433 h 1449450"/>
              <a:gd name="connsiteX6" fmla="*/ 1004984 w 1619348"/>
              <a:gd name="connsiteY6" fmla="*/ 698792 h 1449450"/>
              <a:gd name="connsiteX7" fmla="*/ 798499 w 1619348"/>
              <a:gd name="connsiteY7" fmla="*/ 808317 h 1449450"/>
              <a:gd name="connsiteX8" fmla="*/ 800389 w 1619348"/>
              <a:gd name="connsiteY8" fmla="*/ 844290 h 1449450"/>
              <a:gd name="connsiteX9" fmla="*/ 1054824 w 1619348"/>
              <a:gd name="connsiteY9" fmla="*/ 924348 h 1449450"/>
              <a:gd name="connsiteX10" fmla="*/ 1514867 w 1619348"/>
              <a:gd name="connsiteY10" fmla="*/ 1141481 h 1449450"/>
              <a:gd name="connsiteX11" fmla="*/ 1589766 w 1619348"/>
              <a:gd name="connsiteY11" fmla="*/ 1187689 h 1449450"/>
              <a:gd name="connsiteX12" fmla="*/ 1370811 w 1619348"/>
              <a:gd name="connsiteY12" fmla="*/ 1445268 h 1449450"/>
              <a:gd name="connsiteX13" fmla="*/ 1323182 w 1619348"/>
              <a:gd name="connsiteY13" fmla="*/ 1447990 h 1449450"/>
              <a:gd name="connsiteX14" fmla="*/ 814568 w 1619348"/>
              <a:gd name="connsiteY14" fmla="*/ 1400582 h 1449450"/>
              <a:gd name="connsiteX15" fmla="*/ 283148 w 1619348"/>
              <a:gd name="connsiteY15" fmla="*/ 1129982 h 1449450"/>
              <a:gd name="connsiteX0" fmla="*/ 283148 w 1619348"/>
              <a:gd name="connsiteY0" fmla="*/ 1132238 h 1451706"/>
              <a:gd name="connsiteX1" fmla="*/ 0 w 1619348"/>
              <a:gd name="connsiteY1" fmla="*/ 912693 h 1451706"/>
              <a:gd name="connsiteX2" fmla="*/ 392066 w 1619348"/>
              <a:gd name="connsiteY2" fmla="*/ 437499 h 1451706"/>
              <a:gd name="connsiteX3" fmla="*/ 907704 w 1619348"/>
              <a:gd name="connsiteY3" fmla="*/ 48664 h 1451706"/>
              <a:gd name="connsiteX4" fmla="*/ 1619348 w 1619348"/>
              <a:gd name="connsiteY4" fmla="*/ 22120 h 1451706"/>
              <a:gd name="connsiteX5" fmla="*/ 1336246 w 1619348"/>
              <a:gd name="connsiteY5" fmla="*/ 432689 h 1451706"/>
              <a:gd name="connsiteX6" fmla="*/ 1004984 w 1619348"/>
              <a:gd name="connsiteY6" fmla="*/ 701048 h 1451706"/>
              <a:gd name="connsiteX7" fmla="*/ 798499 w 1619348"/>
              <a:gd name="connsiteY7" fmla="*/ 810573 h 1451706"/>
              <a:gd name="connsiteX8" fmla="*/ 800389 w 1619348"/>
              <a:gd name="connsiteY8" fmla="*/ 846546 h 1451706"/>
              <a:gd name="connsiteX9" fmla="*/ 1054824 w 1619348"/>
              <a:gd name="connsiteY9" fmla="*/ 926604 h 1451706"/>
              <a:gd name="connsiteX10" fmla="*/ 1514867 w 1619348"/>
              <a:gd name="connsiteY10" fmla="*/ 1143737 h 1451706"/>
              <a:gd name="connsiteX11" fmla="*/ 1589766 w 1619348"/>
              <a:gd name="connsiteY11" fmla="*/ 1189945 h 1451706"/>
              <a:gd name="connsiteX12" fmla="*/ 1370811 w 1619348"/>
              <a:gd name="connsiteY12" fmla="*/ 1447524 h 1451706"/>
              <a:gd name="connsiteX13" fmla="*/ 1323182 w 1619348"/>
              <a:gd name="connsiteY13" fmla="*/ 1450246 h 1451706"/>
              <a:gd name="connsiteX14" fmla="*/ 814568 w 1619348"/>
              <a:gd name="connsiteY14" fmla="*/ 1402838 h 1451706"/>
              <a:gd name="connsiteX15" fmla="*/ 283148 w 1619348"/>
              <a:gd name="connsiteY15" fmla="*/ 1132238 h 1451706"/>
              <a:gd name="connsiteX0" fmla="*/ 283148 w 1619348"/>
              <a:gd name="connsiteY0" fmla="*/ 1132238 h 1451706"/>
              <a:gd name="connsiteX1" fmla="*/ 0 w 1619348"/>
              <a:gd name="connsiteY1" fmla="*/ 912693 h 1451706"/>
              <a:gd name="connsiteX2" fmla="*/ 392066 w 1619348"/>
              <a:gd name="connsiteY2" fmla="*/ 437499 h 1451706"/>
              <a:gd name="connsiteX3" fmla="*/ 907704 w 1619348"/>
              <a:gd name="connsiteY3" fmla="*/ 48664 h 1451706"/>
              <a:gd name="connsiteX4" fmla="*/ 1619348 w 1619348"/>
              <a:gd name="connsiteY4" fmla="*/ 22120 h 1451706"/>
              <a:gd name="connsiteX5" fmla="*/ 1336246 w 1619348"/>
              <a:gd name="connsiteY5" fmla="*/ 432689 h 1451706"/>
              <a:gd name="connsiteX6" fmla="*/ 1004984 w 1619348"/>
              <a:gd name="connsiteY6" fmla="*/ 701048 h 1451706"/>
              <a:gd name="connsiteX7" fmla="*/ 798499 w 1619348"/>
              <a:gd name="connsiteY7" fmla="*/ 810573 h 1451706"/>
              <a:gd name="connsiteX8" fmla="*/ 800389 w 1619348"/>
              <a:gd name="connsiteY8" fmla="*/ 846546 h 1451706"/>
              <a:gd name="connsiteX9" fmla="*/ 1054824 w 1619348"/>
              <a:gd name="connsiteY9" fmla="*/ 926604 h 1451706"/>
              <a:gd name="connsiteX10" fmla="*/ 1514867 w 1619348"/>
              <a:gd name="connsiteY10" fmla="*/ 1143737 h 1451706"/>
              <a:gd name="connsiteX11" fmla="*/ 1589766 w 1619348"/>
              <a:gd name="connsiteY11" fmla="*/ 1189945 h 1451706"/>
              <a:gd name="connsiteX12" fmla="*/ 1370811 w 1619348"/>
              <a:gd name="connsiteY12" fmla="*/ 1447524 h 1451706"/>
              <a:gd name="connsiteX13" fmla="*/ 1323182 w 1619348"/>
              <a:gd name="connsiteY13" fmla="*/ 1450246 h 1451706"/>
              <a:gd name="connsiteX14" fmla="*/ 814568 w 1619348"/>
              <a:gd name="connsiteY14" fmla="*/ 1402838 h 1451706"/>
              <a:gd name="connsiteX15" fmla="*/ 283148 w 1619348"/>
              <a:gd name="connsiteY15" fmla="*/ 1132238 h 1451706"/>
              <a:gd name="connsiteX0" fmla="*/ 283148 w 1619348"/>
              <a:gd name="connsiteY0" fmla="*/ 1132238 h 1451706"/>
              <a:gd name="connsiteX1" fmla="*/ 0 w 1619348"/>
              <a:gd name="connsiteY1" fmla="*/ 912693 h 1451706"/>
              <a:gd name="connsiteX2" fmla="*/ 392066 w 1619348"/>
              <a:gd name="connsiteY2" fmla="*/ 437499 h 1451706"/>
              <a:gd name="connsiteX3" fmla="*/ 907704 w 1619348"/>
              <a:gd name="connsiteY3" fmla="*/ 48664 h 1451706"/>
              <a:gd name="connsiteX4" fmla="*/ 1619348 w 1619348"/>
              <a:gd name="connsiteY4" fmla="*/ 22120 h 1451706"/>
              <a:gd name="connsiteX5" fmla="*/ 1336246 w 1619348"/>
              <a:gd name="connsiteY5" fmla="*/ 432689 h 1451706"/>
              <a:gd name="connsiteX6" fmla="*/ 1004984 w 1619348"/>
              <a:gd name="connsiteY6" fmla="*/ 701048 h 1451706"/>
              <a:gd name="connsiteX7" fmla="*/ 798499 w 1619348"/>
              <a:gd name="connsiteY7" fmla="*/ 810573 h 1451706"/>
              <a:gd name="connsiteX8" fmla="*/ 800389 w 1619348"/>
              <a:gd name="connsiteY8" fmla="*/ 846546 h 1451706"/>
              <a:gd name="connsiteX9" fmla="*/ 1054824 w 1619348"/>
              <a:gd name="connsiteY9" fmla="*/ 926604 h 1451706"/>
              <a:gd name="connsiteX10" fmla="*/ 1514867 w 1619348"/>
              <a:gd name="connsiteY10" fmla="*/ 1143737 h 1451706"/>
              <a:gd name="connsiteX11" fmla="*/ 1589766 w 1619348"/>
              <a:gd name="connsiteY11" fmla="*/ 1189945 h 1451706"/>
              <a:gd name="connsiteX12" fmla="*/ 1370811 w 1619348"/>
              <a:gd name="connsiteY12" fmla="*/ 1447524 h 1451706"/>
              <a:gd name="connsiteX13" fmla="*/ 1323182 w 1619348"/>
              <a:gd name="connsiteY13" fmla="*/ 1450246 h 1451706"/>
              <a:gd name="connsiteX14" fmla="*/ 814568 w 1619348"/>
              <a:gd name="connsiteY14" fmla="*/ 1402838 h 1451706"/>
              <a:gd name="connsiteX15" fmla="*/ 283148 w 1619348"/>
              <a:gd name="connsiteY15" fmla="*/ 1132238 h 145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19348" h="1451706">
                <a:moveTo>
                  <a:pt x="283148" y="1132238"/>
                </a:moveTo>
                <a:cubicBezTo>
                  <a:pt x="147387" y="1050547"/>
                  <a:pt x="41739" y="969217"/>
                  <a:pt x="0" y="912693"/>
                </a:cubicBezTo>
                <a:cubicBezTo>
                  <a:pt x="126820" y="747535"/>
                  <a:pt x="242915" y="592015"/>
                  <a:pt x="392066" y="437499"/>
                </a:cubicBezTo>
                <a:cubicBezTo>
                  <a:pt x="540766" y="283450"/>
                  <a:pt x="703157" y="117894"/>
                  <a:pt x="907704" y="48664"/>
                </a:cubicBezTo>
                <a:cubicBezTo>
                  <a:pt x="1112251" y="-20566"/>
                  <a:pt x="1574254" y="-2821"/>
                  <a:pt x="1619348" y="22120"/>
                </a:cubicBezTo>
                <a:cubicBezTo>
                  <a:pt x="1576729" y="164256"/>
                  <a:pt x="1500114" y="264780"/>
                  <a:pt x="1336246" y="432689"/>
                </a:cubicBezTo>
                <a:cubicBezTo>
                  <a:pt x="1221147" y="544616"/>
                  <a:pt x="1094608" y="638068"/>
                  <a:pt x="1004984" y="701048"/>
                </a:cubicBezTo>
                <a:cubicBezTo>
                  <a:pt x="915359" y="764029"/>
                  <a:pt x="832598" y="786323"/>
                  <a:pt x="798499" y="810573"/>
                </a:cubicBezTo>
                <a:cubicBezTo>
                  <a:pt x="764400" y="834823"/>
                  <a:pt x="757668" y="827208"/>
                  <a:pt x="800389" y="846546"/>
                </a:cubicBezTo>
                <a:cubicBezTo>
                  <a:pt x="843110" y="865885"/>
                  <a:pt x="935744" y="877072"/>
                  <a:pt x="1054824" y="926604"/>
                </a:cubicBezTo>
                <a:cubicBezTo>
                  <a:pt x="1173903" y="976135"/>
                  <a:pt x="1375763" y="1066029"/>
                  <a:pt x="1514867" y="1143737"/>
                </a:cubicBezTo>
                <a:lnTo>
                  <a:pt x="1589766" y="1189945"/>
                </a:lnTo>
                <a:lnTo>
                  <a:pt x="1370811" y="1447524"/>
                </a:lnTo>
                <a:lnTo>
                  <a:pt x="1323182" y="1450246"/>
                </a:lnTo>
                <a:cubicBezTo>
                  <a:pt x="1168686" y="1458623"/>
                  <a:pt x="954594" y="1429397"/>
                  <a:pt x="814568" y="1402838"/>
                </a:cubicBezTo>
                <a:cubicBezTo>
                  <a:pt x="621474" y="1341780"/>
                  <a:pt x="418909" y="1213929"/>
                  <a:pt x="283148" y="1132238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EB61BD-BC36-F14B-609A-3FACBC28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1552182" y="2219465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464F07-0D7E-66CA-BE4F-C2D0C1DEA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24119" flipH="1">
            <a:off x="2432655" y="301732"/>
            <a:ext cx="1284318" cy="1937410"/>
            <a:chOff x="11748101" y="3114058"/>
            <a:chExt cx="1284318" cy="193741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E1B48D-FF5A-846C-BCEE-2A936EE21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2F9F4E-63D9-377B-043B-81C65D28C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89DF01-A7F4-F947-B97C-7CF06510A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178026" flipH="1" flipV="1">
            <a:off x="76742" y="2855226"/>
            <a:ext cx="1279679" cy="1147201"/>
          </a:xfrm>
          <a:custGeom>
            <a:avLst/>
            <a:gdLst>
              <a:gd name="connsiteX0" fmla="*/ 164618 w 1619348"/>
              <a:gd name="connsiteY0" fmla="*/ 1081639 h 1455334"/>
              <a:gd name="connsiteX1" fmla="*/ 0 w 1619348"/>
              <a:gd name="connsiteY1" fmla="*/ 910437 h 1455334"/>
              <a:gd name="connsiteX2" fmla="*/ 379896 w 1619348"/>
              <a:gd name="connsiteY2" fmla="*/ 396309 h 1455334"/>
              <a:gd name="connsiteX3" fmla="*/ 907704 w 1619348"/>
              <a:gd name="connsiteY3" fmla="*/ 46408 h 1455334"/>
              <a:gd name="connsiteX4" fmla="*/ 1619348 w 1619348"/>
              <a:gd name="connsiteY4" fmla="*/ 19864 h 1455334"/>
              <a:gd name="connsiteX5" fmla="*/ 1336246 w 1619348"/>
              <a:gd name="connsiteY5" fmla="*/ 430433 h 1455334"/>
              <a:gd name="connsiteX6" fmla="*/ 1004984 w 1619348"/>
              <a:gd name="connsiteY6" fmla="*/ 698792 h 1455334"/>
              <a:gd name="connsiteX7" fmla="*/ 798499 w 1619348"/>
              <a:gd name="connsiteY7" fmla="*/ 808317 h 1455334"/>
              <a:gd name="connsiteX8" fmla="*/ 800389 w 1619348"/>
              <a:gd name="connsiteY8" fmla="*/ 844290 h 1455334"/>
              <a:gd name="connsiteX9" fmla="*/ 1054824 w 1619348"/>
              <a:gd name="connsiteY9" fmla="*/ 924348 h 1455334"/>
              <a:gd name="connsiteX10" fmla="*/ 1514867 w 1619348"/>
              <a:gd name="connsiteY10" fmla="*/ 1141481 h 1455334"/>
              <a:gd name="connsiteX11" fmla="*/ 1589766 w 1619348"/>
              <a:gd name="connsiteY11" fmla="*/ 1187689 h 1455334"/>
              <a:gd name="connsiteX12" fmla="*/ 1370811 w 1619348"/>
              <a:gd name="connsiteY12" fmla="*/ 1445268 h 1455334"/>
              <a:gd name="connsiteX13" fmla="*/ 1323182 w 1619348"/>
              <a:gd name="connsiteY13" fmla="*/ 1447990 h 1455334"/>
              <a:gd name="connsiteX14" fmla="*/ 834207 w 1619348"/>
              <a:gd name="connsiteY14" fmla="*/ 1436333 h 1455334"/>
              <a:gd name="connsiteX15" fmla="*/ 340649 w 1619348"/>
              <a:gd name="connsiteY15" fmla="*/ 1227684 h 1455334"/>
              <a:gd name="connsiteX16" fmla="*/ 164618 w 1619348"/>
              <a:gd name="connsiteY16" fmla="*/ 1081639 h 1455334"/>
              <a:gd name="connsiteX0" fmla="*/ 164618 w 1619348"/>
              <a:gd name="connsiteY0" fmla="*/ 1081639 h 1455334"/>
              <a:gd name="connsiteX1" fmla="*/ 0 w 1619348"/>
              <a:gd name="connsiteY1" fmla="*/ 910437 h 1455334"/>
              <a:gd name="connsiteX2" fmla="*/ 379896 w 1619348"/>
              <a:gd name="connsiteY2" fmla="*/ 396309 h 1455334"/>
              <a:gd name="connsiteX3" fmla="*/ 907704 w 1619348"/>
              <a:gd name="connsiteY3" fmla="*/ 46408 h 1455334"/>
              <a:gd name="connsiteX4" fmla="*/ 1619348 w 1619348"/>
              <a:gd name="connsiteY4" fmla="*/ 19864 h 1455334"/>
              <a:gd name="connsiteX5" fmla="*/ 1336246 w 1619348"/>
              <a:gd name="connsiteY5" fmla="*/ 430433 h 1455334"/>
              <a:gd name="connsiteX6" fmla="*/ 1004984 w 1619348"/>
              <a:gd name="connsiteY6" fmla="*/ 698792 h 1455334"/>
              <a:gd name="connsiteX7" fmla="*/ 798499 w 1619348"/>
              <a:gd name="connsiteY7" fmla="*/ 808317 h 1455334"/>
              <a:gd name="connsiteX8" fmla="*/ 800389 w 1619348"/>
              <a:gd name="connsiteY8" fmla="*/ 844290 h 1455334"/>
              <a:gd name="connsiteX9" fmla="*/ 1054824 w 1619348"/>
              <a:gd name="connsiteY9" fmla="*/ 924348 h 1455334"/>
              <a:gd name="connsiteX10" fmla="*/ 1514867 w 1619348"/>
              <a:gd name="connsiteY10" fmla="*/ 1141481 h 1455334"/>
              <a:gd name="connsiteX11" fmla="*/ 1589766 w 1619348"/>
              <a:gd name="connsiteY11" fmla="*/ 1187689 h 1455334"/>
              <a:gd name="connsiteX12" fmla="*/ 1370811 w 1619348"/>
              <a:gd name="connsiteY12" fmla="*/ 1445268 h 1455334"/>
              <a:gd name="connsiteX13" fmla="*/ 1323182 w 1619348"/>
              <a:gd name="connsiteY13" fmla="*/ 1447990 h 1455334"/>
              <a:gd name="connsiteX14" fmla="*/ 834207 w 1619348"/>
              <a:gd name="connsiteY14" fmla="*/ 1436333 h 1455334"/>
              <a:gd name="connsiteX15" fmla="*/ 164618 w 1619348"/>
              <a:gd name="connsiteY15" fmla="*/ 1081639 h 1455334"/>
              <a:gd name="connsiteX0" fmla="*/ 283148 w 1619348"/>
              <a:gd name="connsiteY0" fmla="*/ 1129982 h 1455334"/>
              <a:gd name="connsiteX1" fmla="*/ 0 w 1619348"/>
              <a:gd name="connsiteY1" fmla="*/ 910437 h 1455334"/>
              <a:gd name="connsiteX2" fmla="*/ 379896 w 1619348"/>
              <a:gd name="connsiteY2" fmla="*/ 396309 h 1455334"/>
              <a:gd name="connsiteX3" fmla="*/ 907704 w 1619348"/>
              <a:gd name="connsiteY3" fmla="*/ 46408 h 1455334"/>
              <a:gd name="connsiteX4" fmla="*/ 1619348 w 1619348"/>
              <a:gd name="connsiteY4" fmla="*/ 19864 h 1455334"/>
              <a:gd name="connsiteX5" fmla="*/ 1336246 w 1619348"/>
              <a:gd name="connsiteY5" fmla="*/ 430433 h 1455334"/>
              <a:gd name="connsiteX6" fmla="*/ 1004984 w 1619348"/>
              <a:gd name="connsiteY6" fmla="*/ 698792 h 1455334"/>
              <a:gd name="connsiteX7" fmla="*/ 798499 w 1619348"/>
              <a:gd name="connsiteY7" fmla="*/ 808317 h 1455334"/>
              <a:gd name="connsiteX8" fmla="*/ 800389 w 1619348"/>
              <a:gd name="connsiteY8" fmla="*/ 844290 h 1455334"/>
              <a:gd name="connsiteX9" fmla="*/ 1054824 w 1619348"/>
              <a:gd name="connsiteY9" fmla="*/ 924348 h 1455334"/>
              <a:gd name="connsiteX10" fmla="*/ 1514867 w 1619348"/>
              <a:gd name="connsiteY10" fmla="*/ 1141481 h 1455334"/>
              <a:gd name="connsiteX11" fmla="*/ 1589766 w 1619348"/>
              <a:gd name="connsiteY11" fmla="*/ 1187689 h 1455334"/>
              <a:gd name="connsiteX12" fmla="*/ 1370811 w 1619348"/>
              <a:gd name="connsiteY12" fmla="*/ 1445268 h 1455334"/>
              <a:gd name="connsiteX13" fmla="*/ 1323182 w 1619348"/>
              <a:gd name="connsiteY13" fmla="*/ 1447990 h 1455334"/>
              <a:gd name="connsiteX14" fmla="*/ 834207 w 1619348"/>
              <a:gd name="connsiteY14" fmla="*/ 1436333 h 1455334"/>
              <a:gd name="connsiteX15" fmla="*/ 283148 w 1619348"/>
              <a:gd name="connsiteY15" fmla="*/ 1129982 h 1455334"/>
              <a:gd name="connsiteX0" fmla="*/ 283148 w 1619348"/>
              <a:gd name="connsiteY0" fmla="*/ 1129982 h 1455334"/>
              <a:gd name="connsiteX1" fmla="*/ 0 w 1619348"/>
              <a:gd name="connsiteY1" fmla="*/ 910437 h 1455334"/>
              <a:gd name="connsiteX2" fmla="*/ 379896 w 1619348"/>
              <a:gd name="connsiteY2" fmla="*/ 396309 h 1455334"/>
              <a:gd name="connsiteX3" fmla="*/ 907704 w 1619348"/>
              <a:gd name="connsiteY3" fmla="*/ 46408 h 1455334"/>
              <a:gd name="connsiteX4" fmla="*/ 1619348 w 1619348"/>
              <a:gd name="connsiteY4" fmla="*/ 19864 h 1455334"/>
              <a:gd name="connsiteX5" fmla="*/ 1336246 w 1619348"/>
              <a:gd name="connsiteY5" fmla="*/ 430433 h 1455334"/>
              <a:gd name="connsiteX6" fmla="*/ 1004984 w 1619348"/>
              <a:gd name="connsiteY6" fmla="*/ 698792 h 1455334"/>
              <a:gd name="connsiteX7" fmla="*/ 798499 w 1619348"/>
              <a:gd name="connsiteY7" fmla="*/ 808317 h 1455334"/>
              <a:gd name="connsiteX8" fmla="*/ 800389 w 1619348"/>
              <a:gd name="connsiteY8" fmla="*/ 844290 h 1455334"/>
              <a:gd name="connsiteX9" fmla="*/ 1054824 w 1619348"/>
              <a:gd name="connsiteY9" fmla="*/ 924348 h 1455334"/>
              <a:gd name="connsiteX10" fmla="*/ 1514867 w 1619348"/>
              <a:gd name="connsiteY10" fmla="*/ 1141481 h 1455334"/>
              <a:gd name="connsiteX11" fmla="*/ 1589766 w 1619348"/>
              <a:gd name="connsiteY11" fmla="*/ 1187689 h 1455334"/>
              <a:gd name="connsiteX12" fmla="*/ 1370811 w 1619348"/>
              <a:gd name="connsiteY12" fmla="*/ 1445268 h 1455334"/>
              <a:gd name="connsiteX13" fmla="*/ 1323182 w 1619348"/>
              <a:gd name="connsiteY13" fmla="*/ 1447990 h 1455334"/>
              <a:gd name="connsiteX14" fmla="*/ 834207 w 1619348"/>
              <a:gd name="connsiteY14" fmla="*/ 1436333 h 1455334"/>
              <a:gd name="connsiteX15" fmla="*/ 283148 w 1619348"/>
              <a:gd name="connsiteY15" fmla="*/ 1129982 h 1455334"/>
              <a:gd name="connsiteX0" fmla="*/ 283148 w 1619348"/>
              <a:gd name="connsiteY0" fmla="*/ 1129982 h 1449450"/>
              <a:gd name="connsiteX1" fmla="*/ 0 w 1619348"/>
              <a:gd name="connsiteY1" fmla="*/ 910437 h 1449450"/>
              <a:gd name="connsiteX2" fmla="*/ 379896 w 1619348"/>
              <a:gd name="connsiteY2" fmla="*/ 396309 h 1449450"/>
              <a:gd name="connsiteX3" fmla="*/ 907704 w 1619348"/>
              <a:gd name="connsiteY3" fmla="*/ 46408 h 1449450"/>
              <a:gd name="connsiteX4" fmla="*/ 1619348 w 1619348"/>
              <a:gd name="connsiteY4" fmla="*/ 19864 h 1449450"/>
              <a:gd name="connsiteX5" fmla="*/ 1336246 w 1619348"/>
              <a:gd name="connsiteY5" fmla="*/ 430433 h 1449450"/>
              <a:gd name="connsiteX6" fmla="*/ 1004984 w 1619348"/>
              <a:gd name="connsiteY6" fmla="*/ 698792 h 1449450"/>
              <a:gd name="connsiteX7" fmla="*/ 798499 w 1619348"/>
              <a:gd name="connsiteY7" fmla="*/ 808317 h 1449450"/>
              <a:gd name="connsiteX8" fmla="*/ 800389 w 1619348"/>
              <a:gd name="connsiteY8" fmla="*/ 844290 h 1449450"/>
              <a:gd name="connsiteX9" fmla="*/ 1054824 w 1619348"/>
              <a:gd name="connsiteY9" fmla="*/ 924348 h 1449450"/>
              <a:gd name="connsiteX10" fmla="*/ 1514867 w 1619348"/>
              <a:gd name="connsiteY10" fmla="*/ 1141481 h 1449450"/>
              <a:gd name="connsiteX11" fmla="*/ 1589766 w 1619348"/>
              <a:gd name="connsiteY11" fmla="*/ 1187689 h 1449450"/>
              <a:gd name="connsiteX12" fmla="*/ 1370811 w 1619348"/>
              <a:gd name="connsiteY12" fmla="*/ 1445268 h 1449450"/>
              <a:gd name="connsiteX13" fmla="*/ 1323182 w 1619348"/>
              <a:gd name="connsiteY13" fmla="*/ 1447990 h 1449450"/>
              <a:gd name="connsiteX14" fmla="*/ 814568 w 1619348"/>
              <a:gd name="connsiteY14" fmla="*/ 1400582 h 1449450"/>
              <a:gd name="connsiteX15" fmla="*/ 283148 w 1619348"/>
              <a:gd name="connsiteY15" fmla="*/ 1129982 h 1449450"/>
              <a:gd name="connsiteX0" fmla="*/ 283148 w 1619348"/>
              <a:gd name="connsiteY0" fmla="*/ 1132238 h 1451706"/>
              <a:gd name="connsiteX1" fmla="*/ 0 w 1619348"/>
              <a:gd name="connsiteY1" fmla="*/ 912693 h 1451706"/>
              <a:gd name="connsiteX2" fmla="*/ 392066 w 1619348"/>
              <a:gd name="connsiteY2" fmla="*/ 437499 h 1451706"/>
              <a:gd name="connsiteX3" fmla="*/ 907704 w 1619348"/>
              <a:gd name="connsiteY3" fmla="*/ 48664 h 1451706"/>
              <a:gd name="connsiteX4" fmla="*/ 1619348 w 1619348"/>
              <a:gd name="connsiteY4" fmla="*/ 22120 h 1451706"/>
              <a:gd name="connsiteX5" fmla="*/ 1336246 w 1619348"/>
              <a:gd name="connsiteY5" fmla="*/ 432689 h 1451706"/>
              <a:gd name="connsiteX6" fmla="*/ 1004984 w 1619348"/>
              <a:gd name="connsiteY6" fmla="*/ 701048 h 1451706"/>
              <a:gd name="connsiteX7" fmla="*/ 798499 w 1619348"/>
              <a:gd name="connsiteY7" fmla="*/ 810573 h 1451706"/>
              <a:gd name="connsiteX8" fmla="*/ 800389 w 1619348"/>
              <a:gd name="connsiteY8" fmla="*/ 846546 h 1451706"/>
              <a:gd name="connsiteX9" fmla="*/ 1054824 w 1619348"/>
              <a:gd name="connsiteY9" fmla="*/ 926604 h 1451706"/>
              <a:gd name="connsiteX10" fmla="*/ 1514867 w 1619348"/>
              <a:gd name="connsiteY10" fmla="*/ 1143737 h 1451706"/>
              <a:gd name="connsiteX11" fmla="*/ 1589766 w 1619348"/>
              <a:gd name="connsiteY11" fmla="*/ 1189945 h 1451706"/>
              <a:gd name="connsiteX12" fmla="*/ 1370811 w 1619348"/>
              <a:gd name="connsiteY12" fmla="*/ 1447524 h 1451706"/>
              <a:gd name="connsiteX13" fmla="*/ 1323182 w 1619348"/>
              <a:gd name="connsiteY13" fmla="*/ 1450246 h 1451706"/>
              <a:gd name="connsiteX14" fmla="*/ 814568 w 1619348"/>
              <a:gd name="connsiteY14" fmla="*/ 1402838 h 1451706"/>
              <a:gd name="connsiteX15" fmla="*/ 283148 w 1619348"/>
              <a:gd name="connsiteY15" fmla="*/ 1132238 h 1451706"/>
              <a:gd name="connsiteX0" fmla="*/ 283148 w 1619348"/>
              <a:gd name="connsiteY0" fmla="*/ 1132238 h 1451706"/>
              <a:gd name="connsiteX1" fmla="*/ 0 w 1619348"/>
              <a:gd name="connsiteY1" fmla="*/ 912693 h 1451706"/>
              <a:gd name="connsiteX2" fmla="*/ 392066 w 1619348"/>
              <a:gd name="connsiteY2" fmla="*/ 437499 h 1451706"/>
              <a:gd name="connsiteX3" fmla="*/ 907704 w 1619348"/>
              <a:gd name="connsiteY3" fmla="*/ 48664 h 1451706"/>
              <a:gd name="connsiteX4" fmla="*/ 1619348 w 1619348"/>
              <a:gd name="connsiteY4" fmla="*/ 22120 h 1451706"/>
              <a:gd name="connsiteX5" fmla="*/ 1336246 w 1619348"/>
              <a:gd name="connsiteY5" fmla="*/ 432689 h 1451706"/>
              <a:gd name="connsiteX6" fmla="*/ 1004984 w 1619348"/>
              <a:gd name="connsiteY6" fmla="*/ 701048 h 1451706"/>
              <a:gd name="connsiteX7" fmla="*/ 798499 w 1619348"/>
              <a:gd name="connsiteY7" fmla="*/ 810573 h 1451706"/>
              <a:gd name="connsiteX8" fmla="*/ 800389 w 1619348"/>
              <a:gd name="connsiteY8" fmla="*/ 846546 h 1451706"/>
              <a:gd name="connsiteX9" fmla="*/ 1054824 w 1619348"/>
              <a:gd name="connsiteY9" fmla="*/ 926604 h 1451706"/>
              <a:gd name="connsiteX10" fmla="*/ 1514867 w 1619348"/>
              <a:gd name="connsiteY10" fmla="*/ 1143737 h 1451706"/>
              <a:gd name="connsiteX11" fmla="*/ 1589766 w 1619348"/>
              <a:gd name="connsiteY11" fmla="*/ 1189945 h 1451706"/>
              <a:gd name="connsiteX12" fmla="*/ 1370811 w 1619348"/>
              <a:gd name="connsiteY12" fmla="*/ 1447524 h 1451706"/>
              <a:gd name="connsiteX13" fmla="*/ 1323182 w 1619348"/>
              <a:gd name="connsiteY13" fmla="*/ 1450246 h 1451706"/>
              <a:gd name="connsiteX14" fmla="*/ 814568 w 1619348"/>
              <a:gd name="connsiteY14" fmla="*/ 1402838 h 1451706"/>
              <a:gd name="connsiteX15" fmla="*/ 283148 w 1619348"/>
              <a:gd name="connsiteY15" fmla="*/ 1132238 h 1451706"/>
              <a:gd name="connsiteX0" fmla="*/ 283148 w 1619348"/>
              <a:gd name="connsiteY0" fmla="*/ 1132238 h 1451706"/>
              <a:gd name="connsiteX1" fmla="*/ 0 w 1619348"/>
              <a:gd name="connsiteY1" fmla="*/ 912693 h 1451706"/>
              <a:gd name="connsiteX2" fmla="*/ 392066 w 1619348"/>
              <a:gd name="connsiteY2" fmla="*/ 437499 h 1451706"/>
              <a:gd name="connsiteX3" fmla="*/ 907704 w 1619348"/>
              <a:gd name="connsiteY3" fmla="*/ 48664 h 1451706"/>
              <a:gd name="connsiteX4" fmla="*/ 1619348 w 1619348"/>
              <a:gd name="connsiteY4" fmla="*/ 22120 h 1451706"/>
              <a:gd name="connsiteX5" fmla="*/ 1336246 w 1619348"/>
              <a:gd name="connsiteY5" fmla="*/ 432689 h 1451706"/>
              <a:gd name="connsiteX6" fmla="*/ 1004984 w 1619348"/>
              <a:gd name="connsiteY6" fmla="*/ 701048 h 1451706"/>
              <a:gd name="connsiteX7" fmla="*/ 798499 w 1619348"/>
              <a:gd name="connsiteY7" fmla="*/ 810573 h 1451706"/>
              <a:gd name="connsiteX8" fmla="*/ 800389 w 1619348"/>
              <a:gd name="connsiteY8" fmla="*/ 846546 h 1451706"/>
              <a:gd name="connsiteX9" fmla="*/ 1054824 w 1619348"/>
              <a:gd name="connsiteY9" fmla="*/ 926604 h 1451706"/>
              <a:gd name="connsiteX10" fmla="*/ 1514867 w 1619348"/>
              <a:gd name="connsiteY10" fmla="*/ 1143737 h 1451706"/>
              <a:gd name="connsiteX11" fmla="*/ 1589766 w 1619348"/>
              <a:gd name="connsiteY11" fmla="*/ 1189945 h 1451706"/>
              <a:gd name="connsiteX12" fmla="*/ 1370811 w 1619348"/>
              <a:gd name="connsiteY12" fmla="*/ 1447524 h 1451706"/>
              <a:gd name="connsiteX13" fmla="*/ 1323182 w 1619348"/>
              <a:gd name="connsiteY13" fmla="*/ 1450246 h 1451706"/>
              <a:gd name="connsiteX14" fmla="*/ 814568 w 1619348"/>
              <a:gd name="connsiteY14" fmla="*/ 1402838 h 1451706"/>
              <a:gd name="connsiteX15" fmla="*/ 283148 w 1619348"/>
              <a:gd name="connsiteY15" fmla="*/ 1132238 h 145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19348" h="1451706">
                <a:moveTo>
                  <a:pt x="283148" y="1132238"/>
                </a:moveTo>
                <a:cubicBezTo>
                  <a:pt x="147387" y="1050547"/>
                  <a:pt x="41739" y="969217"/>
                  <a:pt x="0" y="912693"/>
                </a:cubicBezTo>
                <a:cubicBezTo>
                  <a:pt x="126820" y="747535"/>
                  <a:pt x="242915" y="592015"/>
                  <a:pt x="392066" y="437499"/>
                </a:cubicBezTo>
                <a:cubicBezTo>
                  <a:pt x="540766" y="283450"/>
                  <a:pt x="703157" y="117894"/>
                  <a:pt x="907704" y="48664"/>
                </a:cubicBezTo>
                <a:cubicBezTo>
                  <a:pt x="1112251" y="-20566"/>
                  <a:pt x="1574254" y="-2821"/>
                  <a:pt x="1619348" y="22120"/>
                </a:cubicBezTo>
                <a:cubicBezTo>
                  <a:pt x="1576729" y="164256"/>
                  <a:pt x="1500114" y="264780"/>
                  <a:pt x="1336246" y="432689"/>
                </a:cubicBezTo>
                <a:cubicBezTo>
                  <a:pt x="1221147" y="544616"/>
                  <a:pt x="1094608" y="638068"/>
                  <a:pt x="1004984" y="701048"/>
                </a:cubicBezTo>
                <a:cubicBezTo>
                  <a:pt x="915359" y="764029"/>
                  <a:pt x="832598" y="786323"/>
                  <a:pt x="798499" y="810573"/>
                </a:cubicBezTo>
                <a:cubicBezTo>
                  <a:pt x="764400" y="834823"/>
                  <a:pt x="757668" y="827208"/>
                  <a:pt x="800389" y="846546"/>
                </a:cubicBezTo>
                <a:cubicBezTo>
                  <a:pt x="843110" y="865885"/>
                  <a:pt x="935744" y="877072"/>
                  <a:pt x="1054824" y="926604"/>
                </a:cubicBezTo>
                <a:cubicBezTo>
                  <a:pt x="1173903" y="976135"/>
                  <a:pt x="1375763" y="1066029"/>
                  <a:pt x="1514867" y="1143737"/>
                </a:cubicBezTo>
                <a:lnTo>
                  <a:pt x="1589766" y="1189945"/>
                </a:lnTo>
                <a:lnTo>
                  <a:pt x="1370811" y="1447524"/>
                </a:lnTo>
                <a:lnTo>
                  <a:pt x="1323182" y="1450246"/>
                </a:lnTo>
                <a:cubicBezTo>
                  <a:pt x="1168686" y="1458623"/>
                  <a:pt x="954594" y="1429397"/>
                  <a:pt x="814568" y="1402838"/>
                </a:cubicBezTo>
                <a:cubicBezTo>
                  <a:pt x="621474" y="1341780"/>
                  <a:pt x="418909" y="1213929"/>
                  <a:pt x="283148" y="11322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4203D9-ED40-164B-0213-240FABE53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167868">
            <a:off x="1881899" y="3363262"/>
            <a:ext cx="1493750" cy="1040697"/>
          </a:xfrm>
          <a:custGeom>
            <a:avLst/>
            <a:gdLst>
              <a:gd name="connsiteX0" fmla="*/ 1007721 w 1719134"/>
              <a:gd name="connsiteY0" fmla="*/ 80 h 1362800"/>
              <a:gd name="connsiteX1" fmla="*/ 1353550 w 1719134"/>
              <a:gd name="connsiteY1" fmla="*/ 149151 h 1362800"/>
              <a:gd name="connsiteX2" fmla="*/ 1637568 w 1719134"/>
              <a:gd name="connsiteY2" fmla="*/ 474733 h 1362800"/>
              <a:gd name="connsiteX3" fmla="*/ 1719018 w 1719134"/>
              <a:gd name="connsiteY3" fmla="*/ 1228710 h 1362800"/>
              <a:gd name="connsiteX4" fmla="*/ 1719134 w 1719134"/>
              <a:gd name="connsiteY4" fmla="*/ 1229716 h 1362800"/>
              <a:gd name="connsiteX5" fmla="*/ 1381687 w 1719134"/>
              <a:gd name="connsiteY5" fmla="*/ 1256031 h 1362800"/>
              <a:gd name="connsiteX6" fmla="*/ 1379439 w 1719134"/>
              <a:gd name="connsiteY6" fmla="*/ 1252042 h 1362800"/>
              <a:gd name="connsiteX7" fmla="*/ 1346623 w 1719134"/>
              <a:gd name="connsiteY7" fmla="*/ 758751 h 1362800"/>
              <a:gd name="connsiteX8" fmla="*/ 1256568 w 1719134"/>
              <a:gd name="connsiteY8" fmla="*/ 509370 h 1362800"/>
              <a:gd name="connsiteX9" fmla="*/ 1014114 w 1719134"/>
              <a:gd name="connsiteY9" fmla="*/ 384679 h 1362800"/>
              <a:gd name="connsiteX10" fmla="*/ 570768 w 1719134"/>
              <a:gd name="connsiteY10" fmla="*/ 495515 h 1362800"/>
              <a:gd name="connsiteX11" fmla="*/ 328314 w 1719134"/>
              <a:gd name="connsiteY11" fmla="*/ 848806 h 1362800"/>
              <a:gd name="connsiteX12" fmla="*/ 337568 w 1719134"/>
              <a:gd name="connsiteY12" fmla="*/ 1327275 h 1362800"/>
              <a:gd name="connsiteX13" fmla="*/ 337035 w 1719134"/>
              <a:gd name="connsiteY13" fmla="*/ 1337494 h 1362800"/>
              <a:gd name="connsiteX14" fmla="*/ 12525 w 1719134"/>
              <a:gd name="connsiteY14" fmla="*/ 1362800 h 1362800"/>
              <a:gd name="connsiteX15" fmla="*/ 9836 w 1719134"/>
              <a:gd name="connsiteY15" fmla="*/ 1352962 h 1362800"/>
              <a:gd name="connsiteX16" fmla="*/ 51223 w 1719134"/>
              <a:gd name="connsiteY16" fmla="*/ 786461 h 1362800"/>
              <a:gd name="connsiteX17" fmla="*/ 307532 w 1719134"/>
              <a:gd name="connsiteY17" fmla="*/ 287697 h 1362800"/>
              <a:gd name="connsiteX18" fmla="*/ 944841 w 1719134"/>
              <a:gd name="connsiteY18" fmla="*/ 3679 h 1362800"/>
              <a:gd name="connsiteX19" fmla="*/ 1007721 w 1719134"/>
              <a:gd name="connsiteY19" fmla="*/ 80 h 1362800"/>
              <a:gd name="connsiteX0" fmla="*/ 1008116 w 1719529"/>
              <a:gd name="connsiteY0" fmla="*/ 80 h 1362800"/>
              <a:gd name="connsiteX1" fmla="*/ 1353945 w 1719529"/>
              <a:gd name="connsiteY1" fmla="*/ 149151 h 1362800"/>
              <a:gd name="connsiteX2" fmla="*/ 1637963 w 1719529"/>
              <a:gd name="connsiteY2" fmla="*/ 474733 h 1362800"/>
              <a:gd name="connsiteX3" fmla="*/ 1719413 w 1719529"/>
              <a:gd name="connsiteY3" fmla="*/ 1228710 h 1362800"/>
              <a:gd name="connsiteX4" fmla="*/ 1719529 w 1719529"/>
              <a:gd name="connsiteY4" fmla="*/ 1229716 h 1362800"/>
              <a:gd name="connsiteX5" fmla="*/ 1382082 w 1719529"/>
              <a:gd name="connsiteY5" fmla="*/ 1256031 h 1362800"/>
              <a:gd name="connsiteX6" fmla="*/ 1379834 w 1719529"/>
              <a:gd name="connsiteY6" fmla="*/ 1252042 h 1362800"/>
              <a:gd name="connsiteX7" fmla="*/ 1347018 w 1719529"/>
              <a:gd name="connsiteY7" fmla="*/ 758751 h 1362800"/>
              <a:gd name="connsiteX8" fmla="*/ 1256963 w 1719529"/>
              <a:gd name="connsiteY8" fmla="*/ 509370 h 1362800"/>
              <a:gd name="connsiteX9" fmla="*/ 1014509 w 1719529"/>
              <a:gd name="connsiteY9" fmla="*/ 384679 h 1362800"/>
              <a:gd name="connsiteX10" fmla="*/ 571163 w 1719529"/>
              <a:gd name="connsiteY10" fmla="*/ 495515 h 1362800"/>
              <a:gd name="connsiteX11" fmla="*/ 328709 w 1719529"/>
              <a:gd name="connsiteY11" fmla="*/ 848806 h 1362800"/>
              <a:gd name="connsiteX12" fmla="*/ 337963 w 1719529"/>
              <a:gd name="connsiteY12" fmla="*/ 1327275 h 1362800"/>
              <a:gd name="connsiteX13" fmla="*/ 337430 w 1719529"/>
              <a:gd name="connsiteY13" fmla="*/ 1337494 h 1362800"/>
              <a:gd name="connsiteX14" fmla="*/ 12920 w 1719529"/>
              <a:gd name="connsiteY14" fmla="*/ 1362800 h 1362800"/>
              <a:gd name="connsiteX15" fmla="*/ 10231 w 1719529"/>
              <a:gd name="connsiteY15" fmla="*/ 1352962 h 1362800"/>
              <a:gd name="connsiteX16" fmla="*/ 51618 w 1719529"/>
              <a:gd name="connsiteY16" fmla="*/ 786461 h 1362800"/>
              <a:gd name="connsiteX17" fmla="*/ 272760 w 1719529"/>
              <a:gd name="connsiteY17" fmla="*/ 244950 h 1362800"/>
              <a:gd name="connsiteX18" fmla="*/ 945236 w 1719529"/>
              <a:gd name="connsiteY18" fmla="*/ 3679 h 1362800"/>
              <a:gd name="connsiteX19" fmla="*/ 1008116 w 1719529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28542 w 1719362"/>
              <a:gd name="connsiteY11" fmla="*/ 848806 h 1362800"/>
              <a:gd name="connsiteX12" fmla="*/ 337796 w 1719362"/>
              <a:gd name="connsiteY12" fmla="*/ 1327275 h 1362800"/>
              <a:gd name="connsiteX13" fmla="*/ 337263 w 1719362"/>
              <a:gd name="connsiteY13" fmla="*/ 1337494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87159 w 1719362"/>
              <a:gd name="connsiteY11" fmla="*/ 838119 h 1362800"/>
              <a:gd name="connsiteX12" fmla="*/ 337796 w 1719362"/>
              <a:gd name="connsiteY12" fmla="*/ 1327275 h 1362800"/>
              <a:gd name="connsiteX13" fmla="*/ 337263 w 1719362"/>
              <a:gd name="connsiteY13" fmla="*/ 1337494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87159 w 1719362"/>
              <a:gd name="connsiteY11" fmla="*/ 838119 h 1362800"/>
              <a:gd name="connsiteX12" fmla="*/ 337796 w 1719362"/>
              <a:gd name="connsiteY12" fmla="*/ 13272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387159 w 1719362"/>
              <a:gd name="connsiteY11" fmla="*/ 838119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379667 w 1719362"/>
              <a:gd name="connsiteY6" fmla="*/ 1252042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346851 w 1719362"/>
              <a:gd name="connsiteY7" fmla="*/ 758751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56796 w 1719362"/>
              <a:gd name="connsiteY8" fmla="*/ 50937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41169 w 1719362"/>
              <a:gd name="connsiteY8" fmla="*/ 513950 h 1362800"/>
              <a:gd name="connsiteX9" fmla="*/ 1014342 w 1719362"/>
              <a:gd name="connsiteY9" fmla="*/ 384679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53778 w 1719362"/>
              <a:gd name="connsiteY1" fmla="*/ 149151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41169 w 1719362"/>
              <a:gd name="connsiteY8" fmla="*/ 513950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241169 w 1719362"/>
              <a:gd name="connsiteY8" fmla="*/ 513950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27142 w 1719362"/>
              <a:gd name="connsiteY13" fmla="*/ 1354287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23767 w 1719362"/>
              <a:gd name="connsiteY12" fmla="*/ 1304375 h 1362800"/>
              <a:gd name="connsiteX13" fmla="*/ 475991 w 1719362"/>
              <a:gd name="connsiteY13" fmla="*/ 1361920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28192 w 1719362"/>
              <a:gd name="connsiteY11" fmla="*/ 824378 h 1362800"/>
              <a:gd name="connsiteX12" fmla="*/ 464800 w 1719362"/>
              <a:gd name="connsiteY12" fmla="*/ 1270788 h 1362800"/>
              <a:gd name="connsiteX13" fmla="*/ 475991 w 1719362"/>
              <a:gd name="connsiteY13" fmla="*/ 1361920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07949 w 1719362"/>
              <a:gd name="connsiteY0" fmla="*/ 80 h 1362800"/>
              <a:gd name="connsiteX1" fmla="*/ 1385042 w 1719362"/>
              <a:gd name="connsiteY1" fmla="*/ 118617 h 1362800"/>
              <a:gd name="connsiteX2" fmla="*/ 1637796 w 1719362"/>
              <a:gd name="connsiteY2" fmla="*/ 474733 h 1362800"/>
              <a:gd name="connsiteX3" fmla="*/ 1719246 w 1719362"/>
              <a:gd name="connsiteY3" fmla="*/ 1228710 h 1362800"/>
              <a:gd name="connsiteX4" fmla="*/ 1719362 w 1719362"/>
              <a:gd name="connsiteY4" fmla="*/ 1229716 h 1362800"/>
              <a:gd name="connsiteX5" fmla="*/ 1381915 w 1719362"/>
              <a:gd name="connsiteY5" fmla="*/ 1256031 h 1362800"/>
              <a:gd name="connsiteX6" fmla="*/ 1287839 w 1719362"/>
              <a:gd name="connsiteY6" fmla="*/ 1258148 h 1362800"/>
              <a:gd name="connsiteX7" fmla="*/ 1288239 w 1719362"/>
              <a:gd name="connsiteY7" fmla="*/ 751117 h 1362800"/>
              <a:gd name="connsiteX8" fmla="*/ 1192326 w 1719362"/>
              <a:gd name="connsiteY8" fmla="*/ 517003 h 1362800"/>
              <a:gd name="connsiteX9" fmla="*/ 979176 w 1719362"/>
              <a:gd name="connsiteY9" fmla="*/ 418265 h 1362800"/>
              <a:gd name="connsiteX10" fmla="*/ 570996 w 1719362"/>
              <a:gd name="connsiteY10" fmla="*/ 495515 h 1362800"/>
              <a:gd name="connsiteX11" fmla="*/ 457501 w 1719362"/>
              <a:gd name="connsiteY11" fmla="*/ 803004 h 1362800"/>
              <a:gd name="connsiteX12" fmla="*/ 464800 w 1719362"/>
              <a:gd name="connsiteY12" fmla="*/ 1270788 h 1362800"/>
              <a:gd name="connsiteX13" fmla="*/ 475991 w 1719362"/>
              <a:gd name="connsiteY13" fmla="*/ 1361920 h 1362800"/>
              <a:gd name="connsiteX14" fmla="*/ 12753 w 1719362"/>
              <a:gd name="connsiteY14" fmla="*/ 1362800 h 1362800"/>
              <a:gd name="connsiteX15" fmla="*/ 10064 w 1719362"/>
              <a:gd name="connsiteY15" fmla="*/ 1352962 h 1362800"/>
              <a:gd name="connsiteX16" fmla="*/ 51451 w 1719362"/>
              <a:gd name="connsiteY16" fmla="*/ 786461 h 1362800"/>
              <a:gd name="connsiteX17" fmla="*/ 266732 w 1719362"/>
              <a:gd name="connsiteY17" fmla="*/ 215943 h 1362800"/>
              <a:gd name="connsiteX18" fmla="*/ 945069 w 1719362"/>
              <a:gd name="connsiteY18" fmla="*/ 3679 h 1362800"/>
              <a:gd name="connsiteX19" fmla="*/ 1007949 w 1719362"/>
              <a:gd name="connsiteY19" fmla="*/ 80 h 1362800"/>
              <a:gd name="connsiteX0" fmla="*/ 1022264 w 1733677"/>
              <a:gd name="connsiteY0" fmla="*/ 80 h 1362800"/>
              <a:gd name="connsiteX1" fmla="*/ 1399357 w 1733677"/>
              <a:gd name="connsiteY1" fmla="*/ 118617 h 1362800"/>
              <a:gd name="connsiteX2" fmla="*/ 1652111 w 1733677"/>
              <a:gd name="connsiteY2" fmla="*/ 474733 h 1362800"/>
              <a:gd name="connsiteX3" fmla="*/ 1733561 w 1733677"/>
              <a:gd name="connsiteY3" fmla="*/ 1228710 h 1362800"/>
              <a:gd name="connsiteX4" fmla="*/ 1733677 w 1733677"/>
              <a:gd name="connsiteY4" fmla="*/ 1229716 h 1362800"/>
              <a:gd name="connsiteX5" fmla="*/ 1396230 w 1733677"/>
              <a:gd name="connsiteY5" fmla="*/ 1256031 h 1362800"/>
              <a:gd name="connsiteX6" fmla="*/ 1302154 w 1733677"/>
              <a:gd name="connsiteY6" fmla="*/ 1258148 h 1362800"/>
              <a:gd name="connsiteX7" fmla="*/ 1302554 w 1733677"/>
              <a:gd name="connsiteY7" fmla="*/ 751117 h 1362800"/>
              <a:gd name="connsiteX8" fmla="*/ 1206641 w 1733677"/>
              <a:gd name="connsiteY8" fmla="*/ 517003 h 1362800"/>
              <a:gd name="connsiteX9" fmla="*/ 993491 w 1733677"/>
              <a:gd name="connsiteY9" fmla="*/ 418265 h 1362800"/>
              <a:gd name="connsiteX10" fmla="*/ 585311 w 1733677"/>
              <a:gd name="connsiteY10" fmla="*/ 495515 h 1362800"/>
              <a:gd name="connsiteX11" fmla="*/ 471816 w 1733677"/>
              <a:gd name="connsiteY11" fmla="*/ 803004 h 1362800"/>
              <a:gd name="connsiteX12" fmla="*/ 479115 w 1733677"/>
              <a:gd name="connsiteY12" fmla="*/ 1270788 h 1362800"/>
              <a:gd name="connsiteX13" fmla="*/ 490306 w 1733677"/>
              <a:gd name="connsiteY13" fmla="*/ 1361920 h 1362800"/>
              <a:gd name="connsiteX14" fmla="*/ 27068 w 1733677"/>
              <a:gd name="connsiteY14" fmla="*/ 1362800 h 1362800"/>
              <a:gd name="connsiteX15" fmla="*/ 24379 w 1733677"/>
              <a:gd name="connsiteY15" fmla="*/ 1352962 h 1362800"/>
              <a:gd name="connsiteX16" fmla="*/ 26691 w 1733677"/>
              <a:gd name="connsiteY16" fmla="*/ 766614 h 1362800"/>
              <a:gd name="connsiteX17" fmla="*/ 281047 w 1733677"/>
              <a:gd name="connsiteY17" fmla="*/ 215943 h 1362800"/>
              <a:gd name="connsiteX18" fmla="*/ 959384 w 1733677"/>
              <a:gd name="connsiteY18" fmla="*/ 3679 h 1362800"/>
              <a:gd name="connsiteX19" fmla="*/ 1022264 w 1733677"/>
              <a:gd name="connsiteY19" fmla="*/ 80 h 1362800"/>
              <a:gd name="connsiteX0" fmla="*/ 1018629 w 1730042"/>
              <a:gd name="connsiteY0" fmla="*/ 80 h 1362800"/>
              <a:gd name="connsiteX1" fmla="*/ 1395722 w 1730042"/>
              <a:gd name="connsiteY1" fmla="*/ 118617 h 1362800"/>
              <a:gd name="connsiteX2" fmla="*/ 1648476 w 1730042"/>
              <a:gd name="connsiteY2" fmla="*/ 474733 h 1362800"/>
              <a:gd name="connsiteX3" fmla="*/ 1729926 w 1730042"/>
              <a:gd name="connsiteY3" fmla="*/ 1228710 h 1362800"/>
              <a:gd name="connsiteX4" fmla="*/ 1730042 w 1730042"/>
              <a:gd name="connsiteY4" fmla="*/ 1229716 h 1362800"/>
              <a:gd name="connsiteX5" fmla="*/ 1392595 w 1730042"/>
              <a:gd name="connsiteY5" fmla="*/ 1256031 h 1362800"/>
              <a:gd name="connsiteX6" fmla="*/ 1298519 w 1730042"/>
              <a:gd name="connsiteY6" fmla="*/ 1258148 h 1362800"/>
              <a:gd name="connsiteX7" fmla="*/ 1298919 w 1730042"/>
              <a:gd name="connsiteY7" fmla="*/ 751117 h 1362800"/>
              <a:gd name="connsiteX8" fmla="*/ 1203006 w 1730042"/>
              <a:gd name="connsiteY8" fmla="*/ 517003 h 1362800"/>
              <a:gd name="connsiteX9" fmla="*/ 989856 w 1730042"/>
              <a:gd name="connsiteY9" fmla="*/ 418265 h 1362800"/>
              <a:gd name="connsiteX10" fmla="*/ 581676 w 1730042"/>
              <a:gd name="connsiteY10" fmla="*/ 495515 h 1362800"/>
              <a:gd name="connsiteX11" fmla="*/ 468181 w 1730042"/>
              <a:gd name="connsiteY11" fmla="*/ 803004 h 1362800"/>
              <a:gd name="connsiteX12" fmla="*/ 475480 w 1730042"/>
              <a:gd name="connsiteY12" fmla="*/ 1270788 h 1362800"/>
              <a:gd name="connsiteX13" fmla="*/ 486671 w 1730042"/>
              <a:gd name="connsiteY13" fmla="*/ 1361920 h 1362800"/>
              <a:gd name="connsiteX14" fmla="*/ 23433 w 1730042"/>
              <a:gd name="connsiteY14" fmla="*/ 1362800 h 1362800"/>
              <a:gd name="connsiteX15" fmla="*/ 20744 w 1730042"/>
              <a:gd name="connsiteY15" fmla="*/ 1352962 h 1362800"/>
              <a:gd name="connsiteX16" fmla="*/ 23056 w 1730042"/>
              <a:gd name="connsiteY16" fmla="*/ 766614 h 1362800"/>
              <a:gd name="connsiteX17" fmla="*/ 222704 w 1730042"/>
              <a:gd name="connsiteY17" fmla="*/ 180830 h 1362800"/>
              <a:gd name="connsiteX18" fmla="*/ 955749 w 1730042"/>
              <a:gd name="connsiteY18" fmla="*/ 3679 h 1362800"/>
              <a:gd name="connsiteX19" fmla="*/ 1018629 w 1730042"/>
              <a:gd name="connsiteY19" fmla="*/ 80 h 1362800"/>
              <a:gd name="connsiteX0" fmla="*/ 1018629 w 1730042"/>
              <a:gd name="connsiteY0" fmla="*/ 80 h 1362800"/>
              <a:gd name="connsiteX1" fmla="*/ 1395722 w 1730042"/>
              <a:gd name="connsiteY1" fmla="*/ 118617 h 1362800"/>
              <a:gd name="connsiteX2" fmla="*/ 1648476 w 1730042"/>
              <a:gd name="connsiteY2" fmla="*/ 474733 h 1362800"/>
              <a:gd name="connsiteX3" fmla="*/ 1729926 w 1730042"/>
              <a:gd name="connsiteY3" fmla="*/ 1228710 h 1362800"/>
              <a:gd name="connsiteX4" fmla="*/ 1730042 w 1730042"/>
              <a:gd name="connsiteY4" fmla="*/ 1229716 h 1362800"/>
              <a:gd name="connsiteX5" fmla="*/ 1392595 w 1730042"/>
              <a:gd name="connsiteY5" fmla="*/ 1256031 h 1362800"/>
              <a:gd name="connsiteX6" fmla="*/ 1298519 w 1730042"/>
              <a:gd name="connsiteY6" fmla="*/ 1258148 h 1362800"/>
              <a:gd name="connsiteX7" fmla="*/ 1298919 w 1730042"/>
              <a:gd name="connsiteY7" fmla="*/ 751117 h 1362800"/>
              <a:gd name="connsiteX8" fmla="*/ 1203006 w 1730042"/>
              <a:gd name="connsiteY8" fmla="*/ 517003 h 1362800"/>
              <a:gd name="connsiteX9" fmla="*/ 989856 w 1730042"/>
              <a:gd name="connsiteY9" fmla="*/ 418265 h 1362800"/>
              <a:gd name="connsiteX10" fmla="*/ 581676 w 1730042"/>
              <a:gd name="connsiteY10" fmla="*/ 495515 h 1362800"/>
              <a:gd name="connsiteX11" fmla="*/ 468181 w 1730042"/>
              <a:gd name="connsiteY11" fmla="*/ 803004 h 1362800"/>
              <a:gd name="connsiteX12" fmla="*/ 475480 w 1730042"/>
              <a:gd name="connsiteY12" fmla="*/ 1270788 h 1362800"/>
              <a:gd name="connsiteX13" fmla="*/ 486671 w 1730042"/>
              <a:gd name="connsiteY13" fmla="*/ 1361920 h 1362800"/>
              <a:gd name="connsiteX14" fmla="*/ 23433 w 1730042"/>
              <a:gd name="connsiteY14" fmla="*/ 1362800 h 1362800"/>
              <a:gd name="connsiteX15" fmla="*/ 20744 w 1730042"/>
              <a:gd name="connsiteY15" fmla="*/ 1352962 h 1362800"/>
              <a:gd name="connsiteX16" fmla="*/ 23056 w 1730042"/>
              <a:gd name="connsiteY16" fmla="*/ 766614 h 1362800"/>
              <a:gd name="connsiteX17" fmla="*/ 222704 w 1730042"/>
              <a:gd name="connsiteY17" fmla="*/ 180830 h 1362800"/>
              <a:gd name="connsiteX18" fmla="*/ 955749 w 1730042"/>
              <a:gd name="connsiteY18" fmla="*/ 3679 h 1362800"/>
              <a:gd name="connsiteX19" fmla="*/ 1018629 w 1730042"/>
              <a:gd name="connsiteY19" fmla="*/ 80 h 1362800"/>
              <a:gd name="connsiteX0" fmla="*/ 1018629 w 1730042"/>
              <a:gd name="connsiteY0" fmla="*/ 0 h 1362720"/>
              <a:gd name="connsiteX1" fmla="*/ 1395722 w 1730042"/>
              <a:gd name="connsiteY1" fmla="*/ 118537 h 1362720"/>
              <a:gd name="connsiteX2" fmla="*/ 1648476 w 1730042"/>
              <a:gd name="connsiteY2" fmla="*/ 474653 h 1362720"/>
              <a:gd name="connsiteX3" fmla="*/ 1729926 w 1730042"/>
              <a:gd name="connsiteY3" fmla="*/ 1228630 h 1362720"/>
              <a:gd name="connsiteX4" fmla="*/ 1730042 w 1730042"/>
              <a:gd name="connsiteY4" fmla="*/ 1229636 h 1362720"/>
              <a:gd name="connsiteX5" fmla="*/ 1392595 w 1730042"/>
              <a:gd name="connsiteY5" fmla="*/ 1255951 h 1362720"/>
              <a:gd name="connsiteX6" fmla="*/ 1298519 w 1730042"/>
              <a:gd name="connsiteY6" fmla="*/ 1258068 h 1362720"/>
              <a:gd name="connsiteX7" fmla="*/ 1298919 w 1730042"/>
              <a:gd name="connsiteY7" fmla="*/ 751037 h 1362720"/>
              <a:gd name="connsiteX8" fmla="*/ 1203006 w 1730042"/>
              <a:gd name="connsiteY8" fmla="*/ 516923 h 1362720"/>
              <a:gd name="connsiteX9" fmla="*/ 989856 w 1730042"/>
              <a:gd name="connsiteY9" fmla="*/ 418185 h 1362720"/>
              <a:gd name="connsiteX10" fmla="*/ 581676 w 1730042"/>
              <a:gd name="connsiteY10" fmla="*/ 495435 h 1362720"/>
              <a:gd name="connsiteX11" fmla="*/ 468181 w 1730042"/>
              <a:gd name="connsiteY11" fmla="*/ 802924 h 1362720"/>
              <a:gd name="connsiteX12" fmla="*/ 475480 w 1730042"/>
              <a:gd name="connsiteY12" fmla="*/ 1270708 h 1362720"/>
              <a:gd name="connsiteX13" fmla="*/ 486671 w 1730042"/>
              <a:gd name="connsiteY13" fmla="*/ 1361840 h 1362720"/>
              <a:gd name="connsiteX14" fmla="*/ 23433 w 1730042"/>
              <a:gd name="connsiteY14" fmla="*/ 1362720 h 1362720"/>
              <a:gd name="connsiteX15" fmla="*/ 20744 w 1730042"/>
              <a:gd name="connsiteY15" fmla="*/ 1352882 h 1362720"/>
              <a:gd name="connsiteX16" fmla="*/ 23056 w 1730042"/>
              <a:gd name="connsiteY16" fmla="*/ 766534 h 1362720"/>
              <a:gd name="connsiteX17" fmla="*/ 222704 w 1730042"/>
              <a:gd name="connsiteY17" fmla="*/ 180750 h 1362720"/>
              <a:gd name="connsiteX18" fmla="*/ 1018629 w 1730042"/>
              <a:gd name="connsiteY18" fmla="*/ 0 h 1362720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68181 w 1730042"/>
              <a:gd name="connsiteY11" fmla="*/ 803210 h 1363006"/>
              <a:gd name="connsiteX12" fmla="*/ 475480 w 1730042"/>
              <a:gd name="connsiteY12" fmla="*/ 1270994 h 1363006"/>
              <a:gd name="connsiteX13" fmla="*/ 486671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68181 w 1730042"/>
              <a:gd name="connsiteY11" fmla="*/ 803210 h 1363006"/>
              <a:gd name="connsiteX12" fmla="*/ 475480 w 1730042"/>
              <a:gd name="connsiteY12" fmla="*/ 1270994 h 1363006"/>
              <a:gd name="connsiteX13" fmla="*/ 370569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68181 w 1730042"/>
              <a:gd name="connsiteY11" fmla="*/ 803210 h 1363006"/>
              <a:gd name="connsiteX12" fmla="*/ 375964 w 1730042"/>
              <a:gd name="connsiteY12" fmla="*/ 1227033 h 1363006"/>
              <a:gd name="connsiteX13" fmla="*/ 370569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0042"/>
              <a:gd name="connsiteY0" fmla="*/ 286 h 1363006"/>
              <a:gd name="connsiteX1" fmla="*/ 1395722 w 1730042"/>
              <a:gd name="connsiteY1" fmla="*/ 118823 h 1363006"/>
              <a:gd name="connsiteX2" fmla="*/ 1648476 w 1730042"/>
              <a:gd name="connsiteY2" fmla="*/ 474939 h 1363006"/>
              <a:gd name="connsiteX3" fmla="*/ 1729926 w 1730042"/>
              <a:gd name="connsiteY3" fmla="*/ 1228916 h 1363006"/>
              <a:gd name="connsiteX4" fmla="*/ 1730042 w 1730042"/>
              <a:gd name="connsiteY4" fmla="*/ 1229922 h 1363006"/>
              <a:gd name="connsiteX5" fmla="*/ 1392595 w 1730042"/>
              <a:gd name="connsiteY5" fmla="*/ 1256237 h 1363006"/>
              <a:gd name="connsiteX6" fmla="*/ 1298519 w 1730042"/>
              <a:gd name="connsiteY6" fmla="*/ 1258354 h 1363006"/>
              <a:gd name="connsiteX7" fmla="*/ 1298919 w 1730042"/>
              <a:gd name="connsiteY7" fmla="*/ 751323 h 1363006"/>
              <a:gd name="connsiteX8" fmla="*/ 1203006 w 1730042"/>
              <a:gd name="connsiteY8" fmla="*/ 517209 h 1363006"/>
              <a:gd name="connsiteX9" fmla="*/ 989856 w 1730042"/>
              <a:gd name="connsiteY9" fmla="*/ 418471 h 1363006"/>
              <a:gd name="connsiteX10" fmla="*/ 581676 w 1730042"/>
              <a:gd name="connsiteY10" fmla="*/ 495721 h 1363006"/>
              <a:gd name="connsiteX11" fmla="*/ 416351 w 1730042"/>
              <a:gd name="connsiteY11" fmla="*/ 756500 h 1363006"/>
              <a:gd name="connsiteX12" fmla="*/ 375964 w 1730042"/>
              <a:gd name="connsiteY12" fmla="*/ 1227033 h 1363006"/>
              <a:gd name="connsiteX13" fmla="*/ 370569 w 1730042"/>
              <a:gd name="connsiteY13" fmla="*/ 1362126 h 1363006"/>
              <a:gd name="connsiteX14" fmla="*/ 23433 w 1730042"/>
              <a:gd name="connsiteY14" fmla="*/ 1363006 h 1363006"/>
              <a:gd name="connsiteX15" fmla="*/ 20744 w 1730042"/>
              <a:gd name="connsiteY15" fmla="*/ 1353168 h 1363006"/>
              <a:gd name="connsiteX16" fmla="*/ 23056 w 1730042"/>
              <a:gd name="connsiteY16" fmla="*/ 766820 h 1363006"/>
              <a:gd name="connsiteX17" fmla="*/ 222704 w 1730042"/>
              <a:gd name="connsiteY17" fmla="*/ 181036 h 1363006"/>
              <a:gd name="connsiteX18" fmla="*/ 1018629 w 1730042"/>
              <a:gd name="connsiteY18" fmla="*/ 286 h 1363006"/>
              <a:gd name="connsiteX0" fmla="*/ 1018629 w 1731453"/>
              <a:gd name="connsiteY0" fmla="*/ 286 h 1363006"/>
              <a:gd name="connsiteX1" fmla="*/ 1395722 w 1731453"/>
              <a:gd name="connsiteY1" fmla="*/ 118823 h 1363006"/>
              <a:gd name="connsiteX2" fmla="*/ 1648476 w 1731453"/>
              <a:gd name="connsiteY2" fmla="*/ 474939 h 1363006"/>
              <a:gd name="connsiteX3" fmla="*/ 1729926 w 1731453"/>
              <a:gd name="connsiteY3" fmla="*/ 1228916 h 1363006"/>
              <a:gd name="connsiteX4" fmla="*/ 1730042 w 1731453"/>
              <a:gd name="connsiteY4" fmla="*/ 1229922 h 1363006"/>
              <a:gd name="connsiteX5" fmla="*/ 1392595 w 1731453"/>
              <a:gd name="connsiteY5" fmla="*/ 1256237 h 1363006"/>
              <a:gd name="connsiteX6" fmla="*/ 1298519 w 1731453"/>
              <a:gd name="connsiteY6" fmla="*/ 1258354 h 1363006"/>
              <a:gd name="connsiteX7" fmla="*/ 1298919 w 1731453"/>
              <a:gd name="connsiteY7" fmla="*/ 751323 h 1363006"/>
              <a:gd name="connsiteX8" fmla="*/ 1203006 w 1731453"/>
              <a:gd name="connsiteY8" fmla="*/ 517209 h 1363006"/>
              <a:gd name="connsiteX9" fmla="*/ 989856 w 1731453"/>
              <a:gd name="connsiteY9" fmla="*/ 418471 h 1363006"/>
              <a:gd name="connsiteX10" fmla="*/ 581676 w 1731453"/>
              <a:gd name="connsiteY10" fmla="*/ 495721 h 1363006"/>
              <a:gd name="connsiteX11" fmla="*/ 416351 w 1731453"/>
              <a:gd name="connsiteY11" fmla="*/ 756500 h 1363006"/>
              <a:gd name="connsiteX12" fmla="*/ 375964 w 1731453"/>
              <a:gd name="connsiteY12" fmla="*/ 1227033 h 1363006"/>
              <a:gd name="connsiteX13" fmla="*/ 370569 w 1731453"/>
              <a:gd name="connsiteY13" fmla="*/ 1362126 h 1363006"/>
              <a:gd name="connsiteX14" fmla="*/ 23433 w 1731453"/>
              <a:gd name="connsiteY14" fmla="*/ 1363006 h 1363006"/>
              <a:gd name="connsiteX15" fmla="*/ 20744 w 1731453"/>
              <a:gd name="connsiteY15" fmla="*/ 1353168 h 1363006"/>
              <a:gd name="connsiteX16" fmla="*/ 23056 w 1731453"/>
              <a:gd name="connsiteY16" fmla="*/ 766820 h 1363006"/>
              <a:gd name="connsiteX17" fmla="*/ 222704 w 1731453"/>
              <a:gd name="connsiteY17" fmla="*/ 181036 h 1363006"/>
              <a:gd name="connsiteX18" fmla="*/ 1018629 w 1731453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298519 w 1733229"/>
              <a:gd name="connsiteY6" fmla="*/ 1258354 h 1363006"/>
              <a:gd name="connsiteX7" fmla="*/ 1298919 w 1733229"/>
              <a:gd name="connsiteY7" fmla="*/ 751323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22920 w 1733229"/>
              <a:gd name="connsiteY6" fmla="*/ 1277587 h 1363006"/>
              <a:gd name="connsiteX7" fmla="*/ 1298919 w 1733229"/>
              <a:gd name="connsiteY7" fmla="*/ 751323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22920 w 1733229"/>
              <a:gd name="connsiteY6" fmla="*/ 1277587 h 1363006"/>
              <a:gd name="connsiteX7" fmla="*/ 1346608 w 1733229"/>
              <a:gd name="connsiteY7" fmla="*/ 745828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22923 w 1733229"/>
              <a:gd name="connsiteY6" fmla="*/ 1277587 h 1363006"/>
              <a:gd name="connsiteX7" fmla="*/ 1346608 w 1733229"/>
              <a:gd name="connsiteY7" fmla="*/ 745828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46608 w 1733229"/>
              <a:gd name="connsiteY7" fmla="*/ 745828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95722 w 1733229"/>
              <a:gd name="connsiteY1" fmla="*/ 118823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61124 w 1733229"/>
              <a:gd name="connsiteY7" fmla="*/ 721099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62552 w 1733229"/>
              <a:gd name="connsiteY1" fmla="*/ 165531 h 1363006"/>
              <a:gd name="connsiteX2" fmla="*/ 1648476 w 1733229"/>
              <a:gd name="connsiteY2" fmla="*/ 474939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61124 w 1733229"/>
              <a:gd name="connsiteY7" fmla="*/ 721099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18629 w 1733229"/>
              <a:gd name="connsiteY0" fmla="*/ 286 h 1363006"/>
              <a:gd name="connsiteX1" fmla="*/ 1362552 w 1733229"/>
              <a:gd name="connsiteY1" fmla="*/ 165531 h 1363006"/>
              <a:gd name="connsiteX2" fmla="*/ 1642258 w 1733229"/>
              <a:gd name="connsiteY2" fmla="*/ 518900 h 1363006"/>
              <a:gd name="connsiteX3" fmla="*/ 1729926 w 1733229"/>
              <a:gd name="connsiteY3" fmla="*/ 1228916 h 1363006"/>
              <a:gd name="connsiteX4" fmla="*/ 1730042 w 1733229"/>
              <a:gd name="connsiteY4" fmla="*/ 1229922 h 1363006"/>
              <a:gd name="connsiteX5" fmla="*/ 1541875 w 1733229"/>
              <a:gd name="connsiteY5" fmla="*/ 1264479 h 1363006"/>
              <a:gd name="connsiteX6" fmla="*/ 1439512 w 1733229"/>
              <a:gd name="connsiteY6" fmla="*/ 1263850 h 1363006"/>
              <a:gd name="connsiteX7" fmla="*/ 1361124 w 1733229"/>
              <a:gd name="connsiteY7" fmla="*/ 721099 h 1363006"/>
              <a:gd name="connsiteX8" fmla="*/ 1203006 w 1733229"/>
              <a:gd name="connsiteY8" fmla="*/ 517209 h 1363006"/>
              <a:gd name="connsiteX9" fmla="*/ 989856 w 1733229"/>
              <a:gd name="connsiteY9" fmla="*/ 418471 h 1363006"/>
              <a:gd name="connsiteX10" fmla="*/ 581676 w 1733229"/>
              <a:gd name="connsiteY10" fmla="*/ 495721 h 1363006"/>
              <a:gd name="connsiteX11" fmla="*/ 416351 w 1733229"/>
              <a:gd name="connsiteY11" fmla="*/ 756500 h 1363006"/>
              <a:gd name="connsiteX12" fmla="*/ 375964 w 1733229"/>
              <a:gd name="connsiteY12" fmla="*/ 1227033 h 1363006"/>
              <a:gd name="connsiteX13" fmla="*/ 370569 w 1733229"/>
              <a:gd name="connsiteY13" fmla="*/ 1362126 h 1363006"/>
              <a:gd name="connsiteX14" fmla="*/ 23433 w 1733229"/>
              <a:gd name="connsiteY14" fmla="*/ 1363006 h 1363006"/>
              <a:gd name="connsiteX15" fmla="*/ 20744 w 1733229"/>
              <a:gd name="connsiteY15" fmla="*/ 1353168 h 1363006"/>
              <a:gd name="connsiteX16" fmla="*/ 23056 w 1733229"/>
              <a:gd name="connsiteY16" fmla="*/ 766820 h 1363006"/>
              <a:gd name="connsiteX17" fmla="*/ 222704 w 1733229"/>
              <a:gd name="connsiteY17" fmla="*/ 181036 h 1363006"/>
              <a:gd name="connsiteX18" fmla="*/ 1018629 w 1733229"/>
              <a:gd name="connsiteY18" fmla="*/ 286 h 1363006"/>
              <a:gd name="connsiteX0" fmla="*/ 1023910 w 1738510"/>
              <a:gd name="connsiteY0" fmla="*/ 207 h 1362927"/>
              <a:gd name="connsiteX1" fmla="*/ 1367833 w 1738510"/>
              <a:gd name="connsiteY1" fmla="*/ 165452 h 1362927"/>
              <a:gd name="connsiteX2" fmla="*/ 1647539 w 1738510"/>
              <a:gd name="connsiteY2" fmla="*/ 518821 h 1362927"/>
              <a:gd name="connsiteX3" fmla="*/ 1735207 w 1738510"/>
              <a:gd name="connsiteY3" fmla="*/ 1228837 h 1362927"/>
              <a:gd name="connsiteX4" fmla="*/ 1735323 w 1738510"/>
              <a:gd name="connsiteY4" fmla="*/ 1229843 h 1362927"/>
              <a:gd name="connsiteX5" fmla="*/ 1547156 w 1738510"/>
              <a:gd name="connsiteY5" fmla="*/ 1264400 h 1362927"/>
              <a:gd name="connsiteX6" fmla="*/ 1444793 w 1738510"/>
              <a:gd name="connsiteY6" fmla="*/ 1263771 h 1362927"/>
              <a:gd name="connsiteX7" fmla="*/ 1366405 w 1738510"/>
              <a:gd name="connsiteY7" fmla="*/ 721020 h 1362927"/>
              <a:gd name="connsiteX8" fmla="*/ 1208287 w 1738510"/>
              <a:gd name="connsiteY8" fmla="*/ 517130 h 1362927"/>
              <a:gd name="connsiteX9" fmla="*/ 995137 w 1738510"/>
              <a:gd name="connsiteY9" fmla="*/ 418392 h 1362927"/>
              <a:gd name="connsiteX10" fmla="*/ 586957 w 1738510"/>
              <a:gd name="connsiteY10" fmla="*/ 495642 h 1362927"/>
              <a:gd name="connsiteX11" fmla="*/ 421632 w 1738510"/>
              <a:gd name="connsiteY11" fmla="*/ 756421 h 1362927"/>
              <a:gd name="connsiteX12" fmla="*/ 381245 w 1738510"/>
              <a:gd name="connsiteY12" fmla="*/ 1226954 h 1362927"/>
              <a:gd name="connsiteX13" fmla="*/ 375850 w 1738510"/>
              <a:gd name="connsiteY13" fmla="*/ 1362047 h 1362927"/>
              <a:gd name="connsiteX14" fmla="*/ 28714 w 1738510"/>
              <a:gd name="connsiteY14" fmla="*/ 1362927 h 1362927"/>
              <a:gd name="connsiteX15" fmla="*/ 26025 w 1738510"/>
              <a:gd name="connsiteY15" fmla="*/ 1353089 h 1362927"/>
              <a:gd name="connsiteX16" fmla="*/ 28337 w 1738510"/>
              <a:gd name="connsiteY16" fmla="*/ 766741 h 1362927"/>
              <a:gd name="connsiteX17" fmla="*/ 306772 w 1738510"/>
              <a:gd name="connsiteY17" fmla="*/ 205685 h 1362927"/>
              <a:gd name="connsiteX18" fmla="*/ 1023910 w 1738510"/>
              <a:gd name="connsiteY18" fmla="*/ 207 h 1362927"/>
              <a:gd name="connsiteX0" fmla="*/ 1010043 w 1724643"/>
              <a:gd name="connsiteY0" fmla="*/ 207 h 1362927"/>
              <a:gd name="connsiteX1" fmla="*/ 1353966 w 1724643"/>
              <a:gd name="connsiteY1" fmla="*/ 165452 h 1362927"/>
              <a:gd name="connsiteX2" fmla="*/ 1633672 w 1724643"/>
              <a:gd name="connsiteY2" fmla="*/ 518821 h 1362927"/>
              <a:gd name="connsiteX3" fmla="*/ 1721340 w 1724643"/>
              <a:gd name="connsiteY3" fmla="*/ 1228837 h 1362927"/>
              <a:gd name="connsiteX4" fmla="*/ 1721456 w 1724643"/>
              <a:gd name="connsiteY4" fmla="*/ 1229843 h 1362927"/>
              <a:gd name="connsiteX5" fmla="*/ 1533289 w 1724643"/>
              <a:gd name="connsiteY5" fmla="*/ 1264400 h 1362927"/>
              <a:gd name="connsiteX6" fmla="*/ 1430926 w 1724643"/>
              <a:gd name="connsiteY6" fmla="*/ 1263771 h 1362927"/>
              <a:gd name="connsiteX7" fmla="*/ 1352538 w 1724643"/>
              <a:gd name="connsiteY7" fmla="*/ 721020 h 1362927"/>
              <a:gd name="connsiteX8" fmla="*/ 1194420 w 1724643"/>
              <a:gd name="connsiteY8" fmla="*/ 517130 h 1362927"/>
              <a:gd name="connsiteX9" fmla="*/ 981270 w 1724643"/>
              <a:gd name="connsiteY9" fmla="*/ 418392 h 1362927"/>
              <a:gd name="connsiteX10" fmla="*/ 573090 w 1724643"/>
              <a:gd name="connsiteY10" fmla="*/ 495642 h 1362927"/>
              <a:gd name="connsiteX11" fmla="*/ 407765 w 1724643"/>
              <a:gd name="connsiteY11" fmla="*/ 756421 h 1362927"/>
              <a:gd name="connsiteX12" fmla="*/ 367378 w 1724643"/>
              <a:gd name="connsiteY12" fmla="*/ 1226954 h 1362927"/>
              <a:gd name="connsiteX13" fmla="*/ 361983 w 1724643"/>
              <a:gd name="connsiteY13" fmla="*/ 1362047 h 1362927"/>
              <a:gd name="connsiteX14" fmla="*/ 14847 w 1724643"/>
              <a:gd name="connsiteY14" fmla="*/ 1362927 h 1362927"/>
              <a:gd name="connsiteX15" fmla="*/ 12158 w 1724643"/>
              <a:gd name="connsiteY15" fmla="*/ 1353089 h 1362927"/>
              <a:gd name="connsiteX16" fmla="*/ 47643 w 1724643"/>
              <a:gd name="connsiteY16" fmla="*/ 753004 h 1362927"/>
              <a:gd name="connsiteX17" fmla="*/ 292905 w 1724643"/>
              <a:gd name="connsiteY17" fmla="*/ 205685 h 1362927"/>
              <a:gd name="connsiteX18" fmla="*/ 1010043 w 1724643"/>
              <a:gd name="connsiteY18" fmla="*/ 207 h 1362927"/>
              <a:gd name="connsiteX0" fmla="*/ 995196 w 1709796"/>
              <a:gd name="connsiteY0" fmla="*/ 207 h 1362927"/>
              <a:gd name="connsiteX1" fmla="*/ 1339119 w 1709796"/>
              <a:gd name="connsiteY1" fmla="*/ 165452 h 1362927"/>
              <a:gd name="connsiteX2" fmla="*/ 1618825 w 1709796"/>
              <a:gd name="connsiteY2" fmla="*/ 518821 h 1362927"/>
              <a:gd name="connsiteX3" fmla="*/ 1706493 w 1709796"/>
              <a:gd name="connsiteY3" fmla="*/ 1228837 h 1362927"/>
              <a:gd name="connsiteX4" fmla="*/ 1706609 w 1709796"/>
              <a:gd name="connsiteY4" fmla="*/ 1229843 h 1362927"/>
              <a:gd name="connsiteX5" fmla="*/ 1518442 w 1709796"/>
              <a:gd name="connsiteY5" fmla="*/ 1264400 h 1362927"/>
              <a:gd name="connsiteX6" fmla="*/ 1416079 w 1709796"/>
              <a:gd name="connsiteY6" fmla="*/ 1263771 h 1362927"/>
              <a:gd name="connsiteX7" fmla="*/ 1337691 w 1709796"/>
              <a:gd name="connsiteY7" fmla="*/ 721020 h 1362927"/>
              <a:gd name="connsiteX8" fmla="*/ 1179573 w 1709796"/>
              <a:gd name="connsiteY8" fmla="*/ 517130 h 1362927"/>
              <a:gd name="connsiteX9" fmla="*/ 966423 w 1709796"/>
              <a:gd name="connsiteY9" fmla="*/ 418392 h 1362927"/>
              <a:gd name="connsiteX10" fmla="*/ 558243 w 1709796"/>
              <a:gd name="connsiteY10" fmla="*/ 495642 h 1362927"/>
              <a:gd name="connsiteX11" fmla="*/ 392918 w 1709796"/>
              <a:gd name="connsiteY11" fmla="*/ 756421 h 1362927"/>
              <a:gd name="connsiteX12" fmla="*/ 352531 w 1709796"/>
              <a:gd name="connsiteY12" fmla="*/ 1226954 h 1362927"/>
              <a:gd name="connsiteX13" fmla="*/ 347136 w 1709796"/>
              <a:gd name="connsiteY13" fmla="*/ 1362047 h 1362927"/>
              <a:gd name="connsiteX14" fmla="*/ 0 w 1709796"/>
              <a:gd name="connsiteY14" fmla="*/ 1362927 h 1362927"/>
              <a:gd name="connsiteX15" fmla="*/ 32796 w 1709796"/>
              <a:gd name="connsiteY15" fmla="*/ 753004 h 1362927"/>
              <a:gd name="connsiteX16" fmla="*/ 278058 w 1709796"/>
              <a:gd name="connsiteY16" fmla="*/ 205685 h 1362927"/>
              <a:gd name="connsiteX17" fmla="*/ 995196 w 1709796"/>
              <a:gd name="connsiteY17" fmla="*/ 207 h 1362927"/>
              <a:gd name="connsiteX0" fmla="*/ 1008879 w 1723479"/>
              <a:gd name="connsiteY0" fmla="*/ 207 h 1362927"/>
              <a:gd name="connsiteX1" fmla="*/ 1352802 w 1723479"/>
              <a:gd name="connsiteY1" fmla="*/ 165452 h 1362927"/>
              <a:gd name="connsiteX2" fmla="*/ 1632508 w 1723479"/>
              <a:gd name="connsiteY2" fmla="*/ 518821 h 1362927"/>
              <a:gd name="connsiteX3" fmla="*/ 1720176 w 1723479"/>
              <a:gd name="connsiteY3" fmla="*/ 1228837 h 1362927"/>
              <a:gd name="connsiteX4" fmla="*/ 1720292 w 1723479"/>
              <a:gd name="connsiteY4" fmla="*/ 1229843 h 1362927"/>
              <a:gd name="connsiteX5" fmla="*/ 1532125 w 1723479"/>
              <a:gd name="connsiteY5" fmla="*/ 1264400 h 1362927"/>
              <a:gd name="connsiteX6" fmla="*/ 1429762 w 1723479"/>
              <a:gd name="connsiteY6" fmla="*/ 1263771 h 1362927"/>
              <a:gd name="connsiteX7" fmla="*/ 1351374 w 1723479"/>
              <a:gd name="connsiteY7" fmla="*/ 721020 h 1362927"/>
              <a:gd name="connsiteX8" fmla="*/ 1193256 w 1723479"/>
              <a:gd name="connsiteY8" fmla="*/ 517130 h 1362927"/>
              <a:gd name="connsiteX9" fmla="*/ 980106 w 1723479"/>
              <a:gd name="connsiteY9" fmla="*/ 418392 h 1362927"/>
              <a:gd name="connsiteX10" fmla="*/ 571926 w 1723479"/>
              <a:gd name="connsiteY10" fmla="*/ 495642 h 1362927"/>
              <a:gd name="connsiteX11" fmla="*/ 406601 w 1723479"/>
              <a:gd name="connsiteY11" fmla="*/ 756421 h 1362927"/>
              <a:gd name="connsiteX12" fmla="*/ 366214 w 1723479"/>
              <a:gd name="connsiteY12" fmla="*/ 1226954 h 1362927"/>
              <a:gd name="connsiteX13" fmla="*/ 360819 w 1723479"/>
              <a:gd name="connsiteY13" fmla="*/ 1362047 h 1362927"/>
              <a:gd name="connsiteX14" fmla="*/ 13683 w 1723479"/>
              <a:gd name="connsiteY14" fmla="*/ 1362927 h 1362927"/>
              <a:gd name="connsiteX15" fmla="*/ 46479 w 1723479"/>
              <a:gd name="connsiteY15" fmla="*/ 753004 h 1362927"/>
              <a:gd name="connsiteX16" fmla="*/ 291741 w 1723479"/>
              <a:gd name="connsiteY16" fmla="*/ 205685 h 1362927"/>
              <a:gd name="connsiteX17" fmla="*/ 1008879 w 1723479"/>
              <a:gd name="connsiteY17" fmla="*/ 207 h 1362927"/>
              <a:gd name="connsiteX0" fmla="*/ 1008879 w 1723479"/>
              <a:gd name="connsiteY0" fmla="*/ 207 h 1388279"/>
              <a:gd name="connsiteX1" fmla="*/ 1352802 w 1723479"/>
              <a:gd name="connsiteY1" fmla="*/ 165452 h 1388279"/>
              <a:gd name="connsiteX2" fmla="*/ 1632508 w 1723479"/>
              <a:gd name="connsiteY2" fmla="*/ 518821 h 1388279"/>
              <a:gd name="connsiteX3" fmla="*/ 1720176 w 1723479"/>
              <a:gd name="connsiteY3" fmla="*/ 1228837 h 1388279"/>
              <a:gd name="connsiteX4" fmla="*/ 1720292 w 1723479"/>
              <a:gd name="connsiteY4" fmla="*/ 1229843 h 1388279"/>
              <a:gd name="connsiteX5" fmla="*/ 1532125 w 1723479"/>
              <a:gd name="connsiteY5" fmla="*/ 1264400 h 1388279"/>
              <a:gd name="connsiteX6" fmla="*/ 1429762 w 1723479"/>
              <a:gd name="connsiteY6" fmla="*/ 1263771 h 1388279"/>
              <a:gd name="connsiteX7" fmla="*/ 1351374 w 1723479"/>
              <a:gd name="connsiteY7" fmla="*/ 721020 h 1388279"/>
              <a:gd name="connsiteX8" fmla="*/ 1193256 w 1723479"/>
              <a:gd name="connsiteY8" fmla="*/ 517130 h 1388279"/>
              <a:gd name="connsiteX9" fmla="*/ 980106 w 1723479"/>
              <a:gd name="connsiteY9" fmla="*/ 418392 h 1388279"/>
              <a:gd name="connsiteX10" fmla="*/ 571926 w 1723479"/>
              <a:gd name="connsiteY10" fmla="*/ 495642 h 1388279"/>
              <a:gd name="connsiteX11" fmla="*/ 406601 w 1723479"/>
              <a:gd name="connsiteY11" fmla="*/ 756421 h 1388279"/>
              <a:gd name="connsiteX12" fmla="*/ 366214 w 1723479"/>
              <a:gd name="connsiteY12" fmla="*/ 1226954 h 1388279"/>
              <a:gd name="connsiteX13" fmla="*/ 360819 w 1723479"/>
              <a:gd name="connsiteY13" fmla="*/ 1362047 h 1388279"/>
              <a:gd name="connsiteX14" fmla="*/ 13683 w 1723479"/>
              <a:gd name="connsiteY14" fmla="*/ 1362927 h 1388279"/>
              <a:gd name="connsiteX15" fmla="*/ 46479 w 1723479"/>
              <a:gd name="connsiteY15" fmla="*/ 753004 h 1388279"/>
              <a:gd name="connsiteX16" fmla="*/ 291741 w 1723479"/>
              <a:gd name="connsiteY16" fmla="*/ 205685 h 1388279"/>
              <a:gd name="connsiteX17" fmla="*/ 1008879 w 1723479"/>
              <a:gd name="connsiteY17" fmla="*/ 207 h 1388279"/>
              <a:gd name="connsiteX0" fmla="*/ 1008879 w 1723479"/>
              <a:gd name="connsiteY0" fmla="*/ 207 h 1388278"/>
              <a:gd name="connsiteX1" fmla="*/ 1352802 w 1723479"/>
              <a:gd name="connsiteY1" fmla="*/ 165452 h 1388278"/>
              <a:gd name="connsiteX2" fmla="*/ 1632508 w 1723479"/>
              <a:gd name="connsiteY2" fmla="*/ 518821 h 1388278"/>
              <a:gd name="connsiteX3" fmla="*/ 1720176 w 1723479"/>
              <a:gd name="connsiteY3" fmla="*/ 1228837 h 1388278"/>
              <a:gd name="connsiteX4" fmla="*/ 1720292 w 1723479"/>
              <a:gd name="connsiteY4" fmla="*/ 1229843 h 1388278"/>
              <a:gd name="connsiteX5" fmla="*/ 1532125 w 1723479"/>
              <a:gd name="connsiteY5" fmla="*/ 1264400 h 1388278"/>
              <a:gd name="connsiteX6" fmla="*/ 1353901 w 1723479"/>
              <a:gd name="connsiteY6" fmla="*/ 1270356 h 1388278"/>
              <a:gd name="connsiteX7" fmla="*/ 1351374 w 1723479"/>
              <a:gd name="connsiteY7" fmla="*/ 721020 h 1388278"/>
              <a:gd name="connsiteX8" fmla="*/ 1193256 w 1723479"/>
              <a:gd name="connsiteY8" fmla="*/ 517130 h 1388278"/>
              <a:gd name="connsiteX9" fmla="*/ 980106 w 1723479"/>
              <a:gd name="connsiteY9" fmla="*/ 418392 h 1388278"/>
              <a:gd name="connsiteX10" fmla="*/ 571926 w 1723479"/>
              <a:gd name="connsiteY10" fmla="*/ 495642 h 1388278"/>
              <a:gd name="connsiteX11" fmla="*/ 406601 w 1723479"/>
              <a:gd name="connsiteY11" fmla="*/ 756421 h 1388278"/>
              <a:gd name="connsiteX12" fmla="*/ 366214 w 1723479"/>
              <a:gd name="connsiteY12" fmla="*/ 1226954 h 1388278"/>
              <a:gd name="connsiteX13" fmla="*/ 360819 w 1723479"/>
              <a:gd name="connsiteY13" fmla="*/ 1362047 h 1388278"/>
              <a:gd name="connsiteX14" fmla="*/ 13683 w 1723479"/>
              <a:gd name="connsiteY14" fmla="*/ 1362927 h 1388278"/>
              <a:gd name="connsiteX15" fmla="*/ 46479 w 1723479"/>
              <a:gd name="connsiteY15" fmla="*/ 753004 h 1388278"/>
              <a:gd name="connsiteX16" fmla="*/ 291741 w 1723479"/>
              <a:gd name="connsiteY16" fmla="*/ 205685 h 1388278"/>
              <a:gd name="connsiteX17" fmla="*/ 1008879 w 1723479"/>
              <a:gd name="connsiteY17" fmla="*/ 207 h 1388278"/>
              <a:gd name="connsiteX0" fmla="*/ 1008879 w 1723479"/>
              <a:gd name="connsiteY0" fmla="*/ 207 h 1388278"/>
              <a:gd name="connsiteX1" fmla="*/ 1352802 w 1723479"/>
              <a:gd name="connsiteY1" fmla="*/ 165452 h 1388278"/>
              <a:gd name="connsiteX2" fmla="*/ 1632508 w 1723479"/>
              <a:gd name="connsiteY2" fmla="*/ 518821 h 1388278"/>
              <a:gd name="connsiteX3" fmla="*/ 1720176 w 1723479"/>
              <a:gd name="connsiteY3" fmla="*/ 1228837 h 1388278"/>
              <a:gd name="connsiteX4" fmla="*/ 1720292 w 1723479"/>
              <a:gd name="connsiteY4" fmla="*/ 1229843 h 1388278"/>
              <a:gd name="connsiteX5" fmla="*/ 1532125 w 1723479"/>
              <a:gd name="connsiteY5" fmla="*/ 1264400 h 1388278"/>
              <a:gd name="connsiteX6" fmla="*/ 1353901 w 1723479"/>
              <a:gd name="connsiteY6" fmla="*/ 1270356 h 1388278"/>
              <a:gd name="connsiteX7" fmla="*/ 1351374 w 1723479"/>
              <a:gd name="connsiteY7" fmla="*/ 721020 h 1388278"/>
              <a:gd name="connsiteX8" fmla="*/ 980106 w 1723479"/>
              <a:gd name="connsiteY8" fmla="*/ 418392 h 1388278"/>
              <a:gd name="connsiteX9" fmla="*/ 571926 w 1723479"/>
              <a:gd name="connsiteY9" fmla="*/ 495642 h 1388278"/>
              <a:gd name="connsiteX10" fmla="*/ 406601 w 1723479"/>
              <a:gd name="connsiteY10" fmla="*/ 756421 h 1388278"/>
              <a:gd name="connsiteX11" fmla="*/ 366214 w 1723479"/>
              <a:gd name="connsiteY11" fmla="*/ 1226954 h 1388278"/>
              <a:gd name="connsiteX12" fmla="*/ 360819 w 1723479"/>
              <a:gd name="connsiteY12" fmla="*/ 1362047 h 1388278"/>
              <a:gd name="connsiteX13" fmla="*/ 13683 w 1723479"/>
              <a:gd name="connsiteY13" fmla="*/ 1362927 h 1388278"/>
              <a:gd name="connsiteX14" fmla="*/ 46479 w 1723479"/>
              <a:gd name="connsiteY14" fmla="*/ 753004 h 1388278"/>
              <a:gd name="connsiteX15" fmla="*/ 291741 w 1723479"/>
              <a:gd name="connsiteY15" fmla="*/ 205685 h 1388278"/>
              <a:gd name="connsiteX16" fmla="*/ 1008879 w 1723479"/>
              <a:gd name="connsiteY16" fmla="*/ 207 h 1388278"/>
              <a:gd name="connsiteX0" fmla="*/ 1008879 w 1723479"/>
              <a:gd name="connsiteY0" fmla="*/ 207 h 1388278"/>
              <a:gd name="connsiteX1" fmla="*/ 1352802 w 1723479"/>
              <a:gd name="connsiteY1" fmla="*/ 165452 h 1388278"/>
              <a:gd name="connsiteX2" fmla="*/ 1632508 w 1723479"/>
              <a:gd name="connsiteY2" fmla="*/ 518821 h 1388278"/>
              <a:gd name="connsiteX3" fmla="*/ 1720176 w 1723479"/>
              <a:gd name="connsiteY3" fmla="*/ 1228837 h 1388278"/>
              <a:gd name="connsiteX4" fmla="*/ 1720292 w 1723479"/>
              <a:gd name="connsiteY4" fmla="*/ 1229843 h 1388278"/>
              <a:gd name="connsiteX5" fmla="*/ 1532125 w 1723479"/>
              <a:gd name="connsiteY5" fmla="*/ 1264400 h 1388278"/>
              <a:gd name="connsiteX6" fmla="*/ 1353901 w 1723479"/>
              <a:gd name="connsiteY6" fmla="*/ 1270356 h 1388278"/>
              <a:gd name="connsiteX7" fmla="*/ 1265334 w 1723479"/>
              <a:gd name="connsiteY7" fmla="*/ 668589 h 1388278"/>
              <a:gd name="connsiteX8" fmla="*/ 980106 w 1723479"/>
              <a:gd name="connsiteY8" fmla="*/ 418392 h 1388278"/>
              <a:gd name="connsiteX9" fmla="*/ 571926 w 1723479"/>
              <a:gd name="connsiteY9" fmla="*/ 495642 h 1388278"/>
              <a:gd name="connsiteX10" fmla="*/ 406601 w 1723479"/>
              <a:gd name="connsiteY10" fmla="*/ 756421 h 1388278"/>
              <a:gd name="connsiteX11" fmla="*/ 366214 w 1723479"/>
              <a:gd name="connsiteY11" fmla="*/ 1226954 h 1388278"/>
              <a:gd name="connsiteX12" fmla="*/ 360819 w 1723479"/>
              <a:gd name="connsiteY12" fmla="*/ 1362047 h 1388278"/>
              <a:gd name="connsiteX13" fmla="*/ 13683 w 1723479"/>
              <a:gd name="connsiteY13" fmla="*/ 1362927 h 1388278"/>
              <a:gd name="connsiteX14" fmla="*/ 46479 w 1723479"/>
              <a:gd name="connsiteY14" fmla="*/ 753004 h 1388278"/>
              <a:gd name="connsiteX15" fmla="*/ 291741 w 1723479"/>
              <a:gd name="connsiteY15" fmla="*/ 205685 h 1388278"/>
              <a:gd name="connsiteX16" fmla="*/ 1008879 w 1723479"/>
              <a:gd name="connsiteY16" fmla="*/ 207 h 1388278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571926 w 1723479"/>
              <a:gd name="connsiteY9" fmla="*/ 495642 h 1389650"/>
              <a:gd name="connsiteX10" fmla="*/ 406601 w 1723479"/>
              <a:gd name="connsiteY10" fmla="*/ 756421 h 1389650"/>
              <a:gd name="connsiteX11" fmla="*/ 366214 w 1723479"/>
              <a:gd name="connsiteY11" fmla="*/ 1226954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571926 w 1723479"/>
              <a:gd name="connsiteY9" fmla="*/ 495642 h 1389650"/>
              <a:gd name="connsiteX10" fmla="*/ 406601 w 1723479"/>
              <a:gd name="connsiteY10" fmla="*/ 756421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571926 w 1723479"/>
              <a:gd name="connsiteY9" fmla="*/ 495642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80106 w 1723479"/>
              <a:gd name="connsiteY8" fmla="*/ 4183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53901 w 1723479"/>
              <a:gd name="connsiteY6" fmla="*/ 1270356 h 1389650"/>
              <a:gd name="connsiteX7" fmla="*/ 1265334 w 1723479"/>
              <a:gd name="connsiteY7" fmla="*/ 668589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8879 w 1723479"/>
              <a:gd name="connsiteY0" fmla="*/ 207 h 1389650"/>
              <a:gd name="connsiteX1" fmla="*/ 1352802 w 1723479"/>
              <a:gd name="connsiteY1" fmla="*/ 165452 h 1389650"/>
              <a:gd name="connsiteX2" fmla="*/ 1632508 w 1723479"/>
              <a:gd name="connsiteY2" fmla="*/ 518821 h 1389650"/>
              <a:gd name="connsiteX3" fmla="*/ 1720176 w 1723479"/>
              <a:gd name="connsiteY3" fmla="*/ 1228837 h 1389650"/>
              <a:gd name="connsiteX4" fmla="*/ 1720292 w 1723479"/>
              <a:gd name="connsiteY4" fmla="*/ 1229843 h 1389650"/>
              <a:gd name="connsiteX5" fmla="*/ 1532125 w 1723479"/>
              <a:gd name="connsiteY5" fmla="*/ 1264400 h 1389650"/>
              <a:gd name="connsiteX6" fmla="*/ 1328522 w 1723479"/>
              <a:gd name="connsiteY6" fmla="*/ 1277234 h 1389650"/>
              <a:gd name="connsiteX7" fmla="*/ 1265334 w 1723479"/>
              <a:gd name="connsiteY7" fmla="*/ 668589 h 1389650"/>
              <a:gd name="connsiteX8" fmla="*/ 947264 w 1723479"/>
              <a:gd name="connsiteY8" fmla="*/ 451192 h 1389650"/>
              <a:gd name="connsiteX9" fmla="*/ 635339 w 1723479"/>
              <a:gd name="connsiteY9" fmla="*/ 489596 h 1389650"/>
              <a:gd name="connsiteX10" fmla="*/ 467835 w 1723479"/>
              <a:gd name="connsiteY10" fmla="*/ 712482 h 1389650"/>
              <a:gd name="connsiteX11" fmla="*/ 414241 w 1723479"/>
              <a:gd name="connsiteY11" fmla="*/ 1203407 h 1389650"/>
              <a:gd name="connsiteX12" fmla="*/ 395840 w 1723479"/>
              <a:gd name="connsiteY12" fmla="*/ 1367138 h 1389650"/>
              <a:gd name="connsiteX13" fmla="*/ 13683 w 1723479"/>
              <a:gd name="connsiteY13" fmla="*/ 1362927 h 1389650"/>
              <a:gd name="connsiteX14" fmla="*/ 46479 w 1723479"/>
              <a:gd name="connsiteY14" fmla="*/ 753004 h 1389650"/>
              <a:gd name="connsiteX15" fmla="*/ 291741 w 1723479"/>
              <a:gd name="connsiteY15" fmla="*/ 205685 h 1389650"/>
              <a:gd name="connsiteX16" fmla="*/ 1008879 w 1723479"/>
              <a:gd name="connsiteY16" fmla="*/ 207 h 1389650"/>
              <a:gd name="connsiteX0" fmla="*/ 1001434 w 1716034"/>
              <a:gd name="connsiteY0" fmla="*/ 207 h 1389650"/>
              <a:gd name="connsiteX1" fmla="*/ 1345357 w 1716034"/>
              <a:gd name="connsiteY1" fmla="*/ 165452 h 1389650"/>
              <a:gd name="connsiteX2" fmla="*/ 1625063 w 1716034"/>
              <a:gd name="connsiteY2" fmla="*/ 518821 h 1389650"/>
              <a:gd name="connsiteX3" fmla="*/ 1712731 w 1716034"/>
              <a:gd name="connsiteY3" fmla="*/ 1228837 h 1389650"/>
              <a:gd name="connsiteX4" fmla="*/ 1712847 w 1716034"/>
              <a:gd name="connsiteY4" fmla="*/ 1229843 h 1389650"/>
              <a:gd name="connsiteX5" fmla="*/ 1524680 w 1716034"/>
              <a:gd name="connsiteY5" fmla="*/ 1264400 h 1389650"/>
              <a:gd name="connsiteX6" fmla="*/ 1321077 w 1716034"/>
              <a:gd name="connsiteY6" fmla="*/ 1277234 h 1389650"/>
              <a:gd name="connsiteX7" fmla="*/ 1257889 w 1716034"/>
              <a:gd name="connsiteY7" fmla="*/ 668589 h 1389650"/>
              <a:gd name="connsiteX8" fmla="*/ 939819 w 1716034"/>
              <a:gd name="connsiteY8" fmla="*/ 451192 h 1389650"/>
              <a:gd name="connsiteX9" fmla="*/ 627894 w 1716034"/>
              <a:gd name="connsiteY9" fmla="*/ 489596 h 1389650"/>
              <a:gd name="connsiteX10" fmla="*/ 460390 w 1716034"/>
              <a:gd name="connsiteY10" fmla="*/ 712482 h 1389650"/>
              <a:gd name="connsiteX11" fmla="*/ 406796 w 1716034"/>
              <a:gd name="connsiteY11" fmla="*/ 1203407 h 1389650"/>
              <a:gd name="connsiteX12" fmla="*/ 388395 w 1716034"/>
              <a:gd name="connsiteY12" fmla="*/ 1367138 h 1389650"/>
              <a:gd name="connsiteX13" fmla="*/ 6238 w 1716034"/>
              <a:gd name="connsiteY13" fmla="*/ 1362927 h 1389650"/>
              <a:gd name="connsiteX14" fmla="*/ 39034 w 1716034"/>
              <a:gd name="connsiteY14" fmla="*/ 753004 h 1389650"/>
              <a:gd name="connsiteX15" fmla="*/ 284296 w 1716034"/>
              <a:gd name="connsiteY15" fmla="*/ 205685 h 1389650"/>
              <a:gd name="connsiteX16" fmla="*/ 1001434 w 1716034"/>
              <a:gd name="connsiteY16" fmla="*/ 207 h 1389650"/>
              <a:gd name="connsiteX0" fmla="*/ 1001434 w 1716034"/>
              <a:gd name="connsiteY0" fmla="*/ 207 h 1367146"/>
              <a:gd name="connsiteX1" fmla="*/ 1345357 w 1716034"/>
              <a:gd name="connsiteY1" fmla="*/ 165452 h 1367146"/>
              <a:gd name="connsiteX2" fmla="*/ 1625063 w 1716034"/>
              <a:gd name="connsiteY2" fmla="*/ 518821 h 1367146"/>
              <a:gd name="connsiteX3" fmla="*/ 1712731 w 1716034"/>
              <a:gd name="connsiteY3" fmla="*/ 1228837 h 1367146"/>
              <a:gd name="connsiteX4" fmla="*/ 1712847 w 1716034"/>
              <a:gd name="connsiteY4" fmla="*/ 1229843 h 1367146"/>
              <a:gd name="connsiteX5" fmla="*/ 1524680 w 1716034"/>
              <a:gd name="connsiteY5" fmla="*/ 1264400 h 1367146"/>
              <a:gd name="connsiteX6" fmla="*/ 1321077 w 1716034"/>
              <a:gd name="connsiteY6" fmla="*/ 1277234 h 1367146"/>
              <a:gd name="connsiteX7" fmla="*/ 1257889 w 1716034"/>
              <a:gd name="connsiteY7" fmla="*/ 668589 h 1367146"/>
              <a:gd name="connsiteX8" fmla="*/ 939819 w 1716034"/>
              <a:gd name="connsiteY8" fmla="*/ 451192 h 1367146"/>
              <a:gd name="connsiteX9" fmla="*/ 627894 w 1716034"/>
              <a:gd name="connsiteY9" fmla="*/ 489596 h 1367146"/>
              <a:gd name="connsiteX10" fmla="*/ 460390 w 1716034"/>
              <a:gd name="connsiteY10" fmla="*/ 712482 h 1367146"/>
              <a:gd name="connsiteX11" fmla="*/ 406796 w 1716034"/>
              <a:gd name="connsiteY11" fmla="*/ 1203407 h 1367146"/>
              <a:gd name="connsiteX12" fmla="*/ 388395 w 1716034"/>
              <a:gd name="connsiteY12" fmla="*/ 1367138 h 1367146"/>
              <a:gd name="connsiteX13" fmla="*/ 6238 w 1716034"/>
              <a:gd name="connsiteY13" fmla="*/ 1362927 h 1367146"/>
              <a:gd name="connsiteX14" fmla="*/ 39034 w 1716034"/>
              <a:gd name="connsiteY14" fmla="*/ 753004 h 1367146"/>
              <a:gd name="connsiteX15" fmla="*/ 284296 w 1716034"/>
              <a:gd name="connsiteY15" fmla="*/ 205685 h 1367146"/>
              <a:gd name="connsiteX16" fmla="*/ 1001434 w 1716034"/>
              <a:gd name="connsiteY16" fmla="*/ 207 h 136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6034" h="1367146">
                <a:moveTo>
                  <a:pt x="1001434" y="207"/>
                </a:moveTo>
                <a:cubicBezTo>
                  <a:pt x="1142566" y="3048"/>
                  <a:pt x="1241419" y="79016"/>
                  <a:pt x="1345357" y="165452"/>
                </a:cubicBezTo>
                <a:cubicBezTo>
                  <a:pt x="1449295" y="251888"/>
                  <a:pt x="1563834" y="341590"/>
                  <a:pt x="1625063" y="518821"/>
                </a:cubicBezTo>
                <a:cubicBezTo>
                  <a:pt x="1686292" y="696052"/>
                  <a:pt x="1694421" y="1046017"/>
                  <a:pt x="1712731" y="1228837"/>
                </a:cubicBezTo>
                <a:cubicBezTo>
                  <a:pt x="1712770" y="1229172"/>
                  <a:pt x="1712808" y="1229508"/>
                  <a:pt x="1712847" y="1229843"/>
                </a:cubicBezTo>
                <a:cubicBezTo>
                  <a:pt x="1735132" y="1271585"/>
                  <a:pt x="1637162" y="1255628"/>
                  <a:pt x="1524680" y="1264400"/>
                </a:cubicBezTo>
                <a:cubicBezTo>
                  <a:pt x="1490559" y="1264190"/>
                  <a:pt x="1355198" y="1277444"/>
                  <a:pt x="1321077" y="1277234"/>
                </a:cubicBezTo>
                <a:cubicBezTo>
                  <a:pt x="1279421" y="1160758"/>
                  <a:pt x="1321432" y="806263"/>
                  <a:pt x="1257889" y="668589"/>
                </a:cubicBezTo>
                <a:cubicBezTo>
                  <a:pt x="1194346" y="530915"/>
                  <a:pt x="1044818" y="481024"/>
                  <a:pt x="939819" y="451192"/>
                </a:cubicBezTo>
                <a:cubicBezTo>
                  <a:pt x="834820" y="421360"/>
                  <a:pt x="707799" y="446048"/>
                  <a:pt x="627894" y="489596"/>
                </a:cubicBezTo>
                <a:cubicBezTo>
                  <a:pt x="547989" y="533144"/>
                  <a:pt x="497240" y="593514"/>
                  <a:pt x="460390" y="712482"/>
                </a:cubicBezTo>
                <a:cubicBezTo>
                  <a:pt x="423540" y="831450"/>
                  <a:pt x="405984" y="1061127"/>
                  <a:pt x="406796" y="1203407"/>
                </a:cubicBezTo>
                <a:cubicBezTo>
                  <a:pt x="406618" y="1206813"/>
                  <a:pt x="388573" y="1363732"/>
                  <a:pt x="388395" y="1367138"/>
                </a:cubicBezTo>
                <a:cubicBezTo>
                  <a:pt x="272683" y="1367431"/>
                  <a:pt x="80538" y="1360066"/>
                  <a:pt x="6238" y="1362927"/>
                </a:cubicBezTo>
                <a:cubicBezTo>
                  <a:pt x="-16153" y="1286751"/>
                  <a:pt x="28102" y="956312"/>
                  <a:pt x="39034" y="753004"/>
                </a:cubicBezTo>
                <a:cubicBezTo>
                  <a:pt x="85825" y="561770"/>
                  <a:pt x="135360" y="336149"/>
                  <a:pt x="284296" y="205685"/>
                </a:cubicBezTo>
                <a:cubicBezTo>
                  <a:pt x="450225" y="77929"/>
                  <a:pt x="598826" y="-4693"/>
                  <a:pt x="1001434" y="20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5DD3421-EE43-B1C6-21F0-0DC6774C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639487">
            <a:off x="518663" y="5512879"/>
            <a:ext cx="1684664" cy="621628"/>
          </a:xfrm>
          <a:custGeom>
            <a:avLst/>
            <a:gdLst>
              <a:gd name="connsiteX0" fmla="*/ 2003413 w 2003413"/>
              <a:gd name="connsiteY0" fmla="*/ 484846 h 809645"/>
              <a:gd name="connsiteX1" fmla="*/ 1938043 w 2003413"/>
              <a:gd name="connsiteY1" fmla="*/ 809494 h 809645"/>
              <a:gd name="connsiteX2" fmla="*/ 869088 w 2003413"/>
              <a:gd name="connsiteY2" fmla="*/ 631860 h 809645"/>
              <a:gd name="connsiteX3" fmla="*/ 351508 w 2003413"/>
              <a:gd name="connsiteY3" fmla="*/ 530429 h 809645"/>
              <a:gd name="connsiteX4" fmla="*/ 347280 w 2003413"/>
              <a:gd name="connsiteY4" fmla="*/ 529560 h 809645"/>
              <a:gd name="connsiteX5" fmla="*/ 0 w 2003413"/>
              <a:gd name="connsiteY5" fmla="*/ 0 h 809645"/>
              <a:gd name="connsiteX6" fmla="*/ 187550 w 2003413"/>
              <a:gd name="connsiteY6" fmla="*/ 41501 h 809645"/>
              <a:gd name="connsiteX7" fmla="*/ 2003413 w 2003413"/>
              <a:gd name="connsiteY7" fmla="*/ 484846 h 809645"/>
              <a:gd name="connsiteX0" fmla="*/ 2003413 w 2003413"/>
              <a:gd name="connsiteY0" fmla="*/ 484846 h 809645"/>
              <a:gd name="connsiteX1" fmla="*/ 1938043 w 2003413"/>
              <a:gd name="connsiteY1" fmla="*/ 809494 h 809645"/>
              <a:gd name="connsiteX2" fmla="*/ 869088 w 2003413"/>
              <a:gd name="connsiteY2" fmla="*/ 631860 h 809645"/>
              <a:gd name="connsiteX3" fmla="*/ 351508 w 2003413"/>
              <a:gd name="connsiteY3" fmla="*/ 530429 h 809645"/>
              <a:gd name="connsiteX4" fmla="*/ 158184 w 2003413"/>
              <a:gd name="connsiteY4" fmla="*/ 569551 h 809645"/>
              <a:gd name="connsiteX5" fmla="*/ 0 w 2003413"/>
              <a:gd name="connsiteY5" fmla="*/ 0 h 809645"/>
              <a:gd name="connsiteX6" fmla="*/ 187550 w 2003413"/>
              <a:gd name="connsiteY6" fmla="*/ 41501 h 809645"/>
              <a:gd name="connsiteX7" fmla="*/ 2003413 w 2003413"/>
              <a:gd name="connsiteY7" fmla="*/ 484846 h 809645"/>
              <a:gd name="connsiteX0" fmla="*/ 2003413 w 2003413"/>
              <a:gd name="connsiteY0" fmla="*/ 484846 h 809645"/>
              <a:gd name="connsiteX1" fmla="*/ 1938043 w 2003413"/>
              <a:gd name="connsiteY1" fmla="*/ 809494 h 809645"/>
              <a:gd name="connsiteX2" fmla="*/ 869088 w 2003413"/>
              <a:gd name="connsiteY2" fmla="*/ 631860 h 809645"/>
              <a:gd name="connsiteX3" fmla="*/ 351508 w 2003413"/>
              <a:gd name="connsiteY3" fmla="*/ 530429 h 809645"/>
              <a:gd name="connsiteX4" fmla="*/ 135223 w 2003413"/>
              <a:gd name="connsiteY4" fmla="*/ 484065 h 809645"/>
              <a:gd name="connsiteX5" fmla="*/ 0 w 2003413"/>
              <a:gd name="connsiteY5" fmla="*/ 0 h 809645"/>
              <a:gd name="connsiteX6" fmla="*/ 187550 w 2003413"/>
              <a:gd name="connsiteY6" fmla="*/ 41501 h 809645"/>
              <a:gd name="connsiteX7" fmla="*/ 2003413 w 2003413"/>
              <a:gd name="connsiteY7" fmla="*/ 484846 h 809645"/>
              <a:gd name="connsiteX0" fmla="*/ 1972176 w 1972176"/>
              <a:gd name="connsiteY0" fmla="*/ 498777 h 823576"/>
              <a:gd name="connsiteX1" fmla="*/ 1906806 w 1972176"/>
              <a:gd name="connsiteY1" fmla="*/ 823425 h 823576"/>
              <a:gd name="connsiteX2" fmla="*/ 837851 w 1972176"/>
              <a:gd name="connsiteY2" fmla="*/ 645791 h 823576"/>
              <a:gd name="connsiteX3" fmla="*/ 320271 w 1972176"/>
              <a:gd name="connsiteY3" fmla="*/ 544360 h 823576"/>
              <a:gd name="connsiteX4" fmla="*/ 103986 w 1972176"/>
              <a:gd name="connsiteY4" fmla="*/ 497996 h 823576"/>
              <a:gd name="connsiteX5" fmla="*/ 1 w 1972176"/>
              <a:gd name="connsiteY5" fmla="*/ 0 h 823576"/>
              <a:gd name="connsiteX6" fmla="*/ 156313 w 1972176"/>
              <a:gd name="connsiteY6" fmla="*/ 55432 h 823576"/>
              <a:gd name="connsiteX7" fmla="*/ 1972176 w 1972176"/>
              <a:gd name="connsiteY7" fmla="*/ 498777 h 823576"/>
              <a:gd name="connsiteX0" fmla="*/ 1972175 w 1972175"/>
              <a:gd name="connsiteY0" fmla="*/ 498777 h 823607"/>
              <a:gd name="connsiteX1" fmla="*/ 1906805 w 1972175"/>
              <a:gd name="connsiteY1" fmla="*/ 823425 h 823607"/>
              <a:gd name="connsiteX2" fmla="*/ 320270 w 1972175"/>
              <a:gd name="connsiteY2" fmla="*/ 544360 h 823607"/>
              <a:gd name="connsiteX3" fmla="*/ 103985 w 1972175"/>
              <a:gd name="connsiteY3" fmla="*/ 497996 h 823607"/>
              <a:gd name="connsiteX4" fmla="*/ 0 w 1972175"/>
              <a:gd name="connsiteY4" fmla="*/ 0 h 823607"/>
              <a:gd name="connsiteX5" fmla="*/ 156312 w 1972175"/>
              <a:gd name="connsiteY5" fmla="*/ 55432 h 823607"/>
              <a:gd name="connsiteX6" fmla="*/ 1972175 w 1972175"/>
              <a:gd name="connsiteY6" fmla="*/ 498777 h 823607"/>
              <a:gd name="connsiteX0" fmla="*/ 2206394 w 2206394"/>
              <a:gd name="connsiteY0" fmla="*/ 498777 h 823607"/>
              <a:gd name="connsiteX1" fmla="*/ 2141024 w 2206394"/>
              <a:gd name="connsiteY1" fmla="*/ 823425 h 823607"/>
              <a:gd name="connsiteX2" fmla="*/ 554489 w 2206394"/>
              <a:gd name="connsiteY2" fmla="*/ 544360 h 823607"/>
              <a:gd name="connsiteX3" fmla="*/ 1 w 2206394"/>
              <a:gd name="connsiteY3" fmla="*/ 426869 h 823607"/>
              <a:gd name="connsiteX4" fmla="*/ 234219 w 2206394"/>
              <a:gd name="connsiteY4" fmla="*/ 0 h 823607"/>
              <a:gd name="connsiteX5" fmla="*/ 390531 w 2206394"/>
              <a:gd name="connsiteY5" fmla="*/ 55432 h 823607"/>
              <a:gd name="connsiteX6" fmla="*/ 2206394 w 2206394"/>
              <a:gd name="connsiteY6" fmla="*/ 498777 h 823607"/>
              <a:gd name="connsiteX0" fmla="*/ 2293370 w 2293370"/>
              <a:gd name="connsiteY0" fmla="*/ 498777 h 823607"/>
              <a:gd name="connsiteX1" fmla="*/ 2228000 w 2293370"/>
              <a:gd name="connsiteY1" fmla="*/ 823425 h 823607"/>
              <a:gd name="connsiteX2" fmla="*/ 641465 w 2293370"/>
              <a:gd name="connsiteY2" fmla="*/ 544360 h 823607"/>
              <a:gd name="connsiteX3" fmla="*/ 0 w 2293370"/>
              <a:gd name="connsiteY3" fmla="*/ 392166 h 823607"/>
              <a:gd name="connsiteX4" fmla="*/ 321195 w 2293370"/>
              <a:gd name="connsiteY4" fmla="*/ 0 h 823607"/>
              <a:gd name="connsiteX5" fmla="*/ 477507 w 2293370"/>
              <a:gd name="connsiteY5" fmla="*/ 55432 h 823607"/>
              <a:gd name="connsiteX6" fmla="*/ 2293370 w 2293370"/>
              <a:gd name="connsiteY6" fmla="*/ 498777 h 823607"/>
              <a:gd name="connsiteX0" fmla="*/ 2293370 w 2293370"/>
              <a:gd name="connsiteY0" fmla="*/ 474109 h 798939"/>
              <a:gd name="connsiteX1" fmla="*/ 2228000 w 2293370"/>
              <a:gd name="connsiteY1" fmla="*/ 798757 h 798939"/>
              <a:gd name="connsiteX2" fmla="*/ 641465 w 2293370"/>
              <a:gd name="connsiteY2" fmla="*/ 519692 h 798939"/>
              <a:gd name="connsiteX3" fmla="*/ 0 w 2293370"/>
              <a:gd name="connsiteY3" fmla="*/ 367498 h 798939"/>
              <a:gd name="connsiteX4" fmla="*/ 215772 w 2293370"/>
              <a:gd name="connsiteY4" fmla="*/ 0 h 798939"/>
              <a:gd name="connsiteX5" fmla="*/ 477507 w 2293370"/>
              <a:gd name="connsiteY5" fmla="*/ 30764 h 798939"/>
              <a:gd name="connsiteX6" fmla="*/ 2293370 w 2293370"/>
              <a:gd name="connsiteY6" fmla="*/ 474109 h 798939"/>
              <a:gd name="connsiteX0" fmla="*/ 2293370 w 2293370"/>
              <a:gd name="connsiteY0" fmla="*/ 525663 h 850493"/>
              <a:gd name="connsiteX1" fmla="*/ 2228000 w 2293370"/>
              <a:gd name="connsiteY1" fmla="*/ 850311 h 850493"/>
              <a:gd name="connsiteX2" fmla="*/ 641465 w 2293370"/>
              <a:gd name="connsiteY2" fmla="*/ 571246 h 850493"/>
              <a:gd name="connsiteX3" fmla="*/ 0 w 2293370"/>
              <a:gd name="connsiteY3" fmla="*/ 419052 h 850493"/>
              <a:gd name="connsiteX4" fmla="*/ 173837 w 2293370"/>
              <a:gd name="connsiteY4" fmla="*/ 0 h 850493"/>
              <a:gd name="connsiteX5" fmla="*/ 477507 w 2293370"/>
              <a:gd name="connsiteY5" fmla="*/ 82318 h 850493"/>
              <a:gd name="connsiteX6" fmla="*/ 2293370 w 2293370"/>
              <a:gd name="connsiteY6" fmla="*/ 525663 h 850493"/>
              <a:gd name="connsiteX0" fmla="*/ 2304909 w 2304909"/>
              <a:gd name="connsiteY0" fmla="*/ 555815 h 850493"/>
              <a:gd name="connsiteX1" fmla="*/ 2228000 w 2304909"/>
              <a:gd name="connsiteY1" fmla="*/ 850311 h 850493"/>
              <a:gd name="connsiteX2" fmla="*/ 641465 w 2304909"/>
              <a:gd name="connsiteY2" fmla="*/ 571246 h 850493"/>
              <a:gd name="connsiteX3" fmla="*/ 0 w 2304909"/>
              <a:gd name="connsiteY3" fmla="*/ 419052 h 850493"/>
              <a:gd name="connsiteX4" fmla="*/ 173837 w 2304909"/>
              <a:gd name="connsiteY4" fmla="*/ 0 h 850493"/>
              <a:gd name="connsiteX5" fmla="*/ 477507 w 2304909"/>
              <a:gd name="connsiteY5" fmla="*/ 82318 h 850493"/>
              <a:gd name="connsiteX6" fmla="*/ 2304909 w 2304909"/>
              <a:gd name="connsiteY6" fmla="*/ 555815 h 85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909" h="850493">
                <a:moveTo>
                  <a:pt x="2304909" y="555815"/>
                </a:moveTo>
                <a:cubicBezTo>
                  <a:pt x="2298928" y="606720"/>
                  <a:pt x="2248798" y="857925"/>
                  <a:pt x="2228000" y="850311"/>
                </a:cubicBezTo>
                <a:cubicBezTo>
                  <a:pt x="1952683" y="857908"/>
                  <a:pt x="941935" y="625484"/>
                  <a:pt x="641465" y="571246"/>
                </a:cubicBezTo>
                <a:lnTo>
                  <a:pt x="0" y="419052"/>
                </a:lnTo>
                <a:lnTo>
                  <a:pt x="173837" y="0"/>
                </a:lnTo>
                <a:lnTo>
                  <a:pt x="477507" y="82318"/>
                </a:lnTo>
                <a:cubicBezTo>
                  <a:pt x="1087774" y="228044"/>
                  <a:pt x="2246425" y="522632"/>
                  <a:pt x="2304909" y="55581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651266-2C19-DDE0-2E7F-AAB1CEEE6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78977">
            <a:off x="426118" y="4816522"/>
            <a:ext cx="358028" cy="366860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0012B1-C2DE-DD1B-E129-37A7B93D0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09175">
            <a:off x="2520779" y="5234557"/>
            <a:ext cx="1108069" cy="1180047"/>
            <a:chOff x="2159619" y="6366307"/>
            <a:chExt cx="1248687" cy="13298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2C0EEE-76F0-C666-A6C1-83E3F79E9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2159619" y="6366309"/>
              <a:ext cx="1248686" cy="1329798"/>
            </a:xfrm>
            <a:custGeom>
              <a:avLst/>
              <a:gdLst>
                <a:gd name="connsiteX0" fmla="*/ 1929645 w 2813738"/>
                <a:gd name="connsiteY0" fmla="*/ 3173450 h 3214044"/>
                <a:gd name="connsiteX1" fmla="*/ 1581773 w 2813738"/>
                <a:gd name="connsiteY1" fmla="*/ 3212054 h 3214044"/>
                <a:gd name="connsiteX2" fmla="*/ 546159 w 2813738"/>
                <a:gd name="connsiteY2" fmla="*/ 2756430 h 3214044"/>
                <a:gd name="connsiteX3" fmla="*/ 336057 w 2813738"/>
                <a:gd name="connsiteY3" fmla="*/ 2229184 h 3214044"/>
                <a:gd name="connsiteX4" fmla="*/ 334808 w 2813738"/>
                <a:gd name="connsiteY4" fmla="*/ 2196353 h 3214044"/>
                <a:gd name="connsiteX5" fmla="*/ 0 w 2813738"/>
                <a:gd name="connsiteY5" fmla="*/ 481954 h 3214044"/>
                <a:gd name="connsiteX6" fmla="*/ 2467865 w 2813738"/>
                <a:gd name="connsiteY6" fmla="*/ 0 h 3214044"/>
                <a:gd name="connsiteX7" fmla="*/ 2809430 w 2813738"/>
                <a:gd name="connsiteY7" fmla="*/ 1748995 h 3214044"/>
                <a:gd name="connsiteX8" fmla="*/ 2784500 w 2813738"/>
                <a:gd name="connsiteY8" fmla="*/ 1753864 h 3214044"/>
                <a:gd name="connsiteX9" fmla="*/ 2793072 w 2813738"/>
                <a:gd name="connsiteY9" fmla="*/ 1800696 h 3214044"/>
                <a:gd name="connsiteX10" fmla="*/ 2813681 w 2813738"/>
                <a:gd name="connsiteY10" fmla="*/ 2045662 h 3214044"/>
                <a:gd name="connsiteX11" fmla="*/ 2749358 w 2813738"/>
                <a:gd name="connsiteY11" fmla="*/ 2417869 h 3214044"/>
                <a:gd name="connsiteX12" fmla="*/ 2299096 w 2813738"/>
                <a:gd name="connsiteY12" fmla="*/ 3038713 h 3214044"/>
                <a:gd name="connsiteX13" fmla="*/ 1929645 w 2813738"/>
                <a:gd name="connsiteY13" fmla="*/ 3173450 h 3214044"/>
                <a:gd name="connsiteX0" fmla="*/ 1929645 w 2813738"/>
                <a:gd name="connsiteY0" fmla="*/ 3173450 h 3214044"/>
                <a:gd name="connsiteX1" fmla="*/ 1581773 w 2813738"/>
                <a:gd name="connsiteY1" fmla="*/ 3212054 h 3214044"/>
                <a:gd name="connsiteX2" fmla="*/ 546159 w 2813738"/>
                <a:gd name="connsiteY2" fmla="*/ 2756430 h 3214044"/>
                <a:gd name="connsiteX3" fmla="*/ 336057 w 2813738"/>
                <a:gd name="connsiteY3" fmla="*/ 2229184 h 3214044"/>
                <a:gd name="connsiteX4" fmla="*/ 334808 w 2813738"/>
                <a:gd name="connsiteY4" fmla="*/ 2196353 h 3214044"/>
                <a:gd name="connsiteX5" fmla="*/ 0 w 2813738"/>
                <a:gd name="connsiteY5" fmla="*/ 481954 h 3214044"/>
                <a:gd name="connsiteX6" fmla="*/ 2467865 w 2813738"/>
                <a:gd name="connsiteY6" fmla="*/ 0 h 3214044"/>
                <a:gd name="connsiteX7" fmla="*/ 2809430 w 2813738"/>
                <a:gd name="connsiteY7" fmla="*/ 1748995 h 3214044"/>
                <a:gd name="connsiteX8" fmla="*/ 2784500 w 2813738"/>
                <a:gd name="connsiteY8" fmla="*/ 1753864 h 3214044"/>
                <a:gd name="connsiteX9" fmla="*/ 2813681 w 2813738"/>
                <a:gd name="connsiteY9" fmla="*/ 2045662 h 3214044"/>
                <a:gd name="connsiteX10" fmla="*/ 2749358 w 2813738"/>
                <a:gd name="connsiteY10" fmla="*/ 2417869 h 3214044"/>
                <a:gd name="connsiteX11" fmla="*/ 2299096 w 2813738"/>
                <a:gd name="connsiteY11" fmla="*/ 3038713 h 3214044"/>
                <a:gd name="connsiteX12" fmla="*/ 1929645 w 2813738"/>
                <a:gd name="connsiteY12" fmla="*/ 3173450 h 3214044"/>
                <a:gd name="connsiteX0" fmla="*/ 1929645 w 2813738"/>
                <a:gd name="connsiteY0" fmla="*/ 3173450 h 3214044"/>
                <a:gd name="connsiteX1" fmla="*/ 1581773 w 2813738"/>
                <a:gd name="connsiteY1" fmla="*/ 3212054 h 3214044"/>
                <a:gd name="connsiteX2" fmla="*/ 546159 w 2813738"/>
                <a:gd name="connsiteY2" fmla="*/ 2756430 h 3214044"/>
                <a:gd name="connsiteX3" fmla="*/ 336057 w 2813738"/>
                <a:gd name="connsiteY3" fmla="*/ 2229184 h 3214044"/>
                <a:gd name="connsiteX4" fmla="*/ 334808 w 2813738"/>
                <a:gd name="connsiteY4" fmla="*/ 2196353 h 3214044"/>
                <a:gd name="connsiteX5" fmla="*/ 0 w 2813738"/>
                <a:gd name="connsiteY5" fmla="*/ 481954 h 3214044"/>
                <a:gd name="connsiteX6" fmla="*/ 2467865 w 2813738"/>
                <a:gd name="connsiteY6" fmla="*/ 0 h 3214044"/>
                <a:gd name="connsiteX7" fmla="*/ 2809430 w 2813738"/>
                <a:gd name="connsiteY7" fmla="*/ 1748995 h 3214044"/>
                <a:gd name="connsiteX8" fmla="*/ 2813681 w 2813738"/>
                <a:gd name="connsiteY8" fmla="*/ 2045662 h 3214044"/>
                <a:gd name="connsiteX9" fmla="*/ 2749358 w 2813738"/>
                <a:gd name="connsiteY9" fmla="*/ 2417869 h 3214044"/>
                <a:gd name="connsiteX10" fmla="*/ 2299096 w 2813738"/>
                <a:gd name="connsiteY10" fmla="*/ 3038713 h 3214044"/>
                <a:gd name="connsiteX11" fmla="*/ 1929645 w 2813738"/>
                <a:gd name="connsiteY11" fmla="*/ 3173450 h 3214044"/>
                <a:gd name="connsiteX0" fmla="*/ 2041023 w 2925116"/>
                <a:gd name="connsiteY0" fmla="*/ 3173450 h 3214044"/>
                <a:gd name="connsiteX1" fmla="*/ 1693151 w 2925116"/>
                <a:gd name="connsiteY1" fmla="*/ 3212054 h 3214044"/>
                <a:gd name="connsiteX2" fmla="*/ 657537 w 2925116"/>
                <a:gd name="connsiteY2" fmla="*/ 2756430 h 3214044"/>
                <a:gd name="connsiteX3" fmla="*/ 447435 w 2925116"/>
                <a:gd name="connsiteY3" fmla="*/ 2229184 h 3214044"/>
                <a:gd name="connsiteX4" fmla="*/ 111378 w 2925116"/>
                <a:gd name="connsiteY4" fmla="*/ 481954 h 3214044"/>
                <a:gd name="connsiteX5" fmla="*/ 2579243 w 2925116"/>
                <a:gd name="connsiteY5" fmla="*/ 0 h 3214044"/>
                <a:gd name="connsiteX6" fmla="*/ 2920808 w 2925116"/>
                <a:gd name="connsiteY6" fmla="*/ 1748995 h 3214044"/>
                <a:gd name="connsiteX7" fmla="*/ 2925059 w 2925116"/>
                <a:gd name="connsiteY7" fmla="*/ 2045662 h 3214044"/>
                <a:gd name="connsiteX8" fmla="*/ 2860736 w 2925116"/>
                <a:gd name="connsiteY8" fmla="*/ 2417869 h 3214044"/>
                <a:gd name="connsiteX9" fmla="*/ 2410474 w 2925116"/>
                <a:gd name="connsiteY9" fmla="*/ 3038713 h 3214044"/>
                <a:gd name="connsiteX10" fmla="*/ 2041023 w 2925116"/>
                <a:gd name="connsiteY10" fmla="*/ 3173450 h 3214044"/>
                <a:gd name="connsiteX0" fmla="*/ 1929645 w 2813738"/>
                <a:gd name="connsiteY0" fmla="*/ 3173450 h 3214044"/>
                <a:gd name="connsiteX1" fmla="*/ 1581773 w 2813738"/>
                <a:gd name="connsiteY1" fmla="*/ 3212054 h 3214044"/>
                <a:gd name="connsiteX2" fmla="*/ 546159 w 2813738"/>
                <a:gd name="connsiteY2" fmla="*/ 2756430 h 3214044"/>
                <a:gd name="connsiteX3" fmla="*/ 336057 w 2813738"/>
                <a:gd name="connsiteY3" fmla="*/ 2229184 h 3214044"/>
                <a:gd name="connsiteX4" fmla="*/ 0 w 2813738"/>
                <a:gd name="connsiteY4" fmla="*/ 481954 h 3214044"/>
                <a:gd name="connsiteX5" fmla="*/ 2467865 w 2813738"/>
                <a:gd name="connsiteY5" fmla="*/ 0 h 3214044"/>
                <a:gd name="connsiteX6" fmla="*/ 2809430 w 2813738"/>
                <a:gd name="connsiteY6" fmla="*/ 1748995 h 3214044"/>
                <a:gd name="connsiteX7" fmla="*/ 2813681 w 2813738"/>
                <a:gd name="connsiteY7" fmla="*/ 2045662 h 3214044"/>
                <a:gd name="connsiteX8" fmla="*/ 2749358 w 2813738"/>
                <a:gd name="connsiteY8" fmla="*/ 2417869 h 3214044"/>
                <a:gd name="connsiteX9" fmla="*/ 2299096 w 2813738"/>
                <a:gd name="connsiteY9" fmla="*/ 3038713 h 3214044"/>
                <a:gd name="connsiteX10" fmla="*/ 1929645 w 2813738"/>
                <a:gd name="connsiteY10" fmla="*/ 3173450 h 3214044"/>
                <a:gd name="connsiteX0" fmla="*/ 1929645 w 2813738"/>
                <a:gd name="connsiteY0" fmla="*/ 3173450 h 3222394"/>
                <a:gd name="connsiteX1" fmla="*/ 1581773 w 2813738"/>
                <a:gd name="connsiteY1" fmla="*/ 3212054 h 3222394"/>
                <a:gd name="connsiteX2" fmla="*/ 634750 w 2813738"/>
                <a:gd name="connsiteY2" fmla="*/ 2993222 h 3222394"/>
                <a:gd name="connsiteX3" fmla="*/ 336057 w 2813738"/>
                <a:gd name="connsiteY3" fmla="*/ 2229184 h 3222394"/>
                <a:gd name="connsiteX4" fmla="*/ 0 w 2813738"/>
                <a:gd name="connsiteY4" fmla="*/ 481954 h 3222394"/>
                <a:gd name="connsiteX5" fmla="*/ 2467865 w 2813738"/>
                <a:gd name="connsiteY5" fmla="*/ 0 h 3222394"/>
                <a:gd name="connsiteX6" fmla="*/ 2809430 w 2813738"/>
                <a:gd name="connsiteY6" fmla="*/ 1748995 h 3222394"/>
                <a:gd name="connsiteX7" fmla="*/ 2813681 w 2813738"/>
                <a:gd name="connsiteY7" fmla="*/ 2045662 h 3222394"/>
                <a:gd name="connsiteX8" fmla="*/ 2749358 w 2813738"/>
                <a:gd name="connsiteY8" fmla="*/ 2417869 h 3222394"/>
                <a:gd name="connsiteX9" fmla="*/ 2299096 w 2813738"/>
                <a:gd name="connsiteY9" fmla="*/ 3038713 h 3222394"/>
                <a:gd name="connsiteX10" fmla="*/ 1929645 w 2813738"/>
                <a:gd name="connsiteY10" fmla="*/ 3173450 h 3222394"/>
                <a:gd name="connsiteX0" fmla="*/ 1929645 w 2813738"/>
                <a:gd name="connsiteY0" fmla="*/ 3173450 h 3259726"/>
                <a:gd name="connsiteX1" fmla="*/ 1581773 w 2813738"/>
                <a:gd name="connsiteY1" fmla="*/ 3212054 h 3259726"/>
                <a:gd name="connsiteX2" fmla="*/ 634750 w 2813738"/>
                <a:gd name="connsiteY2" fmla="*/ 2993222 h 3259726"/>
                <a:gd name="connsiteX3" fmla="*/ 336057 w 2813738"/>
                <a:gd name="connsiteY3" fmla="*/ 2229184 h 3259726"/>
                <a:gd name="connsiteX4" fmla="*/ 0 w 2813738"/>
                <a:gd name="connsiteY4" fmla="*/ 481954 h 3259726"/>
                <a:gd name="connsiteX5" fmla="*/ 2467865 w 2813738"/>
                <a:gd name="connsiteY5" fmla="*/ 0 h 3259726"/>
                <a:gd name="connsiteX6" fmla="*/ 2809430 w 2813738"/>
                <a:gd name="connsiteY6" fmla="*/ 1748995 h 3259726"/>
                <a:gd name="connsiteX7" fmla="*/ 2813681 w 2813738"/>
                <a:gd name="connsiteY7" fmla="*/ 2045662 h 3259726"/>
                <a:gd name="connsiteX8" fmla="*/ 2749358 w 2813738"/>
                <a:gd name="connsiteY8" fmla="*/ 2417869 h 3259726"/>
                <a:gd name="connsiteX9" fmla="*/ 2299096 w 2813738"/>
                <a:gd name="connsiteY9" fmla="*/ 3038713 h 3259726"/>
                <a:gd name="connsiteX10" fmla="*/ 1929645 w 2813738"/>
                <a:gd name="connsiteY10" fmla="*/ 3173450 h 3259726"/>
                <a:gd name="connsiteX0" fmla="*/ 1929645 w 2813738"/>
                <a:gd name="connsiteY0" fmla="*/ 3173450 h 3173450"/>
                <a:gd name="connsiteX1" fmla="*/ 634750 w 2813738"/>
                <a:gd name="connsiteY1" fmla="*/ 2993222 h 3173450"/>
                <a:gd name="connsiteX2" fmla="*/ 336057 w 2813738"/>
                <a:gd name="connsiteY2" fmla="*/ 2229184 h 3173450"/>
                <a:gd name="connsiteX3" fmla="*/ 0 w 2813738"/>
                <a:gd name="connsiteY3" fmla="*/ 481954 h 3173450"/>
                <a:gd name="connsiteX4" fmla="*/ 2467865 w 2813738"/>
                <a:gd name="connsiteY4" fmla="*/ 0 h 3173450"/>
                <a:gd name="connsiteX5" fmla="*/ 2809430 w 2813738"/>
                <a:gd name="connsiteY5" fmla="*/ 1748995 h 3173450"/>
                <a:gd name="connsiteX6" fmla="*/ 2813681 w 2813738"/>
                <a:gd name="connsiteY6" fmla="*/ 2045662 h 3173450"/>
                <a:gd name="connsiteX7" fmla="*/ 2749358 w 2813738"/>
                <a:gd name="connsiteY7" fmla="*/ 2417869 h 3173450"/>
                <a:gd name="connsiteX8" fmla="*/ 2299096 w 2813738"/>
                <a:gd name="connsiteY8" fmla="*/ 3038713 h 3173450"/>
                <a:gd name="connsiteX9" fmla="*/ 1929645 w 2813738"/>
                <a:gd name="connsiteY9" fmla="*/ 3173450 h 3173450"/>
                <a:gd name="connsiteX0" fmla="*/ 1929645 w 2813738"/>
                <a:gd name="connsiteY0" fmla="*/ 3173450 h 3248537"/>
                <a:gd name="connsiteX1" fmla="*/ 796962 w 2813738"/>
                <a:gd name="connsiteY1" fmla="*/ 3173288 h 3248537"/>
                <a:gd name="connsiteX2" fmla="*/ 336057 w 2813738"/>
                <a:gd name="connsiteY2" fmla="*/ 2229184 h 3248537"/>
                <a:gd name="connsiteX3" fmla="*/ 0 w 2813738"/>
                <a:gd name="connsiteY3" fmla="*/ 481954 h 3248537"/>
                <a:gd name="connsiteX4" fmla="*/ 2467865 w 2813738"/>
                <a:gd name="connsiteY4" fmla="*/ 0 h 3248537"/>
                <a:gd name="connsiteX5" fmla="*/ 2809430 w 2813738"/>
                <a:gd name="connsiteY5" fmla="*/ 1748995 h 3248537"/>
                <a:gd name="connsiteX6" fmla="*/ 2813681 w 2813738"/>
                <a:gd name="connsiteY6" fmla="*/ 2045662 h 3248537"/>
                <a:gd name="connsiteX7" fmla="*/ 2749358 w 2813738"/>
                <a:gd name="connsiteY7" fmla="*/ 2417869 h 3248537"/>
                <a:gd name="connsiteX8" fmla="*/ 2299096 w 2813738"/>
                <a:gd name="connsiteY8" fmla="*/ 3038713 h 3248537"/>
                <a:gd name="connsiteX9" fmla="*/ 1929645 w 2813738"/>
                <a:gd name="connsiteY9" fmla="*/ 3173450 h 3248537"/>
                <a:gd name="connsiteX0" fmla="*/ 1929645 w 2813681"/>
                <a:gd name="connsiteY0" fmla="*/ 3173450 h 3248537"/>
                <a:gd name="connsiteX1" fmla="*/ 796962 w 2813681"/>
                <a:gd name="connsiteY1" fmla="*/ 3173288 h 3248537"/>
                <a:gd name="connsiteX2" fmla="*/ 336057 w 2813681"/>
                <a:gd name="connsiteY2" fmla="*/ 2229184 h 3248537"/>
                <a:gd name="connsiteX3" fmla="*/ 0 w 2813681"/>
                <a:gd name="connsiteY3" fmla="*/ 481954 h 3248537"/>
                <a:gd name="connsiteX4" fmla="*/ 2467865 w 2813681"/>
                <a:gd name="connsiteY4" fmla="*/ 0 h 3248537"/>
                <a:gd name="connsiteX5" fmla="*/ 2809430 w 2813681"/>
                <a:gd name="connsiteY5" fmla="*/ 1748995 h 3248537"/>
                <a:gd name="connsiteX6" fmla="*/ 2813681 w 2813681"/>
                <a:gd name="connsiteY6" fmla="*/ 2045662 h 3248537"/>
                <a:gd name="connsiteX7" fmla="*/ 2299096 w 2813681"/>
                <a:gd name="connsiteY7" fmla="*/ 3038713 h 3248537"/>
                <a:gd name="connsiteX8" fmla="*/ 1929645 w 2813681"/>
                <a:gd name="connsiteY8" fmla="*/ 3173450 h 3248537"/>
                <a:gd name="connsiteX0" fmla="*/ 1929645 w 2816936"/>
                <a:gd name="connsiteY0" fmla="*/ 3173450 h 3248537"/>
                <a:gd name="connsiteX1" fmla="*/ 796962 w 2816936"/>
                <a:gd name="connsiteY1" fmla="*/ 3173288 h 3248537"/>
                <a:gd name="connsiteX2" fmla="*/ 336057 w 2816936"/>
                <a:gd name="connsiteY2" fmla="*/ 2229184 h 3248537"/>
                <a:gd name="connsiteX3" fmla="*/ 0 w 2816936"/>
                <a:gd name="connsiteY3" fmla="*/ 481954 h 3248537"/>
                <a:gd name="connsiteX4" fmla="*/ 2467865 w 2816936"/>
                <a:gd name="connsiteY4" fmla="*/ 0 h 3248537"/>
                <a:gd name="connsiteX5" fmla="*/ 2809430 w 2816936"/>
                <a:gd name="connsiteY5" fmla="*/ 1748995 h 3248537"/>
                <a:gd name="connsiteX6" fmla="*/ 2813681 w 2816936"/>
                <a:gd name="connsiteY6" fmla="*/ 2045662 h 3248537"/>
                <a:gd name="connsiteX7" fmla="*/ 2299096 w 2816936"/>
                <a:gd name="connsiteY7" fmla="*/ 3038713 h 3248537"/>
                <a:gd name="connsiteX8" fmla="*/ 1929645 w 2816936"/>
                <a:gd name="connsiteY8" fmla="*/ 3173450 h 3248537"/>
                <a:gd name="connsiteX0" fmla="*/ 1929645 w 2817968"/>
                <a:gd name="connsiteY0" fmla="*/ 3173450 h 3248537"/>
                <a:gd name="connsiteX1" fmla="*/ 796962 w 2817968"/>
                <a:gd name="connsiteY1" fmla="*/ 3173288 h 3248537"/>
                <a:gd name="connsiteX2" fmla="*/ 336057 w 2817968"/>
                <a:gd name="connsiteY2" fmla="*/ 2229184 h 3248537"/>
                <a:gd name="connsiteX3" fmla="*/ 0 w 2817968"/>
                <a:gd name="connsiteY3" fmla="*/ 481954 h 3248537"/>
                <a:gd name="connsiteX4" fmla="*/ 2467865 w 2817968"/>
                <a:gd name="connsiteY4" fmla="*/ 0 h 3248537"/>
                <a:gd name="connsiteX5" fmla="*/ 2809430 w 2817968"/>
                <a:gd name="connsiteY5" fmla="*/ 1748995 h 3248537"/>
                <a:gd name="connsiteX6" fmla="*/ 2813681 w 2817968"/>
                <a:gd name="connsiteY6" fmla="*/ 2045662 h 3248537"/>
                <a:gd name="connsiteX7" fmla="*/ 2299096 w 2817968"/>
                <a:gd name="connsiteY7" fmla="*/ 3038713 h 3248537"/>
                <a:gd name="connsiteX8" fmla="*/ 1929645 w 2817968"/>
                <a:gd name="connsiteY8" fmla="*/ 3173450 h 3248537"/>
                <a:gd name="connsiteX0" fmla="*/ 1929645 w 2818220"/>
                <a:gd name="connsiteY0" fmla="*/ 3173450 h 3248983"/>
                <a:gd name="connsiteX1" fmla="*/ 796962 w 2818220"/>
                <a:gd name="connsiteY1" fmla="*/ 3173288 h 3248983"/>
                <a:gd name="connsiteX2" fmla="*/ 336057 w 2818220"/>
                <a:gd name="connsiteY2" fmla="*/ 2229184 h 3248983"/>
                <a:gd name="connsiteX3" fmla="*/ 0 w 2818220"/>
                <a:gd name="connsiteY3" fmla="*/ 481954 h 3248983"/>
                <a:gd name="connsiteX4" fmla="*/ 2467865 w 2818220"/>
                <a:gd name="connsiteY4" fmla="*/ 0 h 3248983"/>
                <a:gd name="connsiteX5" fmla="*/ 2809430 w 2818220"/>
                <a:gd name="connsiteY5" fmla="*/ 1748995 h 3248983"/>
                <a:gd name="connsiteX6" fmla="*/ 2813681 w 2818220"/>
                <a:gd name="connsiteY6" fmla="*/ 2045662 h 3248983"/>
                <a:gd name="connsiteX7" fmla="*/ 2318165 w 2818220"/>
                <a:gd name="connsiteY7" fmla="*/ 3027931 h 3248983"/>
                <a:gd name="connsiteX8" fmla="*/ 1929645 w 2818220"/>
                <a:gd name="connsiteY8" fmla="*/ 3173450 h 3248983"/>
                <a:gd name="connsiteX0" fmla="*/ 1872966 w 2818220"/>
                <a:gd name="connsiteY0" fmla="*/ 3389204 h 3395069"/>
                <a:gd name="connsiteX1" fmla="*/ 796962 w 2818220"/>
                <a:gd name="connsiteY1" fmla="*/ 3173288 h 3395069"/>
                <a:gd name="connsiteX2" fmla="*/ 336057 w 2818220"/>
                <a:gd name="connsiteY2" fmla="*/ 2229184 h 3395069"/>
                <a:gd name="connsiteX3" fmla="*/ 0 w 2818220"/>
                <a:gd name="connsiteY3" fmla="*/ 481954 h 3395069"/>
                <a:gd name="connsiteX4" fmla="*/ 2467865 w 2818220"/>
                <a:gd name="connsiteY4" fmla="*/ 0 h 3395069"/>
                <a:gd name="connsiteX5" fmla="*/ 2809430 w 2818220"/>
                <a:gd name="connsiteY5" fmla="*/ 1748995 h 3395069"/>
                <a:gd name="connsiteX6" fmla="*/ 2813681 w 2818220"/>
                <a:gd name="connsiteY6" fmla="*/ 2045662 h 3395069"/>
                <a:gd name="connsiteX7" fmla="*/ 2318165 w 2818220"/>
                <a:gd name="connsiteY7" fmla="*/ 3027931 h 3395069"/>
                <a:gd name="connsiteX8" fmla="*/ 1872966 w 2818220"/>
                <a:gd name="connsiteY8" fmla="*/ 3389204 h 3395069"/>
                <a:gd name="connsiteX0" fmla="*/ 1861016 w 2818220"/>
                <a:gd name="connsiteY0" fmla="*/ 3328014 h 3339978"/>
                <a:gd name="connsiteX1" fmla="*/ 796962 w 2818220"/>
                <a:gd name="connsiteY1" fmla="*/ 3173288 h 3339978"/>
                <a:gd name="connsiteX2" fmla="*/ 336057 w 2818220"/>
                <a:gd name="connsiteY2" fmla="*/ 2229184 h 3339978"/>
                <a:gd name="connsiteX3" fmla="*/ 0 w 2818220"/>
                <a:gd name="connsiteY3" fmla="*/ 481954 h 3339978"/>
                <a:gd name="connsiteX4" fmla="*/ 2467865 w 2818220"/>
                <a:gd name="connsiteY4" fmla="*/ 0 h 3339978"/>
                <a:gd name="connsiteX5" fmla="*/ 2809430 w 2818220"/>
                <a:gd name="connsiteY5" fmla="*/ 1748995 h 3339978"/>
                <a:gd name="connsiteX6" fmla="*/ 2813681 w 2818220"/>
                <a:gd name="connsiteY6" fmla="*/ 2045662 h 3339978"/>
                <a:gd name="connsiteX7" fmla="*/ 2318165 w 2818220"/>
                <a:gd name="connsiteY7" fmla="*/ 3027931 h 3339978"/>
                <a:gd name="connsiteX8" fmla="*/ 1861016 w 2818220"/>
                <a:gd name="connsiteY8" fmla="*/ 3328014 h 3339978"/>
                <a:gd name="connsiteX0" fmla="*/ 1861016 w 2820003"/>
                <a:gd name="connsiteY0" fmla="*/ 3328014 h 3339751"/>
                <a:gd name="connsiteX1" fmla="*/ 796962 w 2820003"/>
                <a:gd name="connsiteY1" fmla="*/ 3173288 h 3339751"/>
                <a:gd name="connsiteX2" fmla="*/ 336057 w 2820003"/>
                <a:gd name="connsiteY2" fmla="*/ 2229184 h 3339751"/>
                <a:gd name="connsiteX3" fmla="*/ 0 w 2820003"/>
                <a:gd name="connsiteY3" fmla="*/ 481954 h 3339751"/>
                <a:gd name="connsiteX4" fmla="*/ 2467865 w 2820003"/>
                <a:gd name="connsiteY4" fmla="*/ 0 h 3339751"/>
                <a:gd name="connsiteX5" fmla="*/ 2809430 w 2820003"/>
                <a:gd name="connsiteY5" fmla="*/ 1748995 h 3339751"/>
                <a:gd name="connsiteX6" fmla="*/ 2813681 w 2820003"/>
                <a:gd name="connsiteY6" fmla="*/ 2045662 h 3339751"/>
                <a:gd name="connsiteX7" fmla="*/ 2410534 w 2820003"/>
                <a:gd name="connsiteY7" fmla="*/ 3031066 h 3339751"/>
                <a:gd name="connsiteX8" fmla="*/ 1861016 w 2820003"/>
                <a:gd name="connsiteY8" fmla="*/ 3328014 h 3339751"/>
                <a:gd name="connsiteX0" fmla="*/ 1861016 w 2819648"/>
                <a:gd name="connsiteY0" fmla="*/ 3328014 h 3339751"/>
                <a:gd name="connsiteX1" fmla="*/ 796962 w 2819648"/>
                <a:gd name="connsiteY1" fmla="*/ 3173288 h 3339751"/>
                <a:gd name="connsiteX2" fmla="*/ 336057 w 2819648"/>
                <a:gd name="connsiteY2" fmla="*/ 2229184 h 3339751"/>
                <a:gd name="connsiteX3" fmla="*/ 0 w 2819648"/>
                <a:gd name="connsiteY3" fmla="*/ 481954 h 3339751"/>
                <a:gd name="connsiteX4" fmla="*/ 2467865 w 2819648"/>
                <a:gd name="connsiteY4" fmla="*/ 0 h 3339751"/>
                <a:gd name="connsiteX5" fmla="*/ 2809430 w 2819648"/>
                <a:gd name="connsiteY5" fmla="*/ 1748995 h 3339751"/>
                <a:gd name="connsiteX6" fmla="*/ 2813681 w 2819648"/>
                <a:gd name="connsiteY6" fmla="*/ 2045662 h 3339751"/>
                <a:gd name="connsiteX7" fmla="*/ 2410534 w 2819648"/>
                <a:gd name="connsiteY7" fmla="*/ 3031066 h 3339751"/>
                <a:gd name="connsiteX8" fmla="*/ 1861016 w 2819648"/>
                <a:gd name="connsiteY8" fmla="*/ 3328014 h 3339751"/>
                <a:gd name="connsiteX0" fmla="*/ 1861016 w 2820851"/>
                <a:gd name="connsiteY0" fmla="*/ 3328014 h 3341130"/>
                <a:gd name="connsiteX1" fmla="*/ 796962 w 2820851"/>
                <a:gd name="connsiteY1" fmla="*/ 3173288 h 3341130"/>
                <a:gd name="connsiteX2" fmla="*/ 336057 w 2820851"/>
                <a:gd name="connsiteY2" fmla="*/ 2229184 h 3341130"/>
                <a:gd name="connsiteX3" fmla="*/ 0 w 2820851"/>
                <a:gd name="connsiteY3" fmla="*/ 481954 h 3341130"/>
                <a:gd name="connsiteX4" fmla="*/ 2467865 w 2820851"/>
                <a:gd name="connsiteY4" fmla="*/ 0 h 3341130"/>
                <a:gd name="connsiteX5" fmla="*/ 2809430 w 2820851"/>
                <a:gd name="connsiteY5" fmla="*/ 1748995 h 3341130"/>
                <a:gd name="connsiteX6" fmla="*/ 2813681 w 2820851"/>
                <a:gd name="connsiteY6" fmla="*/ 2045662 h 3341130"/>
                <a:gd name="connsiteX7" fmla="*/ 2452877 w 2820851"/>
                <a:gd name="connsiteY7" fmla="*/ 3012062 h 3341130"/>
                <a:gd name="connsiteX8" fmla="*/ 1861016 w 2820851"/>
                <a:gd name="connsiteY8" fmla="*/ 3328014 h 3341130"/>
                <a:gd name="connsiteX0" fmla="*/ 1861016 w 2835461"/>
                <a:gd name="connsiteY0" fmla="*/ 3328014 h 3341130"/>
                <a:gd name="connsiteX1" fmla="*/ 796962 w 2835461"/>
                <a:gd name="connsiteY1" fmla="*/ 3173288 h 3341130"/>
                <a:gd name="connsiteX2" fmla="*/ 336057 w 2835461"/>
                <a:gd name="connsiteY2" fmla="*/ 2229184 h 3341130"/>
                <a:gd name="connsiteX3" fmla="*/ 0 w 2835461"/>
                <a:gd name="connsiteY3" fmla="*/ 481954 h 3341130"/>
                <a:gd name="connsiteX4" fmla="*/ 2467865 w 2835461"/>
                <a:gd name="connsiteY4" fmla="*/ 0 h 3341130"/>
                <a:gd name="connsiteX5" fmla="*/ 2809430 w 2835461"/>
                <a:gd name="connsiteY5" fmla="*/ 1748995 h 3341130"/>
                <a:gd name="connsiteX6" fmla="*/ 2828769 w 2835461"/>
                <a:gd name="connsiteY6" fmla="*/ 2091483 h 3341130"/>
                <a:gd name="connsiteX7" fmla="*/ 2452877 w 2835461"/>
                <a:gd name="connsiteY7" fmla="*/ 3012062 h 3341130"/>
                <a:gd name="connsiteX8" fmla="*/ 1861016 w 2835461"/>
                <a:gd name="connsiteY8" fmla="*/ 3328014 h 3341130"/>
                <a:gd name="connsiteX0" fmla="*/ 1861016 w 2835461"/>
                <a:gd name="connsiteY0" fmla="*/ 3328014 h 3341130"/>
                <a:gd name="connsiteX1" fmla="*/ 796962 w 2835461"/>
                <a:gd name="connsiteY1" fmla="*/ 3173288 h 3341130"/>
                <a:gd name="connsiteX2" fmla="*/ 336057 w 2835461"/>
                <a:gd name="connsiteY2" fmla="*/ 2229184 h 3341130"/>
                <a:gd name="connsiteX3" fmla="*/ 0 w 2835461"/>
                <a:gd name="connsiteY3" fmla="*/ 481954 h 3341130"/>
                <a:gd name="connsiteX4" fmla="*/ 2467865 w 2835461"/>
                <a:gd name="connsiteY4" fmla="*/ 0 h 3341130"/>
                <a:gd name="connsiteX5" fmla="*/ 2809430 w 2835461"/>
                <a:gd name="connsiteY5" fmla="*/ 1748995 h 3341130"/>
                <a:gd name="connsiteX6" fmla="*/ 2828769 w 2835461"/>
                <a:gd name="connsiteY6" fmla="*/ 2091483 h 3341130"/>
                <a:gd name="connsiteX7" fmla="*/ 2452877 w 2835461"/>
                <a:gd name="connsiteY7" fmla="*/ 3012062 h 3341130"/>
                <a:gd name="connsiteX8" fmla="*/ 1861016 w 2835461"/>
                <a:gd name="connsiteY8" fmla="*/ 3328014 h 3341130"/>
                <a:gd name="connsiteX0" fmla="*/ 1861016 w 2835461"/>
                <a:gd name="connsiteY0" fmla="*/ 3328014 h 3341130"/>
                <a:gd name="connsiteX1" fmla="*/ 796962 w 2835461"/>
                <a:gd name="connsiteY1" fmla="*/ 3173288 h 3341130"/>
                <a:gd name="connsiteX2" fmla="*/ 336057 w 2835461"/>
                <a:gd name="connsiteY2" fmla="*/ 2229184 h 3341130"/>
                <a:gd name="connsiteX3" fmla="*/ 0 w 2835461"/>
                <a:gd name="connsiteY3" fmla="*/ 481954 h 3341130"/>
                <a:gd name="connsiteX4" fmla="*/ 2467865 w 2835461"/>
                <a:gd name="connsiteY4" fmla="*/ 0 h 3341130"/>
                <a:gd name="connsiteX5" fmla="*/ 2803530 w 2835461"/>
                <a:gd name="connsiteY5" fmla="*/ 1718331 h 3341130"/>
                <a:gd name="connsiteX6" fmla="*/ 2828769 w 2835461"/>
                <a:gd name="connsiteY6" fmla="*/ 2091483 h 3341130"/>
                <a:gd name="connsiteX7" fmla="*/ 2452877 w 2835461"/>
                <a:gd name="connsiteY7" fmla="*/ 3012062 h 3341130"/>
                <a:gd name="connsiteX8" fmla="*/ 1861016 w 2835461"/>
                <a:gd name="connsiteY8" fmla="*/ 3328014 h 3341130"/>
                <a:gd name="connsiteX0" fmla="*/ 1861016 w 2829919"/>
                <a:gd name="connsiteY0" fmla="*/ 3328014 h 3341130"/>
                <a:gd name="connsiteX1" fmla="*/ 796962 w 2829919"/>
                <a:gd name="connsiteY1" fmla="*/ 3173288 h 3341130"/>
                <a:gd name="connsiteX2" fmla="*/ 336057 w 2829919"/>
                <a:gd name="connsiteY2" fmla="*/ 2229184 h 3341130"/>
                <a:gd name="connsiteX3" fmla="*/ 0 w 2829919"/>
                <a:gd name="connsiteY3" fmla="*/ 481954 h 3341130"/>
                <a:gd name="connsiteX4" fmla="*/ 2467865 w 2829919"/>
                <a:gd name="connsiteY4" fmla="*/ 0 h 3341130"/>
                <a:gd name="connsiteX5" fmla="*/ 2803530 w 2829919"/>
                <a:gd name="connsiteY5" fmla="*/ 1718331 h 3341130"/>
                <a:gd name="connsiteX6" fmla="*/ 2828769 w 2829919"/>
                <a:gd name="connsiteY6" fmla="*/ 2091483 h 3341130"/>
                <a:gd name="connsiteX7" fmla="*/ 2452877 w 2829919"/>
                <a:gd name="connsiteY7" fmla="*/ 3012062 h 3341130"/>
                <a:gd name="connsiteX8" fmla="*/ 1861016 w 2829919"/>
                <a:gd name="connsiteY8" fmla="*/ 3328014 h 3341130"/>
                <a:gd name="connsiteX0" fmla="*/ 1861016 w 2829919"/>
                <a:gd name="connsiteY0" fmla="*/ 3328014 h 3346886"/>
                <a:gd name="connsiteX1" fmla="*/ 796962 w 2829919"/>
                <a:gd name="connsiteY1" fmla="*/ 3173288 h 3346886"/>
                <a:gd name="connsiteX2" fmla="*/ 336057 w 2829919"/>
                <a:gd name="connsiteY2" fmla="*/ 2229184 h 3346886"/>
                <a:gd name="connsiteX3" fmla="*/ 0 w 2829919"/>
                <a:gd name="connsiteY3" fmla="*/ 481954 h 3346886"/>
                <a:gd name="connsiteX4" fmla="*/ 2467865 w 2829919"/>
                <a:gd name="connsiteY4" fmla="*/ 0 h 3346886"/>
                <a:gd name="connsiteX5" fmla="*/ 2803530 w 2829919"/>
                <a:gd name="connsiteY5" fmla="*/ 1718331 h 3346886"/>
                <a:gd name="connsiteX6" fmla="*/ 2828769 w 2829919"/>
                <a:gd name="connsiteY6" fmla="*/ 2091483 h 3346886"/>
                <a:gd name="connsiteX7" fmla="*/ 2452877 w 2829919"/>
                <a:gd name="connsiteY7" fmla="*/ 3012062 h 3346886"/>
                <a:gd name="connsiteX8" fmla="*/ 1861016 w 2829919"/>
                <a:gd name="connsiteY8" fmla="*/ 3328014 h 334688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2467865 w 2829919"/>
                <a:gd name="connsiteY4" fmla="*/ 0 h 3352626"/>
                <a:gd name="connsiteX5" fmla="*/ 2803530 w 2829919"/>
                <a:gd name="connsiteY5" fmla="*/ 1718331 h 3352626"/>
                <a:gd name="connsiteX6" fmla="*/ 2828769 w 2829919"/>
                <a:gd name="connsiteY6" fmla="*/ 2091483 h 3352626"/>
                <a:gd name="connsiteX7" fmla="*/ 2452877 w 2829919"/>
                <a:gd name="connsiteY7" fmla="*/ 3012062 h 3352626"/>
                <a:gd name="connsiteX8" fmla="*/ 1861016 w 2829919"/>
                <a:gd name="connsiteY8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2467865 w 2829919"/>
                <a:gd name="connsiteY4" fmla="*/ 0 h 3352626"/>
                <a:gd name="connsiteX5" fmla="*/ 2803530 w 2829919"/>
                <a:gd name="connsiteY5" fmla="*/ 1718331 h 3352626"/>
                <a:gd name="connsiteX6" fmla="*/ 2828769 w 2829919"/>
                <a:gd name="connsiteY6" fmla="*/ 2091483 h 3352626"/>
                <a:gd name="connsiteX7" fmla="*/ 2452877 w 2829919"/>
                <a:gd name="connsiteY7" fmla="*/ 3012062 h 3352626"/>
                <a:gd name="connsiteX8" fmla="*/ 1861016 w 2829919"/>
                <a:gd name="connsiteY8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2467865 w 2829919"/>
                <a:gd name="connsiteY4" fmla="*/ 0 h 3352626"/>
                <a:gd name="connsiteX5" fmla="*/ 2803530 w 2829919"/>
                <a:gd name="connsiteY5" fmla="*/ 1718331 h 3352626"/>
                <a:gd name="connsiteX6" fmla="*/ 2828769 w 2829919"/>
                <a:gd name="connsiteY6" fmla="*/ 2091483 h 3352626"/>
                <a:gd name="connsiteX7" fmla="*/ 2452877 w 2829919"/>
                <a:gd name="connsiteY7" fmla="*/ 3012062 h 3352626"/>
                <a:gd name="connsiteX8" fmla="*/ 1861016 w 2829919"/>
                <a:gd name="connsiteY8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1636004 w 2829919"/>
                <a:gd name="connsiteY4" fmla="*/ 2119429 h 3352626"/>
                <a:gd name="connsiteX5" fmla="*/ 2467865 w 2829919"/>
                <a:gd name="connsiteY5" fmla="*/ 0 h 3352626"/>
                <a:gd name="connsiteX6" fmla="*/ 2803530 w 2829919"/>
                <a:gd name="connsiteY6" fmla="*/ 1718331 h 3352626"/>
                <a:gd name="connsiteX7" fmla="*/ 2828769 w 2829919"/>
                <a:gd name="connsiteY7" fmla="*/ 2091483 h 3352626"/>
                <a:gd name="connsiteX8" fmla="*/ 2452877 w 2829919"/>
                <a:gd name="connsiteY8" fmla="*/ 3012062 h 3352626"/>
                <a:gd name="connsiteX9" fmla="*/ 1861016 w 2829919"/>
                <a:gd name="connsiteY9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1636004 w 2829919"/>
                <a:gd name="connsiteY4" fmla="*/ 2119429 h 3352626"/>
                <a:gd name="connsiteX5" fmla="*/ 2467865 w 2829919"/>
                <a:gd name="connsiteY5" fmla="*/ 0 h 3352626"/>
                <a:gd name="connsiteX6" fmla="*/ 2803530 w 2829919"/>
                <a:gd name="connsiteY6" fmla="*/ 1718331 h 3352626"/>
                <a:gd name="connsiteX7" fmla="*/ 2828769 w 2829919"/>
                <a:gd name="connsiteY7" fmla="*/ 2091483 h 3352626"/>
                <a:gd name="connsiteX8" fmla="*/ 2452877 w 2829919"/>
                <a:gd name="connsiteY8" fmla="*/ 3012062 h 3352626"/>
                <a:gd name="connsiteX9" fmla="*/ 1861016 w 2829919"/>
                <a:gd name="connsiteY9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1649572 w 2829919"/>
                <a:gd name="connsiteY4" fmla="*/ 2189943 h 3352626"/>
                <a:gd name="connsiteX5" fmla="*/ 2467865 w 2829919"/>
                <a:gd name="connsiteY5" fmla="*/ 0 h 3352626"/>
                <a:gd name="connsiteX6" fmla="*/ 2803530 w 2829919"/>
                <a:gd name="connsiteY6" fmla="*/ 1718331 h 3352626"/>
                <a:gd name="connsiteX7" fmla="*/ 2828769 w 2829919"/>
                <a:gd name="connsiteY7" fmla="*/ 2091483 h 3352626"/>
                <a:gd name="connsiteX8" fmla="*/ 2452877 w 2829919"/>
                <a:gd name="connsiteY8" fmla="*/ 3012062 h 3352626"/>
                <a:gd name="connsiteX9" fmla="*/ 1861016 w 2829919"/>
                <a:gd name="connsiteY9" fmla="*/ 3328014 h 3352626"/>
                <a:gd name="connsiteX0" fmla="*/ 1861016 w 2829919"/>
                <a:gd name="connsiteY0" fmla="*/ 3328014 h 3359247"/>
                <a:gd name="connsiteX1" fmla="*/ 796962 w 2829919"/>
                <a:gd name="connsiteY1" fmla="*/ 3173288 h 3359247"/>
                <a:gd name="connsiteX2" fmla="*/ 336057 w 2829919"/>
                <a:gd name="connsiteY2" fmla="*/ 2229184 h 3359247"/>
                <a:gd name="connsiteX3" fmla="*/ 0 w 2829919"/>
                <a:gd name="connsiteY3" fmla="*/ 481954 h 3359247"/>
                <a:gd name="connsiteX4" fmla="*/ 1649572 w 2829919"/>
                <a:gd name="connsiteY4" fmla="*/ 2189943 h 3359247"/>
                <a:gd name="connsiteX5" fmla="*/ 2467865 w 2829919"/>
                <a:gd name="connsiteY5" fmla="*/ 0 h 3359247"/>
                <a:gd name="connsiteX6" fmla="*/ 2803530 w 2829919"/>
                <a:gd name="connsiteY6" fmla="*/ 1718331 h 3359247"/>
                <a:gd name="connsiteX7" fmla="*/ 2828769 w 2829919"/>
                <a:gd name="connsiteY7" fmla="*/ 2091483 h 3359247"/>
                <a:gd name="connsiteX8" fmla="*/ 2452877 w 2829919"/>
                <a:gd name="connsiteY8" fmla="*/ 3012062 h 3359247"/>
                <a:gd name="connsiteX9" fmla="*/ 1861016 w 2829919"/>
                <a:gd name="connsiteY9" fmla="*/ 3328014 h 3359247"/>
                <a:gd name="connsiteX0" fmla="*/ 1861016 w 2830596"/>
                <a:gd name="connsiteY0" fmla="*/ 3328014 h 3342040"/>
                <a:gd name="connsiteX1" fmla="*/ 796962 w 2830596"/>
                <a:gd name="connsiteY1" fmla="*/ 3173288 h 3342040"/>
                <a:gd name="connsiteX2" fmla="*/ 336057 w 2830596"/>
                <a:gd name="connsiteY2" fmla="*/ 2229184 h 3342040"/>
                <a:gd name="connsiteX3" fmla="*/ 0 w 2830596"/>
                <a:gd name="connsiteY3" fmla="*/ 481954 h 3342040"/>
                <a:gd name="connsiteX4" fmla="*/ 1649572 w 2830596"/>
                <a:gd name="connsiteY4" fmla="*/ 2189943 h 3342040"/>
                <a:gd name="connsiteX5" fmla="*/ 2467865 w 2830596"/>
                <a:gd name="connsiteY5" fmla="*/ 0 h 3342040"/>
                <a:gd name="connsiteX6" fmla="*/ 2803530 w 2830596"/>
                <a:gd name="connsiteY6" fmla="*/ 1718331 h 3342040"/>
                <a:gd name="connsiteX7" fmla="*/ 2828769 w 2830596"/>
                <a:gd name="connsiteY7" fmla="*/ 2091483 h 3342040"/>
                <a:gd name="connsiteX8" fmla="*/ 2516033 w 2830596"/>
                <a:gd name="connsiteY8" fmla="*/ 2999544 h 3342040"/>
                <a:gd name="connsiteX9" fmla="*/ 1861016 w 2830596"/>
                <a:gd name="connsiteY9" fmla="*/ 3328014 h 3342040"/>
                <a:gd name="connsiteX0" fmla="*/ 1861016 w 2830709"/>
                <a:gd name="connsiteY0" fmla="*/ 3328014 h 3344557"/>
                <a:gd name="connsiteX1" fmla="*/ 796962 w 2830709"/>
                <a:gd name="connsiteY1" fmla="*/ 3173288 h 3344557"/>
                <a:gd name="connsiteX2" fmla="*/ 336057 w 2830709"/>
                <a:gd name="connsiteY2" fmla="*/ 2229184 h 3344557"/>
                <a:gd name="connsiteX3" fmla="*/ 0 w 2830709"/>
                <a:gd name="connsiteY3" fmla="*/ 481954 h 3344557"/>
                <a:gd name="connsiteX4" fmla="*/ 1649572 w 2830709"/>
                <a:gd name="connsiteY4" fmla="*/ 2189943 h 3344557"/>
                <a:gd name="connsiteX5" fmla="*/ 2467865 w 2830709"/>
                <a:gd name="connsiteY5" fmla="*/ 0 h 3344557"/>
                <a:gd name="connsiteX6" fmla="*/ 2803530 w 2830709"/>
                <a:gd name="connsiteY6" fmla="*/ 1718331 h 3344557"/>
                <a:gd name="connsiteX7" fmla="*/ 2828769 w 2830709"/>
                <a:gd name="connsiteY7" fmla="*/ 2091483 h 3344557"/>
                <a:gd name="connsiteX8" fmla="*/ 2522497 w 2830709"/>
                <a:gd name="connsiteY8" fmla="*/ 2964989 h 3344557"/>
                <a:gd name="connsiteX9" fmla="*/ 1861016 w 2830709"/>
                <a:gd name="connsiteY9" fmla="*/ 3328014 h 3344557"/>
                <a:gd name="connsiteX0" fmla="*/ 1861016 w 2830709"/>
                <a:gd name="connsiteY0" fmla="*/ 3328014 h 3359688"/>
                <a:gd name="connsiteX1" fmla="*/ 796962 w 2830709"/>
                <a:gd name="connsiteY1" fmla="*/ 3173288 h 3359688"/>
                <a:gd name="connsiteX2" fmla="*/ 336057 w 2830709"/>
                <a:gd name="connsiteY2" fmla="*/ 2229184 h 3359688"/>
                <a:gd name="connsiteX3" fmla="*/ 0 w 2830709"/>
                <a:gd name="connsiteY3" fmla="*/ 481954 h 3359688"/>
                <a:gd name="connsiteX4" fmla="*/ 1649572 w 2830709"/>
                <a:gd name="connsiteY4" fmla="*/ 2189943 h 3359688"/>
                <a:gd name="connsiteX5" fmla="*/ 2467865 w 2830709"/>
                <a:gd name="connsiteY5" fmla="*/ 0 h 3359688"/>
                <a:gd name="connsiteX6" fmla="*/ 2803530 w 2830709"/>
                <a:gd name="connsiteY6" fmla="*/ 1718331 h 3359688"/>
                <a:gd name="connsiteX7" fmla="*/ 2828769 w 2830709"/>
                <a:gd name="connsiteY7" fmla="*/ 2091483 h 3359688"/>
                <a:gd name="connsiteX8" fmla="*/ 2522497 w 2830709"/>
                <a:gd name="connsiteY8" fmla="*/ 2964989 h 3359688"/>
                <a:gd name="connsiteX9" fmla="*/ 1861016 w 2830709"/>
                <a:gd name="connsiteY9" fmla="*/ 3328014 h 3359688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49572 w 2830709"/>
                <a:gd name="connsiteY4" fmla="*/ 2189943 h 3360929"/>
                <a:gd name="connsiteX5" fmla="*/ 2467865 w 2830709"/>
                <a:gd name="connsiteY5" fmla="*/ 0 h 3360929"/>
                <a:gd name="connsiteX6" fmla="*/ 2803530 w 2830709"/>
                <a:gd name="connsiteY6" fmla="*/ 1718331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49572 w 2830709"/>
                <a:gd name="connsiteY4" fmla="*/ 2189943 h 3360929"/>
                <a:gd name="connsiteX5" fmla="*/ 2467865 w 2830709"/>
                <a:gd name="connsiteY5" fmla="*/ 0 h 3360929"/>
                <a:gd name="connsiteX6" fmla="*/ 2803530 w 2830709"/>
                <a:gd name="connsiteY6" fmla="*/ 1718331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20462 w 2830709"/>
                <a:gd name="connsiteY4" fmla="*/ 2209024 h 3360929"/>
                <a:gd name="connsiteX5" fmla="*/ 2467865 w 2830709"/>
                <a:gd name="connsiteY5" fmla="*/ 0 h 3360929"/>
                <a:gd name="connsiteX6" fmla="*/ 2803530 w 2830709"/>
                <a:gd name="connsiteY6" fmla="*/ 1718331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20462 w 2830709"/>
                <a:gd name="connsiteY4" fmla="*/ 2209024 h 3360929"/>
                <a:gd name="connsiteX5" fmla="*/ 2467865 w 2830709"/>
                <a:gd name="connsiteY5" fmla="*/ 0 h 3360929"/>
                <a:gd name="connsiteX6" fmla="*/ 2803530 w 2830709"/>
                <a:gd name="connsiteY6" fmla="*/ 1718331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20462 w 2830709"/>
                <a:gd name="connsiteY4" fmla="*/ 2209024 h 3360929"/>
                <a:gd name="connsiteX5" fmla="*/ 2467865 w 2830709"/>
                <a:gd name="connsiteY5" fmla="*/ 0 h 3360929"/>
                <a:gd name="connsiteX6" fmla="*/ 2749262 w 2830709"/>
                <a:gd name="connsiteY6" fmla="*/ 1436277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20462 w 2830709"/>
                <a:gd name="connsiteY4" fmla="*/ 2209024 h 3360929"/>
                <a:gd name="connsiteX5" fmla="*/ 2467865 w 2830709"/>
                <a:gd name="connsiteY5" fmla="*/ 0 h 3360929"/>
                <a:gd name="connsiteX6" fmla="*/ 2744478 w 2830709"/>
                <a:gd name="connsiteY6" fmla="*/ 1377332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28818"/>
                <a:gd name="connsiteY0" fmla="*/ 3328014 h 3360929"/>
                <a:gd name="connsiteX1" fmla="*/ 832092 w 2828818"/>
                <a:gd name="connsiteY1" fmla="*/ 3219563 h 3360929"/>
                <a:gd name="connsiteX2" fmla="*/ 336057 w 2828818"/>
                <a:gd name="connsiteY2" fmla="*/ 2229184 h 3360929"/>
                <a:gd name="connsiteX3" fmla="*/ 0 w 2828818"/>
                <a:gd name="connsiteY3" fmla="*/ 481954 h 3360929"/>
                <a:gd name="connsiteX4" fmla="*/ 1620462 w 2828818"/>
                <a:gd name="connsiteY4" fmla="*/ 2209024 h 3360929"/>
                <a:gd name="connsiteX5" fmla="*/ 2467865 w 2828818"/>
                <a:gd name="connsiteY5" fmla="*/ 0 h 3360929"/>
                <a:gd name="connsiteX6" fmla="*/ 2744478 w 2828818"/>
                <a:gd name="connsiteY6" fmla="*/ 1377332 h 3360929"/>
                <a:gd name="connsiteX7" fmla="*/ 2828769 w 2828818"/>
                <a:gd name="connsiteY7" fmla="*/ 2091483 h 3360929"/>
                <a:gd name="connsiteX8" fmla="*/ 2522497 w 2828818"/>
                <a:gd name="connsiteY8" fmla="*/ 2964989 h 3360929"/>
                <a:gd name="connsiteX9" fmla="*/ 1861016 w 2828818"/>
                <a:gd name="connsiteY9" fmla="*/ 3328014 h 3360929"/>
                <a:gd name="connsiteX0" fmla="*/ 1861016 w 2828818"/>
                <a:gd name="connsiteY0" fmla="*/ 3329418 h 3362333"/>
                <a:gd name="connsiteX1" fmla="*/ 832092 w 2828818"/>
                <a:gd name="connsiteY1" fmla="*/ 3220967 h 3362333"/>
                <a:gd name="connsiteX2" fmla="*/ 336057 w 2828818"/>
                <a:gd name="connsiteY2" fmla="*/ 2230588 h 3362333"/>
                <a:gd name="connsiteX3" fmla="*/ 0 w 2828818"/>
                <a:gd name="connsiteY3" fmla="*/ 483358 h 3362333"/>
                <a:gd name="connsiteX4" fmla="*/ 1620462 w 2828818"/>
                <a:gd name="connsiteY4" fmla="*/ 2210428 h 3362333"/>
                <a:gd name="connsiteX5" fmla="*/ 2467865 w 2828818"/>
                <a:gd name="connsiteY5" fmla="*/ 1404 h 3362333"/>
                <a:gd name="connsiteX6" fmla="*/ 2744478 w 2828818"/>
                <a:gd name="connsiteY6" fmla="*/ 1378736 h 3362333"/>
                <a:gd name="connsiteX7" fmla="*/ 2828769 w 2828818"/>
                <a:gd name="connsiteY7" fmla="*/ 2092887 h 3362333"/>
                <a:gd name="connsiteX8" fmla="*/ 2522497 w 2828818"/>
                <a:gd name="connsiteY8" fmla="*/ 2966393 h 3362333"/>
                <a:gd name="connsiteX9" fmla="*/ 1861016 w 2828818"/>
                <a:gd name="connsiteY9" fmla="*/ 3329418 h 3362333"/>
                <a:gd name="connsiteX0" fmla="*/ 1861016 w 2828818"/>
                <a:gd name="connsiteY0" fmla="*/ 3331389 h 3364304"/>
                <a:gd name="connsiteX1" fmla="*/ 832092 w 2828818"/>
                <a:gd name="connsiteY1" fmla="*/ 3222938 h 3364304"/>
                <a:gd name="connsiteX2" fmla="*/ 336057 w 2828818"/>
                <a:gd name="connsiteY2" fmla="*/ 2232559 h 3364304"/>
                <a:gd name="connsiteX3" fmla="*/ 0 w 2828818"/>
                <a:gd name="connsiteY3" fmla="*/ 485329 h 3364304"/>
                <a:gd name="connsiteX4" fmla="*/ 1620462 w 2828818"/>
                <a:gd name="connsiteY4" fmla="*/ 2212399 h 3364304"/>
                <a:gd name="connsiteX5" fmla="*/ 2467865 w 2828818"/>
                <a:gd name="connsiteY5" fmla="*/ 3375 h 3364304"/>
                <a:gd name="connsiteX6" fmla="*/ 2744478 w 2828818"/>
                <a:gd name="connsiteY6" fmla="*/ 1380707 h 3364304"/>
                <a:gd name="connsiteX7" fmla="*/ 2828769 w 2828818"/>
                <a:gd name="connsiteY7" fmla="*/ 2094858 h 3364304"/>
                <a:gd name="connsiteX8" fmla="*/ 2522497 w 2828818"/>
                <a:gd name="connsiteY8" fmla="*/ 2968364 h 3364304"/>
                <a:gd name="connsiteX9" fmla="*/ 1861016 w 2828818"/>
                <a:gd name="connsiteY9" fmla="*/ 3331389 h 33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818" h="3364304">
                  <a:moveTo>
                    <a:pt x="1861016" y="3331389"/>
                  </a:moveTo>
                  <a:cubicBezTo>
                    <a:pt x="1579282" y="3373818"/>
                    <a:pt x="1086252" y="3406076"/>
                    <a:pt x="832092" y="3222938"/>
                  </a:cubicBezTo>
                  <a:cubicBezTo>
                    <a:pt x="577932" y="3039800"/>
                    <a:pt x="383616" y="2460381"/>
                    <a:pt x="336057" y="2232559"/>
                  </a:cubicBezTo>
                  <a:cubicBezTo>
                    <a:pt x="245031" y="1853480"/>
                    <a:pt x="73233" y="1027264"/>
                    <a:pt x="0" y="485329"/>
                  </a:cubicBezTo>
                  <a:cubicBezTo>
                    <a:pt x="397968" y="401539"/>
                    <a:pt x="1119633" y="1591204"/>
                    <a:pt x="1620462" y="2212399"/>
                  </a:cubicBezTo>
                  <a:cubicBezTo>
                    <a:pt x="1902930" y="1476058"/>
                    <a:pt x="2431930" y="-50801"/>
                    <a:pt x="2467865" y="3375"/>
                  </a:cubicBezTo>
                  <a:cubicBezTo>
                    <a:pt x="2486982" y="-62202"/>
                    <a:pt x="2689582" y="843324"/>
                    <a:pt x="2744478" y="1380707"/>
                  </a:cubicBezTo>
                  <a:lnTo>
                    <a:pt x="2828769" y="2094858"/>
                  </a:lnTo>
                  <a:cubicBezTo>
                    <a:pt x="2830893" y="2570497"/>
                    <a:pt x="2765339" y="2691167"/>
                    <a:pt x="2522497" y="2968364"/>
                  </a:cubicBezTo>
                  <a:cubicBezTo>
                    <a:pt x="2375158" y="3156329"/>
                    <a:pt x="2142750" y="3288960"/>
                    <a:pt x="1861016" y="333138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B192CB-5A6D-40F7-FE0F-19E53F39D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2159620" y="6366307"/>
              <a:ext cx="1248686" cy="1329798"/>
            </a:xfrm>
            <a:custGeom>
              <a:avLst/>
              <a:gdLst>
                <a:gd name="connsiteX0" fmla="*/ 1929645 w 2813738"/>
                <a:gd name="connsiteY0" fmla="*/ 3173450 h 3214044"/>
                <a:gd name="connsiteX1" fmla="*/ 1581773 w 2813738"/>
                <a:gd name="connsiteY1" fmla="*/ 3212054 h 3214044"/>
                <a:gd name="connsiteX2" fmla="*/ 546159 w 2813738"/>
                <a:gd name="connsiteY2" fmla="*/ 2756430 h 3214044"/>
                <a:gd name="connsiteX3" fmla="*/ 336057 w 2813738"/>
                <a:gd name="connsiteY3" fmla="*/ 2229184 h 3214044"/>
                <a:gd name="connsiteX4" fmla="*/ 334808 w 2813738"/>
                <a:gd name="connsiteY4" fmla="*/ 2196353 h 3214044"/>
                <a:gd name="connsiteX5" fmla="*/ 0 w 2813738"/>
                <a:gd name="connsiteY5" fmla="*/ 481954 h 3214044"/>
                <a:gd name="connsiteX6" fmla="*/ 2467865 w 2813738"/>
                <a:gd name="connsiteY6" fmla="*/ 0 h 3214044"/>
                <a:gd name="connsiteX7" fmla="*/ 2809430 w 2813738"/>
                <a:gd name="connsiteY7" fmla="*/ 1748995 h 3214044"/>
                <a:gd name="connsiteX8" fmla="*/ 2784500 w 2813738"/>
                <a:gd name="connsiteY8" fmla="*/ 1753864 h 3214044"/>
                <a:gd name="connsiteX9" fmla="*/ 2793072 w 2813738"/>
                <a:gd name="connsiteY9" fmla="*/ 1800696 h 3214044"/>
                <a:gd name="connsiteX10" fmla="*/ 2813681 w 2813738"/>
                <a:gd name="connsiteY10" fmla="*/ 2045662 h 3214044"/>
                <a:gd name="connsiteX11" fmla="*/ 2749358 w 2813738"/>
                <a:gd name="connsiteY11" fmla="*/ 2417869 h 3214044"/>
                <a:gd name="connsiteX12" fmla="*/ 2299096 w 2813738"/>
                <a:gd name="connsiteY12" fmla="*/ 3038713 h 3214044"/>
                <a:gd name="connsiteX13" fmla="*/ 1929645 w 2813738"/>
                <a:gd name="connsiteY13" fmla="*/ 3173450 h 3214044"/>
                <a:gd name="connsiteX0" fmla="*/ 1929645 w 2813738"/>
                <a:gd name="connsiteY0" fmla="*/ 3173450 h 3214044"/>
                <a:gd name="connsiteX1" fmla="*/ 1581773 w 2813738"/>
                <a:gd name="connsiteY1" fmla="*/ 3212054 h 3214044"/>
                <a:gd name="connsiteX2" fmla="*/ 546159 w 2813738"/>
                <a:gd name="connsiteY2" fmla="*/ 2756430 h 3214044"/>
                <a:gd name="connsiteX3" fmla="*/ 336057 w 2813738"/>
                <a:gd name="connsiteY3" fmla="*/ 2229184 h 3214044"/>
                <a:gd name="connsiteX4" fmla="*/ 334808 w 2813738"/>
                <a:gd name="connsiteY4" fmla="*/ 2196353 h 3214044"/>
                <a:gd name="connsiteX5" fmla="*/ 0 w 2813738"/>
                <a:gd name="connsiteY5" fmla="*/ 481954 h 3214044"/>
                <a:gd name="connsiteX6" fmla="*/ 2467865 w 2813738"/>
                <a:gd name="connsiteY6" fmla="*/ 0 h 3214044"/>
                <a:gd name="connsiteX7" fmla="*/ 2809430 w 2813738"/>
                <a:gd name="connsiteY7" fmla="*/ 1748995 h 3214044"/>
                <a:gd name="connsiteX8" fmla="*/ 2784500 w 2813738"/>
                <a:gd name="connsiteY8" fmla="*/ 1753864 h 3214044"/>
                <a:gd name="connsiteX9" fmla="*/ 2813681 w 2813738"/>
                <a:gd name="connsiteY9" fmla="*/ 2045662 h 3214044"/>
                <a:gd name="connsiteX10" fmla="*/ 2749358 w 2813738"/>
                <a:gd name="connsiteY10" fmla="*/ 2417869 h 3214044"/>
                <a:gd name="connsiteX11" fmla="*/ 2299096 w 2813738"/>
                <a:gd name="connsiteY11" fmla="*/ 3038713 h 3214044"/>
                <a:gd name="connsiteX12" fmla="*/ 1929645 w 2813738"/>
                <a:gd name="connsiteY12" fmla="*/ 3173450 h 3214044"/>
                <a:gd name="connsiteX0" fmla="*/ 1929645 w 2813738"/>
                <a:gd name="connsiteY0" fmla="*/ 3173450 h 3214044"/>
                <a:gd name="connsiteX1" fmla="*/ 1581773 w 2813738"/>
                <a:gd name="connsiteY1" fmla="*/ 3212054 h 3214044"/>
                <a:gd name="connsiteX2" fmla="*/ 546159 w 2813738"/>
                <a:gd name="connsiteY2" fmla="*/ 2756430 h 3214044"/>
                <a:gd name="connsiteX3" fmla="*/ 336057 w 2813738"/>
                <a:gd name="connsiteY3" fmla="*/ 2229184 h 3214044"/>
                <a:gd name="connsiteX4" fmla="*/ 334808 w 2813738"/>
                <a:gd name="connsiteY4" fmla="*/ 2196353 h 3214044"/>
                <a:gd name="connsiteX5" fmla="*/ 0 w 2813738"/>
                <a:gd name="connsiteY5" fmla="*/ 481954 h 3214044"/>
                <a:gd name="connsiteX6" fmla="*/ 2467865 w 2813738"/>
                <a:gd name="connsiteY6" fmla="*/ 0 h 3214044"/>
                <a:gd name="connsiteX7" fmla="*/ 2809430 w 2813738"/>
                <a:gd name="connsiteY7" fmla="*/ 1748995 h 3214044"/>
                <a:gd name="connsiteX8" fmla="*/ 2813681 w 2813738"/>
                <a:gd name="connsiteY8" fmla="*/ 2045662 h 3214044"/>
                <a:gd name="connsiteX9" fmla="*/ 2749358 w 2813738"/>
                <a:gd name="connsiteY9" fmla="*/ 2417869 h 3214044"/>
                <a:gd name="connsiteX10" fmla="*/ 2299096 w 2813738"/>
                <a:gd name="connsiteY10" fmla="*/ 3038713 h 3214044"/>
                <a:gd name="connsiteX11" fmla="*/ 1929645 w 2813738"/>
                <a:gd name="connsiteY11" fmla="*/ 3173450 h 3214044"/>
                <a:gd name="connsiteX0" fmla="*/ 2041023 w 2925116"/>
                <a:gd name="connsiteY0" fmla="*/ 3173450 h 3214044"/>
                <a:gd name="connsiteX1" fmla="*/ 1693151 w 2925116"/>
                <a:gd name="connsiteY1" fmla="*/ 3212054 h 3214044"/>
                <a:gd name="connsiteX2" fmla="*/ 657537 w 2925116"/>
                <a:gd name="connsiteY2" fmla="*/ 2756430 h 3214044"/>
                <a:gd name="connsiteX3" fmla="*/ 447435 w 2925116"/>
                <a:gd name="connsiteY3" fmla="*/ 2229184 h 3214044"/>
                <a:gd name="connsiteX4" fmla="*/ 111378 w 2925116"/>
                <a:gd name="connsiteY4" fmla="*/ 481954 h 3214044"/>
                <a:gd name="connsiteX5" fmla="*/ 2579243 w 2925116"/>
                <a:gd name="connsiteY5" fmla="*/ 0 h 3214044"/>
                <a:gd name="connsiteX6" fmla="*/ 2920808 w 2925116"/>
                <a:gd name="connsiteY6" fmla="*/ 1748995 h 3214044"/>
                <a:gd name="connsiteX7" fmla="*/ 2925059 w 2925116"/>
                <a:gd name="connsiteY7" fmla="*/ 2045662 h 3214044"/>
                <a:gd name="connsiteX8" fmla="*/ 2860736 w 2925116"/>
                <a:gd name="connsiteY8" fmla="*/ 2417869 h 3214044"/>
                <a:gd name="connsiteX9" fmla="*/ 2410474 w 2925116"/>
                <a:gd name="connsiteY9" fmla="*/ 3038713 h 3214044"/>
                <a:gd name="connsiteX10" fmla="*/ 2041023 w 2925116"/>
                <a:gd name="connsiteY10" fmla="*/ 3173450 h 3214044"/>
                <a:gd name="connsiteX0" fmla="*/ 1929645 w 2813738"/>
                <a:gd name="connsiteY0" fmla="*/ 3173450 h 3214044"/>
                <a:gd name="connsiteX1" fmla="*/ 1581773 w 2813738"/>
                <a:gd name="connsiteY1" fmla="*/ 3212054 h 3214044"/>
                <a:gd name="connsiteX2" fmla="*/ 546159 w 2813738"/>
                <a:gd name="connsiteY2" fmla="*/ 2756430 h 3214044"/>
                <a:gd name="connsiteX3" fmla="*/ 336057 w 2813738"/>
                <a:gd name="connsiteY3" fmla="*/ 2229184 h 3214044"/>
                <a:gd name="connsiteX4" fmla="*/ 0 w 2813738"/>
                <a:gd name="connsiteY4" fmla="*/ 481954 h 3214044"/>
                <a:gd name="connsiteX5" fmla="*/ 2467865 w 2813738"/>
                <a:gd name="connsiteY5" fmla="*/ 0 h 3214044"/>
                <a:gd name="connsiteX6" fmla="*/ 2809430 w 2813738"/>
                <a:gd name="connsiteY6" fmla="*/ 1748995 h 3214044"/>
                <a:gd name="connsiteX7" fmla="*/ 2813681 w 2813738"/>
                <a:gd name="connsiteY7" fmla="*/ 2045662 h 3214044"/>
                <a:gd name="connsiteX8" fmla="*/ 2749358 w 2813738"/>
                <a:gd name="connsiteY8" fmla="*/ 2417869 h 3214044"/>
                <a:gd name="connsiteX9" fmla="*/ 2299096 w 2813738"/>
                <a:gd name="connsiteY9" fmla="*/ 3038713 h 3214044"/>
                <a:gd name="connsiteX10" fmla="*/ 1929645 w 2813738"/>
                <a:gd name="connsiteY10" fmla="*/ 3173450 h 3214044"/>
                <a:gd name="connsiteX0" fmla="*/ 1929645 w 2813738"/>
                <a:gd name="connsiteY0" fmla="*/ 3173450 h 3222394"/>
                <a:gd name="connsiteX1" fmla="*/ 1581773 w 2813738"/>
                <a:gd name="connsiteY1" fmla="*/ 3212054 h 3222394"/>
                <a:gd name="connsiteX2" fmla="*/ 634750 w 2813738"/>
                <a:gd name="connsiteY2" fmla="*/ 2993222 h 3222394"/>
                <a:gd name="connsiteX3" fmla="*/ 336057 w 2813738"/>
                <a:gd name="connsiteY3" fmla="*/ 2229184 h 3222394"/>
                <a:gd name="connsiteX4" fmla="*/ 0 w 2813738"/>
                <a:gd name="connsiteY4" fmla="*/ 481954 h 3222394"/>
                <a:gd name="connsiteX5" fmla="*/ 2467865 w 2813738"/>
                <a:gd name="connsiteY5" fmla="*/ 0 h 3222394"/>
                <a:gd name="connsiteX6" fmla="*/ 2809430 w 2813738"/>
                <a:gd name="connsiteY6" fmla="*/ 1748995 h 3222394"/>
                <a:gd name="connsiteX7" fmla="*/ 2813681 w 2813738"/>
                <a:gd name="connsiteY7" fmla="*/ 2045662 h 3222394"/>
                <a:gd name="connsiteX8" fmla="*/ 2749358 w 2813738"/>
                <a:gd name="connsiteY8" fmla="*/ 2417869 h 3222394"/>
                <a:gd name="connsiteX9" fmla="*/ 2299096 w 2813738"/>
                <a:gd name="connsiteY9" fmla="*/ 3038713 h 3222394"/>
                <a:gd name="connsiteX10" fmla="*/ 1929645 w 2813738"/>
                <a:gd name="connsiteY10" fmla="*/ 3173450 h 3222394"/>
                <a:gd name="connsiteX0" fmla="*/ 1929645 w 2813738"/>
                <a:gd name="connsiteY0" fmla="*/ 3173450 h 3259726"/>
                <a:gd name="connsiteX1" fmla="*/ 1581773 w 2813738"/>
                <a:gd name="connsiteY1" fmla="*/ 3212054 h 3259726"/>
                <a:gd name="connsiteX2" fmla="*/ 634750 w 2813738"/>
                <a:gd name="connsiteY2" fmla="*/ 2993222 h 3259726"/>
                <a:gd name="connsiteX3" fmla="*/ 336057 w 2813738"/>
                <a:gd name="connsiteY3" fmla="*/ 2229184 h 3259726"/>
                <a:gd name="connsiteX4" fmla="*/ 0 w 2813738"/>
                <a:gd name="connsiteY4" fmla="*/ 481954 h 3259726"/>
                <a:gd name="connsiteX5" fmla="*/ 2467865 w 2813738"/>
                <a:gd name="connsiteY5" fmla="*/ 0 h 3259726"/>
                <a:gd name="connsiteX6" fmla="*/ 2809430 w 2813738"/>
                <a:gd name="connsiteY6" fmla="*/ 1748995 h 3259726"/>
                <a:gd name="connsiteX7" fmla="*/ 2813681 w 2813738"/>
                <a:gd name="connsiteY7" fmla="*/ 2045662 h 3259726"/>
                <a:gd name="connsiteX8" fmla="*/ 2749358 w 2813738"/>
                <a:gd name="connsiteY8" fmla="*/ 2417869 h 3259726"/>
                <a:gd name="connsiteX9" fmla="*/ 2299096 w 2813738"/>
                <a:gd name="connsiteY9" fmla="*/ 3038713 h 3259726"/>
                <a:gd name="connsiteX10" fmla="*/ 1929645 w 2813738"/>
                <a:gd name="connsiteY10" fmla="*/ 3173450 h 3259726"/>
                <a:gd name="connsiteX0" fmla="*/ 1929645 w 2813738"/>
                <a:gd name="connsiteY0" fmla="*/ 3173450 h 3173450"/>
                <a:gd name="connsiteX1" fmla="*/ 634750 w 2813738"/>
                <a:gd name="connsiteY1" fmla="*/ 2993222 h 3173450"/>
                <a:gd name="connsiteX2" fmla="*/ 336057 w 2813738"/>
                <a:gd name="connsiteY2" fmla="*/ 2229184 h 3173450"/>
                <a:gd name="connsiteX3" fmla="*/ 0 w 2813738"/>
                <a:gd name="connsiteY3" fmla="*/ 481954 h 3173450"/>
                <a:gd name="connsiteX4" fmla="*/ 2467865 w 2813738"/>
                <a:gd name="connsiteY4" fmla="*/ 0 h 3173450"/>
                <a:gd name="connsiteX5" fmla="*/ 2809430 w 2813738"/>
                <a:gd name="connsiteY5" fmla="*/ 1748995 h 3173450"/>
                <a:gd name="connsiteX6" fmla="*/ 2813681 w 2813738"/>
                <a:gd name="connsiteY6" fmla="*/ 2045662 h 3173450"/>
                <a:gd name="connsiteX7" fmla="*/ 2749358 w 2813738"/>
                <a:gd name="connsiteY7" fmla="*/ 2417869 h 3173450"/>
                <a:gd name="connsiteX8" fmla="*/ 2299096 w 2813738"/>
                <a:gd name="connsiteY8" fmla="*/ 3038713 h 3173450"/>
                <a:gd name="connsiteX9" fmla="*/ 1929645 w 2813738"/>
                <a:gd name="connsiteY9" fmla="*/ 3173450 h 3173450"/>
                <a:gd name="connsiteX0" fmla="*/ 1929645 w 2813738"/>
                <a:gd name="connsiteY0" fmla="*/ 3173450 h 3248537"/>
                <a:gd name="connsiteX1" fmla="*/ 796962 w 2813738"/>
                <a:gd name="connsiteY1" fmla="*/ 3173288 h 3248537"/>
                <a:gd name="connsiteX2" fmla="*/ 336057 w 2813738"/>
                <a:gd name="connsiteY2" fmla="*/ 2229184 h 3248537"/>
                <a:gd name="connsiteX3" fmla="*/ 0 w 2813738"/>
                <a:gd name="connsiteY3" fmla="*/ 481954 h 3248537"/>
                <a:gd name="connsiteX4" fmla="*/ 2467865 w 2813738"/>
                <a:gd name="connsiteY4" fmla="*/ 0 h 3248537"/>
                <a:gd name="connsiteX5" fmla="*/ 2809430 w 2813738"/>
                <a:gd name="connsiteY5" fmla="*/ 1748995 h 3248537"/>
                <a:gd name="connsiteX6" fmla="*/ 2813681 w 2813738"/>
                <a:gd name="connsiteY6" fmla="*/ 2045662 h 3248537"/>
                <a:gd name="connsiteX7" fmla="*/ 2749358 w 2813738"/>
                <a:gd name="connsiteY7" fmla="*/ 2417869 h 3248537"/>
                <a:gd name="connsiteX8" fmla="*/ 2299096 w 2813738"/>
                <a:gd name="connsiteY8" fmla="*/ 3038713 h 3248537"/>
                <a:gd name="connsiteX9" fmla="*/ 1929645 w 2813738"/>
                <a:gd name="connsiteY9" fmla="*/ 3173450 h 3248537"/>
                <a:gd name="connsiteX0" fmla="*/ 1929645 w 2813681"/>
                <a:gd name="connsiteY0" fmla="*/ 3173450 h 3248537"/>
                <a:gd name="connsiteX1" fmla="*/ 796962 w 2813681"/>
                <a:gd name="connsiteY1" fmla="*/ 3173288 h 3248537"/>
                <a:gd name="connsiteX2" fmla="*/ 336057 w 2813681"/>
                <a:gd name="connsiteY2" fmla="*/ 2229184 h 3248537"/>
                <a:gd name="connsiteX3" fmla="*/ 0 w 2813681"/>
                <a:gd name="connsiteY3" fmla="*/ 481954 h 3248537"/>
                <a:gd name="connsiteX4" fmla="*/ 2467865 w 2813681"/>
                <a:gd name="connsiteY4" fmla="*/ 0 h 3248537"/>
                <a:gd name="connsiteX5" fmla="*/ 2809430 w 2813681"/>
                <a:gd name="connsiteY5" fmla="*/ 1748995 h 3248537"/>
                <a:gd name="connsiteX6" fmla="*/ 2813681 w 2813681"/>
                <a:gd name="connsiteY6" fmla="*/ 2045662 h 3248537"/>
                <a:gd name="connsiteX7" fmla="*/ 2299096 w 2813681"/>
                <a:gd name="connsiteY7" fmla="*/ 3038713 h 3248537"/>
                <a:gd name="connsiteX8" fmla="*/ 1929645 w 2813681"/>
                <a:gd name="connsiteY8" fmla="*/ 3173450 h 3248537"/>
                <a:gd name="connsiteX0" fmla="*/ 1929645 w 2816936"/>
                <a:gd name="connsiteY0" fmla="*/ 3173450 h 3248537"/>
                <a:gd name="connsiteX1" fmla="*/ 796962 w 2816936"/>
                <a:gd name="connsiteY1" fmla="*/ 3173288 h 3248537"/>
                <a:gd name="connsiteX2" fmla="*/ 336057 w 2816936"/>
                <a:gd name="connsiteY2" fmla="*/ 2229184 h 3248537"/>
                <a:gd name="connsiteX3" fmla="*/ 0 w 2816936"/>
                <a:gd name="connsiteY3" fmla="*/ 481954 h 3248537"/>
                <a:gd name="connsiteX4" fmla="*/ 2467865 w 2816936"/>
                <a:gd name="connsiteY4" fmla="*/ 0 h 3248537"/>
                <a:gd name="connsiteX5" fmla="*/ 2809430 w 2816936"/>
                <a:gd name="connsiteY5" fmla="*/ 1748995 h 3248537"/>
                <a:gd name="connsiteX6" fmla="*/ 2813681 w 2816936"/>
                <a:gd name="connsiteY6" fmla="*/ 2045662 h 3248537"/>
                <a:gd name="connsiteX7" fmla="*/ 2299096 w 2816936"/>
                <a:gd name="connsiteY7" fmla="*/ 3038713 h 3248537"/>
                <a:gd name="connsiteX8" fmla="*/ 1929645 w 2816936"/>
                <a:gd name="connsiteY8" fmla="*/ 3173450 h 3248537"/>
                <a:gd name="connsiteX0" fmla="*/ 1929645 w 2817968"/>
                <a:gd name="connsiteY0" fmla="*/ 3173450 h 3248537"/>
                <a:gd name="connsiteX1" fmla="*/ 796962 w 2817968"/>
                <a:gd name="connsiteY1" fmla="*/ 3173288 h 3248537"/>
                <a:gd name="connsiteX2" fmla="*/ 336057 w 2817968"/>
                <a:gd name="connsiteY2" fmla="*/ 2229184 h 3248537"/>
                <a:gd name="connsiteX3" fmla="*/ 0 w 2817968"/>
                <a:gd name="connsiteY3" fmla="*/ 481954 h 3248537"/>
                <a:gd name="connsiteX4" fmla="*/ 2467865 w 2817968"/>
                <a:gd name="connsiteY4" fmla="*/ 0 h 3248537"/>
                <a:gd name="connsiteX5" fmla="*/ 2809430 w 2817968"/>
                <a:gd name="connsiteY5" fmla="*/ 1748995 h 3248537"/>
                <a:gd name="connsiteX6" fmla="*/ 2813681 w 2817968"/>
                <a:gd name="connsiteY6" fmla="*/ 2045662 h 3248537"/>
                <a:gd name="connsiteX7" fmla="*/ 2299096 w 2817968"/>
                <a:gd name="connsiteY7" fmla="*/ 3038713 h 3248537"/>
                <a:gd name="connsiteX8" fmla="*/ 1929645 w 2817968"/>
                <a:gd name="connsiteY8" fmla="*/ 3173450 h 3248537"/>
                <a:gd name="connsiteX0" fmla="*/ 1929645 w 2818220"/>
                <a:gd name="connsiteY0" fmla="*/ 3173450 h 3248983"/>
                <a:gd name="connsiteX1" fmla="*/ 796962 w 2818220"/>
                <a:gd name="connsiteY1" fmla="*/ 3173288 h 3248983"/>
                <a:gd name="connsiteX2" fmla="*/ 336057 w 2818220"/>
                <a:gd name="connsiteY2" fmla="*/ 2229184 h 3248983"/>
                <a:gd name="connsiteX3" fmla="*/ 0 w 2818220"/>
                <a:gd name="connsiteY3" fmla="*/ 481954 h 3248983"/>
                <a:gd name="connsiteX4" fmla="*/ 2467865 w 2818220"/>
                <a:gd name="connsiteY4" fmla="*/ 0 h 3248983"/>
                <a:gd name="connsiteX5" fmla="*/ 2809430 w 2818220"/>
                <a:gd name="connsiteY5" fmla="*/ 1748995 h 3248983"/>
                <a:gd name="connsiteX6" fmla="*/ 2813681 w 2818220"/>
                <a:gd name="connsiteY6" fmla="*/ 2045662 h 3248983"/>
                <a:gd name="connsiteX7" fmla="*/ 2318165 w 2818220"/>
                <a:gd name="connsiteY7" fmla="*/ 3027931 h 3248983"/>
                <a:gd name="connsiteX8" fmla="*/ 1929645 w 2818220"/>
                <a:gd name="connsiteY8" fmla="*/ 3173450 h 3248983"/>
                <a:gd name="connsiteX0" fmla="*/ 1872966 w 2818220"/>
                <a:gd name="connsiteY0" fmla="*/ 3389204 h 3395069"/>
                <a:gd name="connsiteX1" fmla="*/ 796962 w 2818220"/>
                <a:gd name="connsiteY1" fmla="*/ 3173288 h 3395069"/>
                <a:gd name="connsiteX2" fmla="*/ 336057 w 2818220"/>
                <a:gd name="connsiteY2" fmla="*/ 2229184 h 3395069"/>
                <a:gd name="connsiteX3" fmla="*/ 0 w 2818220"/>
                <a:gd name="connsiteY3" fmla="*/ 481954 h 3395069"/>
                <a:gd name="connsiteX4" fmla="*/ 2467865 w 2818220"/>
                <a:gd name="connsiteY4" fmla="*/ 0 h 3395069"/>
                <a:gd name="connsiteX5" fmla="*/ 2809430 w 2818220"/>
                <a:gd name="connsiteY5" fmla="*/ 1748995 h 3395069"/>
                <a:gd name="connsiteX6" fmla="*/ 2813681 w 2818220"/>
                <a:gd name="connsiteY6" fmla="*/ 2045662 h 3395069"/>
                <a:gd name="connsiteX7" fmla="*/ 2318165 w 2818220"/>
                <a:gd name="connsiteY7" fmla="*/ 3027931 h 3395069"/>
                <a:gd name="connsiteX8" fmla="*/ 1872966 w 2818220"/>
                <a:gd name="connsiteY8" fmla="*/ 3389204 h 3395069"/>
                <a:gd name="connsiteX0" fmla="*/ 1861016 w 2818220"/>
                <a:gd name="connsiteY0" fmla="*/ 3328014 h 3339978"/>
                <a:gd name="connsiteX1" fmla="*/ 796962 w 2818220"/>
                <a:gd name="connsiteY1" fmla="*/ 3173288 h 3339978"/>
                <a:gd name="connsiteX2" fmla="*/ 336057 w 2818220"/>
                <a:gd name="connsiteY2" fmla="*/ 2229184 h 3339978"/>
                <a:gd name="connsiteX3" fmla="*/ 0 w 2818220"/>
                <a:gd name="connsiteY3" fmla="*/ 481954 h 3339978"/>
                <a:gd name="connsiteX4" fmla="*/ 2467865 w 2818220"/>
                <a:gd name="connsiteY4" fmla="*/ 0 h 3339978"/>
                <a:gd name="connsiteX5" fmla="*/ 2809430 w 2818220"/>
                <a:gd name="connsiteY5" fmla="*/ 1748995 h 3339978"/>
                <a:gd name="connsiteX6" fmla="*/ 2813681 w 2818220"/>
                <a:gd name="connsiteY6" fmla="*/ 2045662 h 3339978"/>
                <a:gd name="connsiteX7" fmla="*/ 2318165 w 2818220"/>
                <a:gd name="connsiteY7" fmla="*/ 3027931 h 3339978"/>
                <a:gd name="connsiteX8" fmla="*/ 1861016 w 2818220"/>
                <a:gd name="connsiteY8" fmla="*/ 3328014 h 3339978"/>
                <a:gd name="connsiteX0" fmla="*/ 1861016 w 2820003"/>
                <a:gd name="connsiteY0" fmla="*/ 3328014 h 3339751"/>
                <a:gd name="connsiteX1" fmla="*/ 796962 w 2820003"/>
                <a:gd name="connsiteY1" fmla="*/ 3173288 h 3339751"/>
                <a:gd name="connsiteX2" fmla="*/ 336057 w 2820003"/>
                <a:gd name="connsiteY2" fmla="*/ 2229184 h 3339751"/>
                <a:gd name="connsiteX3" fmla="*/ 0 w 2820003"/>
                <a:gd name="connsiteY3" fmla="*/ 481954 h 3339751"/>
                <a:gd name="connsiteX4" fmla="*/ 2467865 w 2820003"/>
                <a:gd name="connsiteY4" fmla="*/ 0 h 3339751"/>
                <a:gd name="connsiteX5" fmla="*/ 2809430 w 2820003"/>
                <a:gd name="connsiteY5" fmla="*/ 1748995 h 3339751"/>
                <a:gd name="connsiteX6" fmla="*/ 2813681 w 2820003"/>
                <a:gd name="connsiteY6" fmla="*/ 2045662 h 3339751"/>
                <a:gd name="connsiteX7" fmla="*/ 2410534 w 2820003"/>
                <a:gd name="connsiteY7" fmla="*/ 3031066 h 3339751"/>
                <a:gd name="connsiteX8" fmla="*/ 1861016 w 2820003"/>
                <a:gd name="connsiteY8" fmla="*/ 3328014 h 3339751"/>
                <a:gd name="connsiteX0" fmla="*/ 1861016 w 2819648"/>
                <a:gd name="connsiteY0" fmla="*/ 3328014 h 3339751"/>
                <a:gd name="connsiteX1" fmla="*/ 796962 w 2819648"/>
                <a:gd name="connsiteY1" fmla="*/ 3173288 h 3339751"/>
                <a:gd name="connsiteX2" fmla="*/ 336057 w 2819648"/>
                <a:gd name="connsiteY2" fmla="*/ 2229184 h 3339751"/>
                <a:gd name="connsiteX3" fmla="*/ 0 w 2819648"/>
                <a:gd name="connsiteY3" fmla="*/ 481954 h 3339751"/>
                <a:gd name="connsiteX4" fmla="*/ 2467865 w 2819648"/>
                <a:gd name="connsiteY4" fmla="*/ 0 h 3339751"/>
                <a:gd name="connsiteX5" fmla="*/ 2809430 w 2819648"/>
                <a:gd name="connsiteY5" fmla="*/ 1748995 h 3339751"/>
                <a:gd name="connsiteX6" fmla="*/ 2813681 w 2819648"/>
                <a:gd name="connsiteY6" fmla="*/ 2045662 h 3339751"/>
                <a:gd name="connsiteX7" fmla="*/ 2410534 w 2819648"/>
                <a:gd name="connsiteY7" fmla="*/ 3031066 h 3339751"/>
                <a:gd name="connsiteX8" fmla="*/ 1861016 w 2819648"/>
                <a:gd name="connsiteY8" fmla="*/ 3328014 h 3339751"/>
                <a:gd name="connsiteX0" fmla="*/ 1861016 w 2820851"/>
                <a:gd name="connsiteY0" fmla="*/ 3328014 h 3341130"/>
                <a:gd name="connsiteX1" fmla="*/ 796962 w 2820851"/>
                <a:gd name="connsiteY1" fmla="*/ 3173288 h 3341130"/>
                <a:gd name="connsiteX2" fmla="*/ 336057 w 2820851"/>
                <a:gd name="connsiteY2" fmla="*/ 2229184 h 3341130"/>
                <a:gd name="connsiteX3" fmla="*/ 0 w 2820851"/>
                <a:gd name="connsiteY3" fmla="*/ 481954 h 3341130"/>
                <a:gd name="connsiteX4" fmla="*/ 2467865 w 2820851"/>
                <a:gd name="connsiteY4" fmla="*/ 0 h 3341130"/>
                <a:gd name="connsiteX5" fmla="*/ 2809430 w 2820851"/>
                <a:gd name="connsiteY5" fmla="*/ 1748995 h 3341130"/>
                <a:gd name="connsiteX6" fmla="*/ 2813681 w 2820851"/>
                <a:gd name="connsiteY6" fmla="*/ 2045662 h 3341130"/>
                <a:gd name="connsiteX7" fmla="*/ 2452877 w 2820851"/>
                <a:gd name="connsiteY7" fmla="*/ 3012062 h 3341130"/>
                <a:gd name="connsiteX8" fmla="*/ 1861016 w 2820851"/>
                <a:gd name="connsiteY8" fmla="*/ 3328014 h 3341130"/>
                <a:gd name="connsiteX0" fmla="*/ 1861016 w 2835461"/>
                <a:gd name="connsiteY0" fmla="*/ 3328014 h 3341130"/>
                <a:gd name="connsiteX1" fmla="*/ 796962 w 2835461"/>
                <a:gd name="connsiteY1" fmla="*/ 3173288 h 3341130"/>
                <a:gd name="connsiteX2" fmla="*/ 336057 w 2835461"/>
                <a:gd name="connsiteY2" fmla="*/ 2229184 h 3341130"/>
                <a:gd name="connsiteX3" fmla="*/ 0 w 2835461"/>
                <a:gd name="connsiteY3" fmla="*/ 481954 h 3341130"/>
                <a:gd name="connsiteX4" fmla="*/ 2467865 w 2835461"/>
                <a:gd name="connsiteY4" fmla="*/ 0 h 3341130"/>
                <a:gd name="connsiteX5" fmla="*/ 2809430 w 2835461"/>
                <a:gd name="connsiteY5" fmla="*/ 1748995 h 3341130"/>
                <a:gd name="connsiteX6" fmla="*/ 2828769 w 2835461"/>
                <a:gd name="connsiteY6" fmla="*/ 2091483 h 3341130"/>
                <a:gd name="connsiteX7" fmla="*/ 2452877 w 2835461"/>
                <a:gd name="connsiteY7" fmla="*/ 3012062 h 3341130"/>
                <a:gd name="connsiteX8" fmla="*/ 1861016 w 2835461"/>
                <a:gd name="connsiteY8" fmla="*/ 3328014 h 3341130"/>
                <a:gd name="connsiteX0" fmla="*/ 1861016 w 2835461"/>
                <a:gd name="connsiteY0" fmla="*/ 3328014 h 3341130"/>
                <a:gd name="connsiteX1" fmla="*/ 796962 w 2835461"/>
                <a:gd name="connsiteY1" fmla="*/ 3173288 h 3341130"/>
                <a:gd name="connsiteX2" fmla="*/ 336057 w 2835461"/>
                <a:gd name="connsiteY2" fmla="*/ 2229184 h 3341130"/>
                <a:gd name="connsiteX3" fmla="*/ 0 w 2835461"/>
                <a:gd name="connsiteY3" fmla="*/ 481954 h 3341130"/>
                <a:gd name="connsiteX4" fmla="*/ 2467865 w 2835461"/>
                <a:gd name="connsiteY4" fmla="*/ 0 h 3341130"/>
                <a:gd name="connsiteX5" fmla="*/ 2809430 w 2835461"/>
                <a:gd name="connsiteY5" fmla="*/ 1748995 h 3341130"/>
                <a:gd name="connsiteX6" fmla="*/ 2828769 w 2835461"/>
                <a:gd name="connsiteY6" fmla="*/ 2091483 h 3341130"/>
                <a:gd name="connsiteX7" fmla="*/ 2452877 w 2835461"/>
                <a:gd name="connsiteY7" fmla="*/ 3012062 h 3341130"/>
                <a:gd name="connsiteX8" fmla="*/ 1861016 w 2835461"/>
                <a:gd name="connsiteY8" fmla="*/ 3328014 h 3341130"/>
                <a:gd name="connsiteX0" fmla="*/ 1861016 w 2835461"/>
                <a:gd name="connsiteY0" fmla="*/ 3328014 h 3341130"/>
                <a:gd name="connsiteX1" fmla="*/ 796962 w 2835461"/>
                <a:gd name="connsiteY1" fmla="*/ 3173288 h 3341130"/>
                <a:gd name="connsiteX2" fmla="*/ 336057 w 2835461"/>
                <a:gd name="connsiteY2" fmla="*/ 2229184 h 3341130"/>
                <a:gd name="connsiteX3" fmla="*/ 0 w 2835461"/>
                <a:gd name="connsiteY3" fmla="*/ 481954 h 3341130"/>
                <a:gd name="connsiteX4" fmla="*/ 2467865 w 2835461"/>
                <a:gd name="connsiteY4" fmla="*/ 0 h 3341130"/>
                <a:gd name="connsiteX5" fmla="*/ 2803530 w 2835461"/>
                <a:gd name="connsiteY5" fmla="*/ 1718331 h 3341130"/>
                <a:gd name="connsiteX6" fmla="*/ 2828769 w 2835461"/>
                <a:gd name="connsiteY6" fmla="*/ 2091483 h 3341130"/>
                <a:gd name="connsiteX7" fmla="*/ 2452877 w 2835461"/>
                <a:gd name="connsiteY7" fmla="*/ 3012062 h 3341130"/>
                <a:gd name="connsiteX8" fmla="*/ 1861016 w 2835461"/>
                <a:gd name="connsiteY8" fmla="*/ 3328014 h 3341130"/>
                <a:gd name="connsiteX0" fmla="*/ 1861016 w 2829919"/>
                <a:gd name="connsiteY0" fmla="*/ 3328014 h 3341130"/>
                <a:gd name="connsiteX1" fmla="*/ 796962 w 2829919"/>
                <a:gd name="connsiteY1" fmla="*/ 3173288 h 3341130"/>
                <a:gd name="connsiteX2" fmla="*/ 336057 w 2829919"/>
                <a:gd name="connsiteY2" fmla="*/ 2229184 h 3341130"/>
                <a:gd name="connsiteX3" fmla="*/ 0 w 2829919"/>
                <a:gd name="connsiteY3" fmla="*/ 481954 h 3341130"/>
                <a:gd name="connsiteX4" fmla="*/ 2467865 w 2829919"/>
                <a:gd name="connsiteY4" fmla="*/ 0 h 3341130"/>
                <a:gd name="connsiteX5" fmla="*/ 2803530 w 2829919"/>
                <a:gd name="connsiteY5" fmla="*/ 1718331 h 3341130"/>
                <a:gd name="connsiteX6" fmla="*/ 2828769 w 2829919"/>
                <a:gd name="connsiteY6" fmla="*/ 2091483 h 3341130"/>
                <a:gd name="connsiteX7" fmla="*/ 2452877 w 2829919"/>
                <a:gd name="connsiteY7" fmla="*/ 3012062 h 3341130"/>
                <a:gd name="connsiteX8" fmla="*/ 1861016 w 2829919"/>
                <a:gd name="connsiteY8" fmla="*/ 3328014 h 3341130"/>
                <a:gd name="connsiteX0" fmla="*/ 1861016 w 2829919"/>
                <a:gd name="connsiteY0" fmla="*/ 3328014 h 3346886"/>
                <a:gd name="connsiteX1" fmla="*/ 796962 w 2829919"/>
                <a:gd name="connsiteY1" fmla="*/ 3173288 h 3346886"/>
                <a:gd name="connsiteX2" fmla="*/ 336057 w 2829919"/>
                <a:gd name="connsiteY2" fmla="*/ 2229184 h 3346886"/>
                <a:gd name="connsiteX3" fmla="*/ 0 w 2829919"/>
                <a:gd name="connsiteY3" fmla="*/ 481954 h 3346886"/>
                <a:gd name="connsiteX4" fmla="*/ 2467865 w 2829919"/>
                <a:gd name="connsiteY4" fmla="*/ 0 h 3346886"/>
                <a:gd name="connsiteX5" fmla="*/ 2803530 w 2829919"/>
                <a:gd name="connsiteY5" fmla="*/ 1718331 h 3346886"/>
                <a:gd name="connsiteX6" fmla="*/ 2828769 w 2829919"/>
                <a:gd name="connsiteY6" fmla="*/ 2091483 h 3346886"/>
                <a:gd name="connsiteX7" fmla="*/ 2452877 w 2829919"/>
                <a:gd name="connsiteY7" fmla="*/ 3012062 h 3346886"/>
                <a:gd name="connsiteX8" fmla="*/ 1861016 w 2829919"/>
                <a:gd name="connsiteY8" fmla="*/ 3328014 h 334688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2467865 w 2829919"/>
                <a:gd name="connsiteY4" fmla="*/ 0 h 3352626"/>
                <a:gd name="connsiteX5" fmla="*/ 2803530 w 2829919"/>
                <a:gd name="connsiteY5" fmla="*/ 1718331 h 3352626"/>
                <a:gd name="connsiteX6" fmla="*/ 2828769 w 2829919"/>
                <a:gd name="connsiteY6" fmla="*/ 2091483 h 3352626"/>
                <a:gd name="connsiteX7" fmla="*/ 2452877 w 2829919"/>
                <a:gd name="connsiteY7" fmla="*/ 3012062 h 3352626"/>
                <a:gd name="connsiteX8" fmla="*/ 1861016 w 2829919"/>
                <a:gd name="connsiteY8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2467865 w 2829919"/>
                <a:gd name="connsiteY4" fmla="*/ 0 h 3352626"/>
                <a:gd name="connsiteX5" fmla="*/ 2803530 w 2829919"/>
                <a:gd name="connsiteY5" fmla="*/ 1718331 h 3352626"/>
                <a:gd name="connsiteX6" fmla="*/ 2828769 w 2829919"/>
                <a:gd name="connsiteY6" fmla="*/ 2091483 h 3352626"/>
                <a:gd name="connsiteX7" fmla="*/ 2452877 w 2829919"/>
                <a:gd name="connsiteY7" fmla="*/ 3012062 h 3352626"/>
                <a:gd name="connsiteX8" fmla="*/ 1861016 w 2829919"/>
                <a:gd name="connsiteY8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2467865 w 2829919"/>
                <a:gd name="connsiteY4" fmla="*/ 0 h 3352626"/>
                <a:gd name="connsiteX5" fmla="*/ 2803530 w 2829919"/>
                <a:gd name="connsiteY5" fmla="*/ 1718331 h 3352626"/>
                <a:gd name="connsiteX6" fmla="*/ 2828769 w 2829919"/>
                <a:gd name="connsiteY6" fmla="*/ 2091483 h 3352626"/>
                <a:gd name="connsiteX7" fmla="*/ 2452877 w 2829919"/>
                <a:gd name="connsiteY7" fmla="*/ 3012062 h 3352626"/>
                <a:gd name="connsiteX8" fmla="*/ 1861016 w 2829919"/>
                <a:gd name="connsiteY8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1636004 w 2829919"/>
                <a:gd name="connsiteY4" fmla="*/ 2119429 h 3352626"/>
                <a:gd name="connsiteX5" fmla="*/ 2467865 w 2829919"/>
                <a:gd name="connsiteY5" fmla="*/ 0 h 3352626"/>
                <a:gd name="connsiteX6" fmla="*/ 2803530 w 2829919"/>
                <a:gd name="connsiteY6" fmla="*/ 1718331 h 3352626"/>
                <a:gd name="connsiteX7" fmla="*/ 2828769 w 2829919"/>
                <a:gd name="connsiteY7" fmla="*/ 2091483 h 3352626"/>
                <a:gd name="connsiteX8" fmla="*/ 2452877 w 2829919"/>
                <a:gd name="connsiteY8" fmla="*/ 3012062 h 3352626"/>
                <a:gd name="connsiteX9" fmla="*/ 1861016 w 2829919"/>
                <a:gd name="connsiteY9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1636004 w 2829919"/>
                <a:gd name="connsiteY4" fmla="*/ 2119429 h 3352626"/>
                <a:gd name="connsiteX5" fmla="*/ 2467865 w 2829919"/>
                <a:gd name="connsiteY5" fmla="*/ 0 h 3352626"/>
                <a:gd name="connsiteX6" fmla="*/ 2803530 w 2829919"/>
                <a:gd name="connsiteY6" fmla="*/ 1718331 h 3352626"/>
                <a:gd name="connsiteX7" fmla="*/ 2828769 w 2829919"/>
                <a:gd name="connsiteY7" fmla="*/ 2091483 h 3352626"/>
                <a:gd name="connsiteX8" fmla="*/ 2452877 w 2829919"/>
                <a:gd name="connsiteY8" fmla="*/ 3012062 h 3352626"/>
                <a:gd name="connsiteX9" fmla="*/ 1861016 w 2829919"/>
                <a:gd name="connsiteY9" fmla="*/ 3328014 h 3352626"/>
                <a:gd name="connsiteX0" fmla="*/ 1861016 w 2829919"/>
                <a:gd name="connsiteY0" fmla="*/ 3328014 h 3352626"/>
                <a:gd name="connsiteX1" fmla="*/ 796962 w 2829919"/>
                <a:gd name="connsiteY1" fmla="*/ 3173288 h 3352626"/>
                <a:gd name="connsiteX2" fmla="*/ 336057 w 2829919"/>
                <a:gd name="connsiteY2" fmla="*/ 2229184 h 3352626"/>
                <a:gd name="connsiteX3" fmla="*/ 0 w 2829919"/>
                <a:gd name="connsiteY3" fmla="*/ 481954 h 3352626"/>
                <a:gd name="connsiteX4" fmla="*/ 1649572 w 2829919"/>
                <a:gd name="connsiteY4" fmla="*/ 2189943 h 3352626"/>
                <a:gd name="connsiteX5" fmla="*/ 2467865 w 2829919"/>
                <a:gd name="connsiteY5" fmla="*/ 0 h 3352626"/>
                <a:gd name="connsiteX6" fmla="*/ 2803530 w 2829919"/>
                <a:gd name="connsiteY6" fmla="*/ 1718331 h 3352626"/>
                <a:gd name="connsiteX7" fmla="*/ 2828769 w 2829919"/>
                <a:gd name="connsiteY7" fmla="*/ 2091483 h 3352626"/>
                <a:gd name="connsiteX8" fmla="*/ 2452877 w 2829919"/>
                <a:gd name="connsiteY8" fmla="*/ 3012062 h 3352626"/>
                <a:gd name="connsiteX9" fmla="*/ 1861016 w 2829919"/>
                <a:gd name="connsiteY9" fmla="*/ 3328014 h 3352626"/>
                <a:gd name="connsiteX0" fmla="*/ 1861016 w 2829919"/>
                <a:gd name="connsiteY0" fmla="*/ 3328014 h 3359247"/>
                <a:gd name="connsiteX1" fmla="*/ 796962 w 2829919"/>
                <a:gd name="connsiteY1" fmla="*/ 3173288 h 3359247"/>
                <a:gd name="connsiteX2" fmla="*/ 336057 w 2829919"/>
                <a:gd name="connsiteY2" fmla="*/ 2229184 h 3359247"/>
                <a:gd name="connsiteX3" fmla="*/ 0 w 2829919"/>
                <a:gd name="connsiteY3" fmla="*/ 481954 h 3359247"/>
                <a:gd name="connsiteX4" fmla="*/ 1649572 w 2829919"/>
                <a:gd name="connsiteY4" fmla="*/ 2189943 h 3359247"/>
                <a:gd name="connsiteX5" fmla="*/ 2467865 w 2829919"/>
                <a:gd name="connsiteY5" fmla="*/ 0 h 3359247"/>
                <a:gd name="connsiteX6" fmla="*/ 2803530 w 2829919"/>
                <a:gd name="connsiteY6" fmla="*/ 1718331 h 3359247"/>
                <a:gd name="connsiteX7" fmla="*/ 2828769 w 2829919"/>
                <a:gd name="connsiteY7" fmla="*/ 2091483 h 3359247"/>
                <a:gd name="connsiteX8" fmla="*/ 2452877 w 2829919"/>
                <a:gd name="connsiteY8" fmla="*/ 3012062 h 3359247"/>
                <a:gd name="connsiteX9" fmla="*/ 1861016 w 2829919"/>
                <a:gd name="connsiteY9" fmla="*/ 3328014 h 3359247"/>
                <a:gd name="connsiteX0" fmla="*/ 1861016 w 2830596"/>
                <a:gd name="connsiteY0" fmla="*/ 3328014 h 3342040"/>
                <a:gd name="connsiteX1" fmla="*/ 796962 w 2830596"/>
                <a:gd name="connsiteY1" fmla="*/ 3173288 h 3342040"/>
                <a:gd name="connsiteX2" fmla="*/ 336057 w 2830596"/>
                <a:gd name="connsiteY2" fmla="*/ 2229184 h 3342040"/>
                <a:gd name="connsiteX3" fmla="*/ 0 w 2830596"/>
                <a:gd name="connsiteY3" fmla="*/ 481954 h 3342040"/>
                <a:gd name="connsiteX4" fmla="*/ 1649572 w 2830596"/>
                <a:gd name="connsiteY4" fmla="*/ 2189943 h 3342040"/>
                <a:gd name="connsiteX5" fmla="*/ 2467865 w 2830596"/>
                <a:gd name="connsiteY5" fmla="*/ 0 h 3342040"/>
                <a:gd name="connsiteX6" fmla="*/ 2803530 w 2830596"/>
                <a:gd name="connsiteY6" fmla="*/ 1718331 h 3342040"/>
                <a:gd name="connsiteX7" fmla="*/ 2828769 w 2830596"/>
                <a:gd name="connsiteY7" fmla="*/ 2091483 h 3342040"/>
                <a:gd name="connsiteX8" fmla="*/ 2516033 w 2830596"/>
                <a:gd name="connsiteY8" fmla="*/ 2999544 h 3342040"/>
                <a:gd name="connsiteX9" fmla="*/ 1861016 w 2830596"/>
                <a:gd name="connsiteY9" fmla="*/ 3328014 h 3342040"/>
                <a:gd name="connsiteX0" fmla="*/ 1861016 w 2830709"/>
                <a:gd name="connsiteY0" fmla="*/ 3328014 h 3344557"/>
                <a:gd name="connsiteX1" fmla="*/ 796962 w 2830709"/>
                <a:gd name="connsiteY1" fmla="*/ 3173288 h 3344557"/>
                <a:gd name="connsiteX2" fmla="*/ 336057 w 2830709"/>
                <a:gd name="connsiteY2" fmla="*/ 2229184 h 3344557"/>
                <a:gd name="connsiteX3" fmla="*/ 0 w 2830709"/>
                <a:gd name="connsiteY3" fmla="*/ 481954 h 3344557"/>
                <a:gd name="connsiteX4" fmla="*/ 1649572 w 2830709"/>
                <a:gd name="connsiteY4" fmla="*/ 2189943 h 3344557"/>
                <a:gd name="connsiteX5" fmla="*/ 2467865 w 2830709"/>
                <a:gd name="connsiteY5" fmla="*/ 0 h 3344557"/>
                <a:gd name="connsiteX6" fmla="*/ 2803530 w 2830709"/>
                <a:gd name="connsiteY6" fmla="*/ 1718331 h 3344557"/>
                <a:gd name="connsiteX7" fmla="*/ 2828769 w 2830709"/>
                <a:gd name="connsiteY7" fmla="*/ 2091483 h 3344557"/>
                <a:gd name="connsiteX8" fmla="*/ 2522497 w 2830709"/>
                <a:gd name="connsiteY8" fmla="*/ 2964989 h 3344557"/>
                <a:gd name="connsiteX9" fmla="*/ 1861016 w 2830709"/>
                <a:gd name="connsiteY9" fmla="*/ 3328014 h 3344557"/>
                <a:gd name="connsiteX0" fmla="*/ 1861016 w 2830709"/>
                <a:gd name="connsiteY0" fmla="*/ 3328014 h 3359688"/>
                <a:gd name="connsiteX1" fmla="*/ 796962 w 2830709"/>
                <a:gd name="connsiteY1" fmla="*/ 3173288 h 3359688"/>
                <a:gd name="connsiteX2" fmla="*/ 336057 w 2830709"/>
                <a:gd name="connsiteY2" fmla="*/ 2229184 h 3359688"/>
                <a:gd name="connsiteX3" fmla="*/ 0 w 2830709"/>
                <a:gd name="connsiteY3" fmla="*/ 481954 h 3359688"/>
                <a:gd name="connsiteX4" fmla="*/ 1649572 w 2830709"/>
                <a:gd name="connsiteY4" fmla="*/ 2189943 h 3359688"/>
                <a:gd name="connsiteX5" fmla="*/ 2467865 w 2830709"/>
                <a:gd name="connsiteY5" fmla="*/ 0 h 3359688"/>
                <a:gd name="connsiteX6" fmla="*/ 2803530 w 2830709"/>
                <a:gd name="connsiteY6" fmla="*/ 1718331 h 3359688"/>
                <a:gd name="connsiteX7" fmla="*/ 2828769 w 2830709"/>
                <a:gd name="connsiteY7" fmla="*/ 2091483 h 3359688"/>
                <a:gd name="connsiteX8" fmla="*/ 2522497 w 2830709"/>
                <a:gd name="connsiteY8" fmla="*/ 2964989 h 3359688"/>
                <a:gd name="connsiteX9" fmla="*/ 1861016 w 2830709"/>
                <a:gd name="connsiteY9" fmla="*/ 3328014 h 3359688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49572 w 2830709"/>
                <a:gd name="connsiteY4" fmla="*/ 2189943 h 3360929"/>
                <a:gd name="connsiteX5" fmla="*/ 2467865 w 2830709"/>
                <a:gd name="connsiteY5" fmla="*/ 0 h 3360929"/>
                <a:gd name="connsiteX6" fmla="*/ 2803530 w 2830709"/>
                <a:gd name="connsiteY6" fmla="*/ 1718331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49572 w 2830709"/>
                <a:gd name="connsiteY4" fmla="*/ 2189943 h 3360929"/>
                <a:gd name="connsiteX5" fmla="*/ 2467865 w 2830709"/>
                <a:gd name="connsiteY5" fmla="*/ 0 h 3360929"/>
                <a:gd name="connsiteX6" fmla="*/ 2803530 w 2830709"/>
                <a:gd name="connsiteY6" fmla="*/ 1718331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20462 w 2830709"/>
                <a:gd name="connsiteY4" fmla="*/ 2209024 h 3360929"/>
                <a:gd name="connsiteX5" fmla="*/ 2467865 w 2830709"/>
                <a:gd name="connsiteY5" fmla="*/ 0 h 3360929"/>
                <a:gd name="connsiteX6" fmla="*/ 2803530 w 2830709"/>
                <a:gd name="connsiteY6" fmla="*/ 1718331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20462 w 2830709"/>
                <a:gd name="connsiteY4" fmla="*/ 2209024 h 3360929"/>
                <a:gd name="connsiteX5" fmla="*/ 2467865 w 2830709"/>
                <a:gd name="connsiteY5" fmla="*/ 0 h 3360929"/>
                <a:gd name="connsiteX6" fmla="*/ 2803530 w 2830709"/>
                <a:gd name="connsiteY6" fmla="*/ 1718331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20462 w 2830709"/>
                <a:gd name="connsiteY4" fmla="*/ 2209024 h 3360929"/>
                <a:gd name="connsiteX5" fmla="*/ 2467865 w 2830709"/>
                <a:gd name="connsiteY5" fmla="*/ 0 h 3360929"/>
                <a:gd name="connsiteX6" fmla="*/ 2749262 w 2830709"/>
                <a:gd name="connsiteY6" fmla="*/ 1436277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30709"/>
                <a:gd name="connsiteY0" fmla="*/ 3328014 h 3360929"/>
                <a:gd name="connsiteX1" fmla="*/ 832092 w 2830709"/>
                <a:gd name="connsiteY1" fmla="*/ 3219563 h 3360929"/>
                <a:gd name="connsiteX2" fmla="*/ 336057 w 2830709"/>
                <a:gd name="connsiteY2" fmla="*/ 2229184 h 3360929"/>
                <a:gd name="connsiteX3" fmla="*/ 0 w 2830709"/>
                <a:gd name="connsiteY3" fmla="*/ 481954 h 3360929"/>
                <a:gd name="connsiteX4" fmla="*/ 1620462 w 2830709"/>
                <a:gd name="connsiteY4" fmla="*/ 2209024 h 3360929"/>
                <a:gd name="connsiteX5" fmla="*/ 2467865 w 2830709"/>
                <a:gd name="connsiteY5" fmla="*/ 0 h 3360929"/>
                <a:gd name="connsiteX6" fmla="*/ 2744478 w 2830709"/>
                <a:gd name="connsiteY6" fmla="*/ 1377332 h 3360929"/>
                <a:gd name="connsiteX7" fmla="*/ 2828769 w 2830709"/>
                <a:gd name="connsiteY7" fmla="*/ 2091483 h 3360929"/>
                <a:gd name="connsiteX8" fmla="*/ 2522497 w 2830709"/>
                <a:gd name="connsiteY8" fmla="*/ 2964989 h 3360929"/>
                <a:gd name="connsiteX9" fmla="*/ 1861016 w 2830709"/>
                <a:gd name="connsiteY9" fmla="*/ 3328014 h 3360929"/>
                <a:gd name="connsiteX0" fmla="*/ 1861016 w 2828818"/>
                <a:gd name="connsiteY0" fmla="*/ 3328014 h 3360929"/>
                <a:gd name="connsiteX1" fmla="*/ 832092 w 2828818"/>
                <a:gd name="connsiteY1" fmla="*/ 3219563 h 3360929"/>
                <a:gd name="connsiteX2" fmla="*/ 336057 w 2828818"/>
                <a:gd name="connsiteY2" fmla="*/ 2229184 h 3360929"/>
                <a:gd name="connsiteX3" fmla="*/ 0 w 2828818"/>
                <a:gd name="connsiteY3" fmla="*/ 481954 h 3360929"/>
                <a:gd name="connsiteX4" fmla="*/ 1620462 w 2828818"/>
                <a:gd name="connsiteY4" fmla="*/ 2209024 h 3360929"/>
                <a:gd name="connsiteX5" fmla="*/ 2467865 w 2828818"/>
                <a:gd name="connsiteY5" fmla="*/ 0 h 3360929"/>
                <a:gd name="connsiteX6" fmla="*/ 2744478 w 2828818"/>
                <a:gd name="connsiteY6" fmla="*/ 1377332 h 3360929"/>
                <a:gd name="connsiteX7" fmla="*/ 2828769 w 2828818"/>
                <a:gd name="connsiteY7" fmla="*/ 2091483 h 3360929"/>
                <a:gd name="connsiteX8" fmla="*/ 2522497 w 2828818"/>
                <a:gd name="connsiteY8" fmla="*/ 2964989 h 3360929"/>
                <a:gd name="connsiteX9" fmla="*/ 1861016 w 2828818"/>
                <a:gd name="connsiteY9" fmla="*/ 3328014 h 3360929"/>
                <a:gd name="connsiteX0" fmla="*/ 1861016 w 2828818"/>
                <a:gd name="connsiteY0" fmla="*/ 3329418 h 3362333"/>
                <a:gd name="connsiteX1" fmla="*/ 832092 w 2828818"/>
                <a:gd name="connsiteY1" fmla="*/ 3220967 h 3362333"/>
                <a:gd name="connsiteX2" fmla="*/ 336057 w 2828818"/>
                <a:gd name="connsiteY2" fmla="*/ 2230588 h 3362333"/>
                <a:gd name="connsiteX3" fmla="*/ 0 w 2828818"/>
                <a:gd name="connsiteY3" fmla="*/ 483358 h 3362333"/>
                <a:gd name="connsiteX4" fmla="*/ 1620462 w 2828818"/>
                <a:gd name="connsiteY4" fmla="*/ 2210428 h 3362333"/>
                <a:gd name="connsiteX5" fmla="*/ 2467865 w 2828818"/>
                <a:gd name="connsiteY5" fmla="*/ 1404 h 3362333"/>
                <a:gd name="connsiteX6" fmla="*/ 2744478 w 2828818"/>
                <a:gd name="connsiteY6" fmla="*/ 1378736 h 3362333"/>
                <a:gd name="connsiteX7" fmla="*/ 2828769 w 2828818"/>
                <a:gd name="connsiteY7" fmla="*/ 2092887 h 3362333"/>
                <a:gd name="connsiteX8" fmla="*/ 2522497 w 2828818"/>
                <a:gd name="connsiteY8" fmla="*/ 2966393 h 3362333"/>
                <a:gd name="connsiteX9" fmla="*/ 1861016 w 2828818"/>
                <a:gd name="connsiteY9" fmla="*/ 3329418 h 3362333"/>
                <a:gd name="connsiteX0" fmla="*/ 1861016 w 2828818"/>
                <a:gd name="connsiteY0" fmla="*/ 3331389 h 3364304"/>
                <a:gd name="connsiteX1" fmla="*/ 832092 w 2828818"/>
                <a:gd name="connsiteY1" fmla="*/ 3222938 h 3364304"/>
                <a:gd name="connsiteX2" fmla="*/ 336057 w 2828818"/>
                <a:gd name="connsiteY2" fmla="*/ 2232559 h 3364304"/>
                <a:gd name="connsiteX3" fmla="*/ 0 w 2828818"/>
                <a:gd name="connsiteY3" fmla="*/ 485329 h 3364304"/>
                <a:gd name="connsiteX4" fmla="*/ 1620462 w 2828818"/>
                <a:gd name="connsiteY4" fmla="*/ 2212399 h 3364304"/>
                <a:gd name="connsiteX5" fmla="*/ 2467865 w 2828818"/>
                <a:gd name="connsiteY5" fmla="*/ 3375 h 3364304"/>
                <a:gd name="connsiteX6" fmla="*/ 2744478 w 2828818"/>
                <a:gd name="connsiteY6" fmla="*/ 1380707 h 3364304"/>
                <a:gd name="connsiteX7" fmla="*/ 2828769 w 2828818"/>
                <a:gd name="connsiteY7" fmla="*/ 2094858 h 3364304"/>
                <a:gd name="connsiteX8" fmla="*/ 2522497 w 2828818"/>
                <a:gd name="connsiteY8" fmla="*/ 2968364 h 3364304"/>
                <a:gd name="connsiteX9" fmla="*/ 1861016 w 2828818"/>
                <a:gd name="connsiteY9" fmla="*/ 3331389 h 33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818" h="3364304">
                  <a:moveTo>
                    <a:pt x="1861016" y="3331389"/>
                  </a:moveTo>
                  <a:cubicBezTo>
                    <a:pt x="1579282" y="3373818"/>
                    <a:pt x="1086252" y="3406076"/>
                    <a:pt x="832092" y="3222938"/>
                  </a:cubicBezTo>
                  <a:cubicBezTo>
                    <a:pt x="577932" y="3039800"/>
                    <a:pt x="383616" y="2460381"/>
                    <a:pt x="336057" y="2232559"/>
                  </a:cubicBezTo>
                  <a:cubicBezTo>
                    <a:pt x="245031" y="1853480"/>
                    <a:pt x="73233" y="1027264"/>
                    <a:pt x="0" y="485329"/>
                  </a:cubicBezTo>
                  <a:cubicBezTo>
                    <a:pt x="397968" y="401539"/>
                    <a:pt x="1119633" y="1591204"/>
                    <a:pt x="1620462" y="2212399"/>
                  </a:cubicBezTo>
                  <a:cubicBezTo>
                    <a:pt x="1902930" y="1476058"/>
                    <a:pt x="2431930" y="-50801"/>
                    <a:pt x="2467865" y="3375"/>
                  </a:cubicBezTo>
                  <a:cubicBezTo>
                    <a:pt x="2486982" y="-62202"/>
                    <a:pt x="2689582" y="843324"/>
                    <a:pt x="2744478" y="1380707"/>
                  </a:cubicBezTo>
                  <a:lnTo>
                    <a:pt x="2828769" y="2094858"/>
                  </a:lnTo>
                  <a:cubicBezTo>
                    <a:pt x="2830893" y="2570497"/>
                    <a:pt x="2765339" y="2691167"/>
                    <a:pt x="2522497" y="2968364"/>
                  </a:cubicBezTo>
                  <a:cubicBezTo>
                    <a:pt x="2375158" y="3156329"/>
                    <a:pt x="2142750" y="3288960"/>
                    <a:pt x="1861016" y="33313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4AB332-4BC6-E4F4-F4DF-0D03330E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875" y="4596235"/>
            <a:ext cx="6195081" cy="3652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tx2"/>
                </a:solidFill>
              </a:rPr>
              <a:t>Inovação Sustentável</a:t>
            </a:r>
          </a:p>
          <a:p>
            <a:pPr marL="0" indent="0">
              <a:buNone/>
            </a:pPr>
            <a:endParaRPr lang="pt-BR" sz="1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1200" b="1" dirty="0">
                <a:solidFill>
                  <a:schemeClr val="tx2"/>
                </a:solidFill>
              </a:rPr>
              <a:t>Produtos Ecoeficientes: </a:t>
            </a:r>
            <a:r>
              <a:rPr lang="pt-BR" sz="1200" dirty="0">
                <a:solidFill>
                  <a:schemeClr val="tx2"/>
                </a:solidFill>
              </a:rPr>
              <a:t>desenvolvimento de tintas e vernizes que limitam o uso de solventes e substâncias prejudiciais à natureza​​.</a:t>
            </a:r>
          </a:p>
          <a:p>
            <a:pPr marL="0" indent="0">
              <a:buNone/>
            </a:pPr>
            <a:r>
              <a:rPr lang="pt-BR" sz="1200" b="1" dirty="0">
                <a:solidFill>
                  <a:schemeClr val="tx2"/>
                </a:solidFill>
              </a:rPr>
              <a:t>Tecnologia Thermocin: </a:t>
            </a:r>
            <a:r>
              <a:rPr lang="pt-BR" sz="1200" dirty="0">
                <a:solidFill>
                  <a:schemeClr val="tx2"/>
                </a:solidFill>
              </a:rPr>
              <a:t>O produto Imperflex com Tecnologia Thermocin exemplifica o compromisso da CIN com a inovação sustentável, contribuindo para a redução do consumo de energia para climatização em edifícios​​.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690A5-4759-9E05-3B53-7B5C27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49" y="123824"/>
            <a:ext cx="11144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E65DF-3042-CAF5-B3BA-67D8F7D2A098}"/>
              </a:ext>
            </a:extLst>
          </p:cNvPr>
          <p:cNvSpPr txBox="1"/>
          <p:nvPr/>
        </p:nvSpPr>
        <p:spPr>
          <a:xfrm>
            <a:off x="6129064" y="1605883"/>
            <a:ext cx="59294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tx2"/>
                </a:solidFill>
              </a:rPr>
              <a:t>Foco na Produtividade</a:t>
            </a:r>
          </a:p>
          <a:p>
            <a:endParaRPr lang="pt-BR" sz="1400" b="1" dirty="0">
              <a:solidFill>
                <a:schemeClr val="tx2"/>
              </a:solidFill>
            </a:endParaRPr>
          </a:p>
          <a:p>
            <a:endParaRPr lang="pt-BR" sz="1200" b="1" dirty="0">
              <a:solidFill>
                <a:schemeClr val="tx2"/>
              </a:solidFill>
            </a:endParaRPr>
          </a:p>
          <a:p>
            <a:r>
              <a:rPr lang="pt-BR" sz="1200" b="1" dirty="0">
                <a:solidFill>
                  <a:schemeClr val="tx2"/>
                </a:solidFill>
              </a:rPr>
              <a:t>Projeto 'Fábrica Inteligente': </a:t>
            </a:r>
            <a:r>
              <a:rPr lang="pt-BR" sz="1200" dirty="0">
                <a:solidFill>
                  <a:schemeClr val="tx2"/>
                </a:solidFill>
              </a:rPr>
              <a:t>cofinanciado pelo COMPETE 2020. Integração de tecnologias produtivas avançadas e sistemas físicos e digitais​​.</a:t>
            </a:r>
          </a:p>
          <a:p>
            <a:endParaRPr lang="pt-BR" sz="1200" dirty="0">
              <a:solidFill>
                <a:schemeClr val="tx2"/>
              </a:solidFill>
            </a:endParaRPr>
          </a:p>
          <a:p>
            <a:r>
              <a:rPr lang="pt-BR" sz="1200" b="1" dirty="0">
                <a:solidFill>
                  <a:schemeClr val="tx2"/>
                </a:solidFill>
              </a:rPr>
              <a:t>Formação e Capacitação dos Colaboradores: </a:t>
            </a:r>
            <a:r>
              <a:rPr lang="pt-BR" sz="1200" dirty="0">
                <a:solidFill>
                  <a:schemeClr val="tx2"/>
                </a:solidFill>
              </a:rPr>
              <a:t>O projeto incluiu um plano de formação para os colaboradores, preparando-os para novas competências e processos.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CE776-5018-BDF3-1E99-0D49B8427CF0}"/>
              </a:ext>
            </a:extLst>
          </p:cNvPr>
          <p:cNvSpPr txBox="1"/>
          <p:nvPr/>
        </p:nvSpPr>
        <p:spPr>
          <a:xfrm>
            <a:off x="1360995" y="2800272"/>
            <a:ext cx="609790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1800" dirty="0">
              <a:solidFill>
                <a:schemeClr val="tx2"/>
              </a:solidFill>
            </a:endParaRPr>
          </a:p>
          <a:p>
            <a:r>
              <a:rPr lang="pt-BR" sz="1400" b="1" dirty="0">
                <a:solidFill>
                  <a:schemeClr val="tx2"/>
                </a:solidFill>
              </a:rPr>
              <a:t>Economia Circular e Sustentabilidade</a:t>
            </a:r>
          </a:p>
          <a:p>
            <a:endParaRPr lang="pt-BR" sz="1400" b="1" dirty="0">
              <a:solidFill>
                <a:schemeClr val="tx2"/>
              </a:solidFill>
            </a:endParaRPr>
          </a:p>
          <a:p>
            <a:endParaRPr lang="pt-BR" sz="1200" b="1" dirty="0">
              <a:solidFill>
                <a:schemeClr val="tx2"/>
              </a:solidFill>
            </a:endParaRPr>
          </a:p>
          <a:p>
            <a:r>
              <a:rPr lang="pt-BR" sz="1200" b="1" dirty="0">
                <a:solidFill>
                  <a:schemeClr val="tx2"/>
                </a:solidFill>
              </a:rPr>
              <a:t>Práticas de Economia Circular</a:t>
            </a:r>
            <a:r>
              <a:rPr lang="pt-BR" sz="1200" dirty="0">
                <a:solidFill>
                  <a:schemeClr val="tx2"/>
                </a:solidFill>
              </a:rPr>
              <a:t>: desenvolvimento de produtos sustentáveis e adesão a políticas ambientais responsáveis.</a:t>
            </a:r>
          </a:p>
          <a:p>
            <a:endParaRPr lang="pt-BR" sz="1200" dirty="0">
              <a:solidFill>
                <a:schemeClr val="tx2"/>
              </a:solidFill>
            </a:endParaRPr>
          </a:p>
          <a:p>
            <a:r>
              <a:rPr lang="pt-BR" sz="1200" b="1" dirty="0">
                <a:solidFill>
                  <a:schemeClr val="tx2"/>
                </a:solidFill>
              </a:rPr>
              <a:t>Contribuição para Objetivos de Desenvolvimento Sustentável (ODS) da ONU: </a:t>
            </a:r>
            <a:r>
              <a:rPr lang="pt-BR" sz="1200" dirty="0">
                <a:solidFill>
                  <a:schemeClr val="tx2"/>
                </a:solidFill>
              </a:rPr>
              <a:t>gestão responsável dos recursos hídricos, eficiência energética, produção sustentável e a valorização dos resíduos​​.</a:t>
            </a:r>
          </a:p>
        </p:txBody>
      </p:sp>
    </p:spTree>
    <p:extLst>
      <p:ext uri="{BB962C8B-B14F-4D97-AF65-F5344CB8AC3E}">
        <p14:creationId xmlns:p14="http://schemas.microsoft.com/office/powerpoint/2010/main" val="278888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A3F19-EAF6-1C3F-A571-5142C6E2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Conclusão e Direções Futuras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C7DB-3C18-8243-C6A8-1D3C5CFD2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668" y="710207"/>
            <a:ext cx="8255000" cy="6018020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1800" b="1" dirty="0">
                <a:solidFill>
                  <a:srgbClr val="0070C0"/>
                </a:solidFill>
              </a:rPr>
              <a:t>Resumo dos Pontos Chave</a:t>
            </a:r>
          </a:p>
          <a:p>
            <a:pPr marL="0" indent="0">
              <a:buNone/>
            </a:pPr>
            <a:r>
              <a:rPr lang="pt-BR" sz="1100" b="1" dirty="0"/>
              <a:t>Liderança de Mercado e Inovação: </a:t>
            </a:r>
          </a:p>
          <a:p>
            <a:pPr marL="0" indent="0">
              <a:buNone/>
            </a:pPr>
            <a:r>
              <a:rPr lang="pt-BR" sz="1100" dirty="0"/>
              <a:t>A Tintas CIN é uma marca centenária portuguesa, líder no mercado de tintas e vernizes, destacando-se pela inovação, qualidade dos produtos e resiliência diante de desafios globais.</a:t>
            </a:r>
          </a:p>
          <a:p>
            <a:pPr marL="0" indent="0">
              <a:buNone/>
            </a:pPr>
            <a:r>
              <a:rPr lang="pt-BR" sz="1100" b="1" dirty="0"/>
              <a:t>Compromisso com a Sustentabilidade: </a:t>
            </a:r>
          </a:p>
          <a:p>
            <a:pPr marL="0" indent="0">
              <a:buNone/>
            </a:pPr>
            <a:r>
              <a:rPr lang="pt-BR" sz="1100" dirty="0"/>
              <a:t>A empresa demonstra um forte compromisso com práticas sustentáveis, desde a gestão ambiental até a produção de produtos ecoeficientes, alinhados com os Objetivos de Desenvolvimento Sustentável (ODS) da ONU.</a:t>
            </a:r>
          </a:p>
          <a:p>
            <a:pPr marL="0" indent="0">
              <a:buNone/>
            </a:pPr>
            <a:endParaRPr lang="pt-BR" sz="1100" dirty="0"/>
          </a:p>
          <a:p>
            <a:r>
              <a:rPr lang="pt-BR" sz="1800" b="1" dirty="0">
                <a:solidFill>
                  <a:srgbClr val="0070C0"/>
                </a:solidFill>
              </a:rPr>
              <a:t>Objetivos Futuros</a:t>
            </a:r>
          </a:p>
          <a:p>
            <a:pPr marL="0" indent="0">
              <a:buNone/>
            </a:pPr>
            <a:r>
              <a:rPr lang="pt-BR" sz="1100" b="1" dirty="0"/>
              <a:t>Expansão Global Contínua:</a:t>
            </a:r>
          </a:p>
          <a:p>
            <a:pPr marL="0" indent="0">
              <a:buNone/>
            </a:pPr>
            <a:r>
              <a:rPr lang="pt-BR" sz="1100" b="1" dirty="0"/>
              <a:t> </a:t>
            </a:r>
            <a:r>
              <a:rPr lang="pt-BR" sz="1100" dirty="0"/>
              <a:t>A Tintas CIN pretende continuar a expandir sua presença global, fortalecendo sua posição nos mercados existentes e explorando novas oportunidades internacionais.</a:t>
            </a:r>
          </a:p>
          <a:p>
            <a:pPr marL="0" indent="0">
              <a:buNone/>
            </a:pPr>
            <a:r>
              <a:rPr lang="pt-BR" sz="1100" b="1" dirty="0"/>
              <a:t>Foco na Inovação e Sustentabilidade:</a:t>
            </a:r>
          </a:p>
          <a:p>
            <a:pPr marL="0" indent="0">
              <a:buNone/>
            </a:pPr>
            <a:r>
              <a:rPr lang="pt-BR" sz="1100" b="1" dirty="0"/>
              <a:t> </a:t>
            </a:r>
            <a:r>
              <a:rPr lang="pt-BR" sz="1100" dirty="0"/>
              <a:t>A empresa planeia manter seu foco na inovação, especialmente no desenvolvimento de produtos mais sustentáveis e na otimização de processos de produção para reduzir ainda mais o impacto ambiental.</a:t>
            </a:r>
          </a:p>
          <a:p>
            <a:pPr marL="0" indent="0">
              <a:buNone/>
            </a:pPr>
            <a:endParaRPr lang="pt-BR" sz="1100" dirty="0"/>
          </a:p>
          <a:p>
            <a:r>
              <a:rPr lang="pt-BR" sz="1800" b="1" dirty="0">
                <a:solidFill>
                  <a:srgbClr val="0070C0"/>
                </a:solidFill>
              </a:rPr>
              <a:t>Compromisso com a Qualidade e Responsabilidade Ambiental</a:t>
            </a:r>
          </a:p>
          <a:p>
            <a:pPr marL="0" indent="0">
              <a:buNone/>
            </a:pPr>
            <a:r>
              <a:rPr lang="pt-BR" sz="1100" b="1" dirty="0"/>
              <a:t>Melhoria Contínua:</a:t>
            </a:r>
          </a:p>
          <a:p>
            <a:pPr marL="0" indent="0">
              <a:buNone/>
            </a:pPr>
            <a:r>
              <a:rPr lang="pt-BR" sz="1100" b="1" dirty="0"/>
              <a:t> </a:t>
            </a:r>
            <a:r>
              <a:rPr lang="pt-BR" sz="1100" dirty="0"/>
              <a:t>A CIN está comprometida com a melhoria contínua em todas as áreas, desde a gestão operacional até a satisfação do cliente, garantindo que a qualidade e a eficiência sejam sempre priorizadas.</a:t>
            </a:r>
          </a:p>
          <a:p>
            <a:pPr marL="0" indent="0">
              <a:buNone/>
            </a:pPr>
            <a:r>
              <a:rPr lang="pt-BR" sz="1100" b="1" dirty="0"/>
              <a:t>Legado e Responsabilidade: </a:t>
            </a:r>
          </a:p>
          <a:p>
            <a:pPr marL="0" indent="0">
              <a:buNone/>
            </a:pPr>
            <a:r>
              <a:rPr lang="pt-BR" sz="1100" dirty="0"/>
              <a:t>Como uma marca respeitada e estabelecida, a CIN reconhece seu papel na liderança de práticas empresariais responsáveis e sustentáveis, contribuindo para uma sociedade mais verde e um futuro melhor.</a:t>
            </a:r>
          </a:p>
          <a:p>
            <a:pPr marL="0" indent="0">
              <a:buNone/>
            </a:pPr>
            <a:endParaRPr lang="pt-BR" sz="1100" dirty="0"/>
          </a:p>
          <a:p>
            <a:pPr marL="0" indent="0" algn="ctr">
              <a:buNone/>
            </a:pPr>
            <a:r>
              <a:rPr lang="pt-BR" sz="1100" b="1" dirty="0">
                <a:solidFill>
                  <a:srgbClr val="0070C0"/>
                </a:solidFill>
              </a:rPr>
              <a:t>Compromisso com a Excelência: A CIN permanece dedicada a oferecer produtos e serviços da mais alta qualidade, reforçando seu compromisso com a excelência, inovação e responsabilidade ambiental e social.</a:t>
            </a:r>
            <a:endParaRPr lang="en-US" sz="11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DFA7-5FDE-077B-8761-E5D5547A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057" y="53907"/>
            <a:ext cx="1065895" cy="10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7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bliography Images – Browse 11,423 Stock Photos, Vectors, and Video |  Adobe Stock">
            <a:extLst>
              <a:ext uri="{FF2B5EF4-FFF2-40B4-BE49-F238E27FC236}">
                <a16:creationId xmlns:a16="http://schemas.microsoft.com/office/drawing/2014/main" id="{55591E63-5614-C494-85B7-2DF8DF370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0683"/>
            <a:ext cx="12191999" cy="701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A3F19-EAF6-1C3F-A571-5142C6E2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Referências</a:t>
            </a: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bibliográficas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05E46-8EE7-629A-33EA-2D6102B9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294" y="160019"/>
            <a:ext cx="1012825" cy="101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7ECCE-68BF-634F-919A-80A56819516D}"/>
              </a:ext>
            </a:extLst>
          </p:cNvPr>
          <p:cNvSpPr txBox="1"/>
          <p:nvPr/>
        </p:nvSpPr>
        <p:spPr>
          <a:xfrm>
            <a:off x="838200" y="1918661"/>
            <a:ext cx="60935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Relatórios de Contas Anuais</a:t>
            </a:r>
            <a:r>
              <a:rPr lang="pt-PT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, 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5C7CF-DA73-CDDA-DFF7-6F8EBCB2741E}"/>
              </a:ext>
            </a:extLst>
          </p:cNvPr>
          <p:cNvSpPr txBox="1"/>
          <p:nvPr/>
        </p:nvSpPr>
        <p:spPr>
          <a:xfrm>
            <a:off x="838200" y="3223811"/>
            <a:ext cx="60935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Site Oficial da CIN</a:t>
            </a:r>
            <a:r>
              <a:rPr lang="pt-PT" sz="1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, 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9D101-F85E-1730-E530-319886DF0632}"/>
              </a:ext>
            </a:extLst>
          </p:cNvPr>
          <p:cNvSpPr txBox="1"/>
          <p:nvPr/>
        </p:nvSpPr>
        <p:spPr>
          <a:xfrm>
            <a:off x="838200" y="4607953"/>
            <a:ext cx="60935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Portais de Notícias de Negócios e Indústria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, serif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46E25-56EC-BC8F-0850-C9E90294BBE2}"/>
              </a:ext>
            </a:extLst>
          </p:cNvPr>
          <p:cNvSpPr txBox="1"/>
          <p:nvPr/>
        </p:nvSpPr>
        <p:spPr>
          <a:xfrm>
            <a:off x="5715000" y="1933277"/>
            <a:ext cx="60935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Bases de Dados Académicas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, serif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1A341-6E95-3BD4-415B-226AB135A76D}"/>
              </a:ext>
            </a:extLst>
          </p:cNvPr>
          <p:cNvSpPr txBox="1"/>
          <p:nvPr/>
        </p:nvSpPr>
        <p:spPr>
          <a:xfrm>
            <a:off x="5715000" y="3143965"/>
            <a:ext cx="60935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18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, serif"/>
              </a:rPr>
              <a:t>Fóruns de Sustentabilidade </a:t>
            </a:r>
            <a:endParaRPr lang="en-US" sz="18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, serif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BCE24F-16A1-43BA-DA60-982F0C2D1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24" y="3103725"/>
            <a:ext cx="939142" cy="9391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43E5E8-7FCC-D4B8-7445-CE084D32B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950" y="1895890"/>
            <a:ext cx="794576" cy="7945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78E095-F5CF-12D9-51EC-64C0B9E87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9240" y="4354653"/>
            <a:ext cx="931519" cy="9315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6A3F18-719D-231C-5399-E1672BD554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4476" y="1748366"/>
            <a:ext cx="941783" cy="9417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9799F0-3B45-605E-ECDD-800DC81666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6363" y="3005221"/>
            <a:ext cx="1037646" cy="103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5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8204" name="Straight Connector 820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5" name="Straight Connector 820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6" name="Straight Connector 820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7" name="Straight Connector 820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10" name="Oval 8209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1" name="Oval 8210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2" name="Oval 8211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3" name="Oval 8212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14" name="Oval 8213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5" name="Oval 8214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6BD74D-C52C-223F-6182-6C976DEE6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3" y="338510"/>
            <a:ext cx="3492497" cy="3492497"/>
          </a:xfrm>
          <a:prstGeom prst="rect">
            <a:avLst/>
          </a:prstGeom>
        </p:spPr>
      </p:pic>
      <p:sp>
        <p:nvSpPr>
          <p:cNvPr id="8217" name="Rectangle 821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19" name="Group 821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20" name="Straight Connector 821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Straight Connector 822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Straight Connector 822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Straight Connector 822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Picture 2" descr="My Students Don't Like Group Work">
            <a:extLst>
              <a:ext uri="{FF2B5EF4-FFF2-40B4-BE49-F238E27FC236}">
                <a16:creationId xmlns:a16="http://schemas.microsoft.com/office/drawing/2014/main" id="{86B73D7C-3D1E-7830-EC94-23287179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958" y="338510"/>
            <a:ext cx="7134051" cy="3798882"/>
          </a:xfrm>
          <a:prstGeom prst="rect">
            <a:avLst/>
          </a:prstGeom>
          <a:noFill/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5" name="Rectangle 822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27" name="Group 822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228" name="Straight Connector 822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9" name="Straight Connector 822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Straight Connector 822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Straight Connector 823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05C464-CF05-0862-F7E0-3198D489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651076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05DC-48DF-97F8-251C-CFCC39C9E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878" y="4348531"/>
            <a:ext cx="5994666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Turma 3NA _ Grupo 4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1180562 Diogo Vieira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1210811 Gustavo Couto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1222135 Tiago Brito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1200618 Jorge Cunha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/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0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1A2B95-AB51-AB2A-9EC5-29AF2292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70" y="1519457"/>
            <a:ext cx="6412230" cy="442625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7E724-4A45-56FB-B91E-5219745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Introdução</a:t>
            </a:r>
            <a:r>
              <a:rPr lang="en-US" b="1" i="0" dirty="0">
                <a:effectLst/>
                <a:latin typeface="Söhne"/>
              </a:rPr>
              <a:t> à </a:t>
            </a:r>
            <a:r>
              <a:rPr lang="en-US" b="1" i="0" dirty="0" err="1">
                <a:effectLst/>
                <a:latin typeface="Söhne"/>
              </a:rPr>
              <a:t>Tintas</a:t>
            </a:r>
            <a:r>
              <a:rPr lang="en-US" b="1" i="0" dirty="0">
                <a:effectLst/>
                <a:latin typeface="Söhne"/>
              </a:rPr>
              <a:t> CIN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DE8FE-F673-3E66-8232-C917E663183D}"/>
              </a:ext>
            </a:extLst>
          </p:cNvPr>
          <p:cNvSpPr txBox="1"/>
          <p:nvPr/>
        </p:nvSpPr>
        <p:spPr>
          <a:xfrm>
            <a:off x="1500188" y="1611144"/>
            <a:ext cx="286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História</a:t>
            </a:r>
            <a:r>
              <a:rPr lang="en-US" b="1" dirty="0"/>
              <a:t> e </a:t>
            </a:r>
            <a:r>
              <a:rPr lang="en-US" b="1" dirty="0" err="1"/>
              <a:t>Visão</a:t>
            </a:r>
            <a:r>
              <a:rPr lang="en-US" b="1" dirty="0"/>
              <a:t> </a:t>
            </a:r>
            <a:r>
              <a:rPr lang="en-US" b="1" dirty="0" err="1"/>
              <a:t>Geral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022A7-24E3-E3AD-C525-FF754F5841A1}"/>
              </a:ext>
            </a:extLst>
          </p:cNvPr>
          <p:cNvSpPr txBox="1"/>
          <p:nvPr/>
        </p:nvSpPr>
        <p:spPr>
          <a:xfrm>
            <a:off x="402908" y="2303145"/>
            <a:ext cx="50492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Fundação e Trajetória: </a:t>
            </a:r>
            <a:r>
              <a:rPr lang="pt-BR" dirty="0"/>
              <a:t>A Tintas CIN é uma empresa portuguesa com mais de um século de história, destacando-se no setor de fabrico de tintas e vernizes. Conhecida pela sua qualidade e inovação, a empresa cresceu para se tornar líder no mercado ibérico e uma marca significativa a nível europeu e mundial​​.</a:t>
            </a:r>
          </a:p>
          <a:p>
            <a:endParaRPr lang="pt-BR" dirty="0"/>
          </a:p>
          <a:p>
            <a:r>
              <a:rPr lang="pt-BR" b="1" dirty="0"/>
              <a:t>Resiliência e Crescimento: </a:t>
            </a:r>
            <a:r>
              <a:rPr lang="pt-BR" dirty="0"/>
              <a:t>Apesar dos desafios globais como a escassez de matérias-primas e a crise energética, a Tintas CIN demonstrou uma notável resiliência, registando um aumento significativo no volume de negócios, especialmente nas unidades de Proteção Anticorrosiva e Construção Civil​​.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0704EE-C114-39F9-46C6-5B416C6B8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440" y="213837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0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E724-4A45-56FB-B91E-5219745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Introdução</a:t>
            </a:r>
            <a:r>
              <a:rPr lang="en-US" b="1" i="0" dirty="0">
                <a:effectLst/>
                <a:latin typeface="Söhne"/>
              </a:rPr>
              <a:t> à </a:t>
            </a:r>
            <a:r>
              <a:rPr lang="en-US" b="1" i="0" dirty="0" err="1">
                <a:effectLst/>
                <a:latin typeface="Söhne"/>
              </a:rPr>
              <a:t>Tintas</a:t>
            </a:r>
            <a:r>
              <a:rPr lang="en-US" b="1" i="0" dirty="0">
                <a:effectLst/>
                <a:latin typeface="Söhne"/>
              </a:rPr>
              <a:t> CIN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DE8FE-F673-3E66-8232-C917E663183D}"/>
              </a:ext>
            </a:extLst>
          </p:cNvPr>
          <p:cNvSpPr txBox="1"/>
          <p:nvPr/>
        </p:nvSpPr>
        <p:spPr>
          <a:xfrm>
            <a:off x="7447598" y="1841976"/>
            <a:ext cx="286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Presença de Mercado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022A7-24E3-E3AD-C525-FF754F5841A1}"/>
              </a:ext>
            </a:extLst>
          </p:cNvPr>
          <p:cNvSpPr txBox="1"/>
          <p:nvPr/>
        </p:nvSpPr>
        <p:spPr>
          <a:xfrm>
            <a:off x="7447598" y="2815669"/>
            <a:ext cx="4500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Alcance Global: </a:t>
            </a:r>
            <a:r>
              <a:rPr lang="pt-BR" dirty="0"/>
              <a:t>A empresa mantém uma presença forte além-fronteiras, com operações em diversos países europeus, enfatizando sua influência no panorama internacional de tintas e vernizes​​.</a:t>
            </a:r>
          </a:p>
          <a:p>
            <a:endParaRPr lang="pt-BR" dirty="0"/>
          </a:p>
          <a:p>
            <a:r>
              <a:rPr lang="pt-BR" b="1" dirty="0"/>
              <a:t>Rede de Lojas e Fábricas: </a:t>
            </a:r>
            <a:r>
              <a:rPr lang="pt-BR" dirty="0"/>
              <a:t>A CIN possui uma extensa rede de mais de 140 lojas próprias em Portugal, Espanha, Angola e Moçambique, e 10 fábricas localizadas em diferentes regiões, com uma capacidade instalada de 135 mil toneladas​​.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0704EE-C114-39F9-46C6-5B416C6B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440" y="213837"/>
            <a:ext cx="1188720" cy="1188720"/>
          </a:xfrm>
          <a:prstGeom prst="rect">
            <a:avLst/>
          </a:prstGeom>
        </p:spPr>
      </p:pic>
      <p:pic>
        <p:nvPicPr>
          <p:cNvPr id="2050" name="Picture 2" descr="Mastering the Art of Paint Production | 2017-08-01 | PCI Magazine">
            <a:extLst>
              <a:ext uri="{FF2B5EF4-FFF2-40B4-BE49-F238E27FC236}">
                <a16:creationId xmlns:a16="http://schemas.microsoft.com/office/drawing/2014/main" id="{FB9D63E9-CB1C-3EBD-6176-A4467572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0" y="2581880"/>
            <a:ext cx="6367747" cy="388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4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E724-4A45-56FB-B91E-5219745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Introdução</a:t>
            </a:r>
            <a:r>
              <a:rPr lang="en-US" b="1" i="0" dirty="0">
                <a:effectLst/>
                <a:latin typeface="Söhne"/>
              </a:rPr>
              <a:t> à </a:t>
            </a:r>
            <a:r>
              <a:rPr lang="en-US" b="1" i="0" dirty="0" err="1">
                <a:effectLst/>
                <a:latin typeface="Söhne"/>
              </a:rPr>
              <a:t>Tintas</a:t>
            </a:r>
            <a:r>
              <a:rPr lang="en-US" b="1" i="0" dirty="0">
                <a:effectLst/>
                <a:latin typeface="Söhne"/>
              </a:rPr>
              <a:t> CIN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DE8FE-F673-3E66-8232-C917E663183D}"/>
              </a:ext>
            </a:extLst>
          </p:cNvPr>
          <p:cNvSpPr txBox="1"/>
          <p:nvPr/>
        </p:nvSpPr>
        <p:spPr>
          <a:xfrm>
            <a:off x="838200" y="1611144"/>
            <a:ext cx="434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Compromisso com a Qualidade e Inovação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022A7-24E3-E3AD-C525-FF754F5841A1}"/>
              </a:ext>
            </a:extLst>
          </p:cNvPr>
          <p:cNvSpPr txBox="1"/>
          <p:nvPr/>
        </p:nvSpPr>
        <p:spPr>
          <a:xfrm>
            <a:off x="568377" y="2734862"/>
            <a:ext cx="44548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Centros de I&amp;D: </a:t>
            </a:r>
            <a:r>
              <a:rPr lang="pt-BR" dirty="0"/>
              <a:t>Os Centros de Investigação e Desenvolvimento da CIN estão dedicados à pesquisa de produtos, estudos de cor, análise de composição, e ao desenvolvimento de produtos sustentáveis, refletindo a busca constante da empresa por inovação e adaptação às tendências tecnológicas e ecológicas do mercado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0704EE-C114-39F9-46C6-5B416C6B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440" y="213837"/>
            <a:ext cx="1188720" cy="1188720"/>
          </a:xfrm>
          <a:prstGeom prst="rect">
            <a:avLst/>
          </a:prstGeom>
        </p:spPr>
      </p:pic>
      <p:pic>
        <p:nvPicPr>
          <p:cNvPr id="3074" name="Picture 2" descr="Medtech research spending set to slow in 2022 | Evaluate">
            <a:extLst>
              <a:ext uri="{FF2B5EF4-FFF2-40B4-BE49-F238E27FC236}">
                <a16:creationId xmlns:a16="http://schemas.microsoft.com/office/drawing/2014/main" id="{A267E64E-B403-C242-7617-D3E02359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42" y="2330496"/>
            <a:ext cx="6655118" cy="380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4E23-CCEC-1B22-9283-F00AD133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Söhne"/>
              </a:rPr>
              <a:t>Estrutura Organizacional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B593-773A-58EB-B602-3AF7210E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238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/>
              <a:t>Modelo Funcional: </a:t>
            </a:r>
            <a:r>
              <a:rPr lang="pt-BR"/>
              <a:t>A Tintas CIN utiliza uma estrutura organizacional funcional, onde os departamentos são agrupados com base em funções especializadas como Finanças, Marketing, Operações, entre outros, promovendo a especialização e eficiência operacional​​.</a:t>
            </a:r>
          </a:p>
          <a:p>
            <a:endParaRPr lang="pt-BR"/>
          </a:p>
          <a:p>
            <a:pPr marL="0" indent="0">
              <a:buNone/>
            </a:pPr>
            <a:r>
              <a:rPr lang="pt-BR" b="1"/>
              <a:t>Departamentos-Chave: </a:t>
            </a:r>
            <a:r>
              <a:rPr lang="pt-BR"/>
              <a:t>Os principais departamentos incluem Divisão Financeira, Divisão Administrativa, Divisão de Operações, Divisão de Qualidade, e Divisão de Marketing, cada um liderado por diretores especializados​​.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33F47-C8B8-84AB-AAD1-1F781EE4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050" y="52546"/>
            <a:ext cx="975360" cy="975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4C1D3-4BED-EFBC-DD86-5D189B53D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81" y="1825625"/>
            <a:ext cx="6470309" cy="3443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44E23-CCEC-1B22-9283-F00AD133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0" y="18954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i="0" dirty="0" err="1">
                <a:effectLst/>
                <a:latin typeface="Söhne"/>
              </a:rPr>
              <a:t>Liderança</a:t>
            </a:r>
            <a:endParaRPr lang="en-US" sz="4000" dirty="0"/>
          </a:p>
        </p:txBody>
      </p:sp>
      <p:pic>
        <p:nvPicPr>
          <p:cNvPr id="3074" name="Picture 2" descr="5 ways to become the optimistic leader your team needs - Insperity">
            <a:extLst>
              <a:ext uri="{FF2B5EF4-FFF2-40B4-BE49-F238E27FC236}">
                <a16:creationId xmlns:a16="http://schemas.microsoft.com/office/drawing/2014/main" id="{880917A4-6CF2-40B8-0C5E-524675B4B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1" r="22000" b="3"/>
          <a:stretch/>
        </p:blipFill>
        <p:spPr bwMode="auto">
          <a:xfrm>
            <a:off x="7196390" y="10"/>
            <a:ext cx="4995609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440EF0-3F00-46BA-A343-960F3194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9" y="99060"/>
            <a:ext cx="1122045" cy="1122045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6C82F5F-513C-07F0-13B4-05E883FC5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746071"/>
              </p:ext>
            </p:extLst>
          </p:nvPr>
        </p:nvGraphicFramePr>
        <p:xfrm>
          <a:off x="285768" y="1440180"/>
          <a:ext cx="7427210" cy="5607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08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ircular economy: a concrete solution to climate and biodiversity  challenges - The European Files">
            <a:extLst>
              <a:ext uri="{FF2B5EF4-FFF2-40B4-BE49-F238E27FC236}">
                <a16:creationId xmlns:a16="http://schemas.microsoft.com/office/drawing/2014/main" id="{E2DEB70D-F559-DA90-7521-9D9B8F2AD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DD2DE-5C40-1AF9-A760-7D24C551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Compromisso Ambiental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E7A8-294F-6E87-CE1B-E9F3D1B5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1900" b="1"/>
              <a:t>Ecoeficiência e Certificações: </a:t>
            </a:r>
            <a:r>
              <a:rPr lang="pt-BR" sz="1900"/>
              <a:t>possui certificações de qualidade, ambiente, e saúde e segurança, como a ISO 9001, ISO 14001, e ISO 45001;</a:t>
            </a:r>
          </a:p>
          <a:p>
            <a:endParaRPr lang="pt-BR" sz="1900"/>
          </a:p>
          <a:p>
            <a:endParaRPr lang="pt-BR" sz="1900"/>
          </a:p>
          <a:p>
            <a:r>
              <a:rPr lang="pt-BR" sz="1900" b="1"/>
              <a:t>Produtos Sustentáveis: </a:t>
            </a:r>
            <a:r>
              <a:rPr lang="pt-BR" sz="1900"/>
              <a:t>pesquisa e desenvolvimento de produtos sustentáveis, contribuindo para a melhoria da qualidade de vida das comunidades​​.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59893-B9E2-E729-61C0-F89CC513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0" y="86677"/>
            <a:ext cx="125349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8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echnology Innovation Is Great, But Strategy Is Better">
            <a:extLst>
              <a:ext uri="{FF2B5EF4-FFF2-40B4-BE49-F238E27FC236}">
                <a16:creationId xmlns:a16="http://schemas.microsoft.com/office/drawing/2014/main" id="{1565EFAF-1B6C-1426-5A33-DEAC21F47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DD2DE-5C40-1AF9-A760-7D24C551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Inovação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E7A8-294F-6E87-CE1B-E9F3D1B5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1400" b="1"/>
              <a:t>Centros de I&amp;D: </a:t>
            </a:r>
            <a:r>
              <a:rPr lang="pt-BR" sz="1400"/>
              <a:t>pesquisa de produtos, estudos de cor, e análise de composição;</a:t>
            </a:r>
          </a:p>
          <a:p>
            <a:endParaRPr lang="pt-BR" sz="1400"/>
          </a:p>
          <a:p>
            <a:r>
              <a:rPr lang="pt-BR" sz="1400" b="1"/>
              <a:t>Tecnologias de Ponta: </a:t>
            </a:r>
            <a:r>
              <a:rPr lang="pt-BR" sz="1400"/>
              <a:t>adota tecnologias avançadas e sistemas de gestão integrados;</a:t>
            </a:r>
          </a:p>
          <a:p>
            <a:endParaRPr lang="pt-BR" sz="1400"/>
          </a:p>
          <a:p>
            <a:r>
              <a:rPr lang="pt-BR" sz="1400" b="1"/>
              <a:t>Resiliência Económica: </a:t>
            </a:r>
            <a:r>
              <a:rPr lang="pt-BR" sz="1400"/>
              <a:t>resiliência diante de desafios globais, como a escassez de matérias-primas e a crise energética;</a:t>
            </a:r>
          </a:p>
          <a:p>
            <a:endParaRPr lang="pt-BR" sz="1400"/>
          </a:p>
          <a:p>
            <a:r>
              <a:rPr lang="pt-BR" sz="1400" b="1"/>
              <a:t>Contribuição para ODS da ONU: </a:t>
            </a:r>
            <a:r>
              <a:rPr lang="pt-BR" sz="1400"/>
              <a:t>alinhamento das suas práticas com os Objetivos de Desenvolvimento Sustentável (ODS) da ONU.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D1BAA-E36F-FD81-944A-D52BE6A6D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950" y="100012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2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ocal centers and connectivity: the foundation of global production networks">
            <a:extLst>
              <a:ext uri="{FF2B5EF4-FFF2-40B4-BE49-F238E27FC236}">
                <a16:creationId xmlns:a16="http://schemas.microsoft.com/office/drawing/2014/main" id="{3F1F6A55-89DA-40F5-91EC-8DE921203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2781B-D5A7-EA9E-13C2-8EFB1EEF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 b="1" i="0">
                <a:effectLst/>
                <a:latin typeface="Söhne"/>
              </a:rPr>
              <a:t>Alcance Global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02F-AF34-D97C-D3B5-D2A1F932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 b="1"/>
              <a:t>Expansão Global: </a:t>
            </a:r>
            <a:r>
              <a:rPr lang="pt-BR" sz="2000"/>
              <a:t>presença estende-se para além da Península Ibérica, incluindo países como Colômbia, Índia, Alemanha, Polônia e Espanha​​.</a:t>
            </a:r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r>
              <a:rPr lang="pt-BR" sz="2000" b="1"/>
              <a:t>Rede de Lojas e Fábricas: </a:t>
            </a:r>
            <a:r>
              <a:rPr lang="pt-BR" sz="2000"/>
              <a:t>mais de 140 lojas e 10 fábricas​​.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02EBB-867C-1385-C582-FF6347F69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9930" y="110490"/>
            <a:ext cx="1196340" cy="11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6C6A453505D4EBF7EE0573A349C0E" ma:contentTypeVersion="8" ma:contentTypeDescription="Create a new document." ma:contentTypeScope="" ma:versionID="79b51f0f8fa2c2ddaa64fd059a0fa01f">
  <xsd:schema xmlns:xsd="http://www.w3.org/2001/XMLSchema" xmlns:xs="http://www.w3.org/2001/XMLSchema" xmlns:p="http://schemas.microsoft.com/office/2006/metadata/properties" xmlns:ns2="4cc4c7ce-f940-4512-a969-a5e322014498" targetNamespace="http://schemas.microsoft.com/office/2006/metadata/properties" ma:root="true" ma:fieldsID="b83d83ad7c7bdfb348069b8ac2ecb35d" ns2:_="">
    <xsd:import namespace="4cc4c7ce-f940-4512-a969-a5e3220144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4c7ce-f940-4512-a969-a5e3220144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bd39c20-4416-4a86-a41d-df69d8f2de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c4c7ce-f940-4512-a969-a5e32201449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F1F4BED-8DF3-4804-8458-D1921D131D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4C4A3-790B-4DB7-A0A0-79001A8D3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c4c7ce-f940-4512-a969-a5e3220144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C1FDAB-1C69-4DD3-919A-40590C415D89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cc4c7ce-f940-4512-a969-a5e32201449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4780</Words>
  <Application>Microsoft Office PowerPoint</Application>
  <PresentationFormat>Widescreen</PresentationFormat>
  <Paragraphs>301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Introdução à Tintas CIN</vt:lpstr>
      <vt:lpstr>Introdução à Tintas CIN</vt:lpstr>
      <vt:lpstr>Introdução à Tintas CIN</vt:lpstr>
      <vt:lpstr>Estrutura Organizacional</vt:lpstr>
      <vt:lpstr>Liderança</vt:lpstr>
      <vt:lpstr>Compromisso Ambiental</vt:lpstr>
      <vt:lpstr>Inovação</vt:lpstr>
      <vt:lpstr>Alcance Global</vt:lpstr>
      <vt:lpstr>Resiliência Económica</vt:lpstr>
      <vt:lpstr>Código de Conduta e Práticas Éticas</vt:lpstr>
      <vt:lpstr>Visão, Missão e Valores</vt:lpstr>
      <vt:lpstr>Visão, Missão e Valores</vt:lpstr>
      <vt:lpstr>Gestão Financeira e Operacional</vt:lpstr>
      <vt:lpstr>Produtividade e Economia Circular</vt:lpstr>
      <vt:lpstr>Conclusão e Direções Futuras</vt:lpstr>
      <vt:lpstr>Referências bibliográficas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Vieira (1180562)</dc:creator>
  <cp:lastModifiedBy>Diogo Vieira (1180562)</cp:lastModifiedBy>
  <cp:revision>1</cp:revision>
  <dcterms:created xsi:type="dcterms:W3CDTF">2023-12-02T13:52:27Z</dcterms:created>
  <dcterms:modified xsi:type="dcterms:W3CDTF">2023-12-20T22:49:48Z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0x010100AFD6C6A453505D4EBF7EE0573A349C0E</vt:lpwstr>
  </property>
  <property fmtid="{D5CDD505-2E9C-101B-9397-08002B2CF9AE}" pid="3" name="MediaServiceImageTags">
    <vt:lpwstr/>
  </property>
</Properties>
</file>