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1" r:id="rId6"/>
    <p:sldId id="259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gusta Teixeira" userId="dab6c25d22acd560" providerId="LiveId" clId="{05B6E2F7-EADA-46BC-9738-A40731A7C752}"/>
    <pc:docChg chg="custSel modSld">
      <pc:chgData name="Augusta Teixeira" userId="dab6c25d22acd560" providerId="LiveId" clId="{05B6E2F7-EADA-46BC-9738-A40731A7C752}" dt="2021-05-05T08:12:50.629" v="249" actId="20577"/>
      <pc:docMkLst>
        <pc:docMk/>
      </pc:docMkLst>
      <pc:sldChg chg="modSp mod">
        <pc:chgData name="Augusta Teixeira" userId="dab6c25d22acd560" providerId="LiveId" clId="{05B6E2F7-EADA-46BC-9738-A40731A7C752}" dt="2021-05-05T08:12:15.742" v="155" actId="5793"/>
        <pc:sldMkLst>
          <pc:docMk/>
          <pc:sldMk cId="4268189526" sldId="257"/>
        </pc:sldMkLst>
        <pc:spChg chg="mod">
          <ac:chgData name="Augusta Teixeira" userId="dab6c25d22acd560" providerId="LiveId" clId="{05B6E2F7-EADA-46BC-9738-A40731A7C752}" dt="2021-05-05T08:12:15.742" v="155" actId="5793"/>
          <ac:spMkLst>
            <pc:docMk/>
            <pc:sldMk cId="4268189526" sldId="257"/>
            <ac:spMk id="4" creationId="{370A4F39-92C4-4B2F-8858-4D34BE4CA86D}"/>
          </ac:spMkLst>
        </pc:spChg>
      </pc:sldChg>
      <pc:sldChg chg="modSp mod">
        <pc:chgData name="Augusta Teixeira" userId="dab6c25d22acd560" providerId="LiveId" clId="{05B6E2F7-EADA-46BC-9738-A40731A7C752}" dt="2021-05-05T08:12:50.629" v="249" actId="20577"/>
        <pc:sldMkLst>
          <pc:docMk/>
          <pc:sldMk cId="584582867" sldId="261"/>
        </pc:sldMkLst>
        <pc:spChg chg="mod">
          <ac:chgData name="Augusta Teixeira" userId="dab6c25d22acd560" providerId="LiveId" clId="{05B6E2F7-EADA-46BC-9738-A40731A7C752}" dt="2021-05-05T08:12:50.629" v="249" actId="20577"/>
          <ac:spMkLst>
            <pc:docMk/>
            <pc:sldMk cId="584582867" sldId="261"/>
            <ac:spMk id="3" creationId="{D5D67EEA-DDDB-4715-94F6-2545EC7CBF3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BBFEC-C576-4F85-98A6-69483490F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D58A7-E0FB-4F0A-9A60-06912B8B5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767B14-918D-4FA4-9582-3F57D336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A0D-8FCC-4165-8BA4-FC57B70DE56C}" type="datetimeFigureOut">
              <a:rPr lang="pt-PT" smtClean="0"/>
              <a:t>11/05/2021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CD46C5B-F3D7-43C6-BC7E-8C90B026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76B5279-9C0B-41F7-A33B-D86F278C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36FC-13B8-46E2-987B-511F281B5F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633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112ED-B84B-4CFE-A4FD-E2FAA174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0CB233D-1C39-47F6-875E-1340D64AE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A913D5-4C05-46E3-8DAC-9B4EFD89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A0D-8FCC-4165-8BA4-FC57B70DE56C}" type="datetimeFigureOut">
              <a:rPr lang="pt-PT" smtClean="0"/>
              <a:t>11/05/2021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543CA79-EF26-4E2A-9116-1F2E354D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7363E24-AB05-4C04-A0A5-BDA35946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36FC-13B8-46E2-987B-511F281B5F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34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B2C9ED-E8F2-43CF-9E42-0FACC0BFC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131ABAD-8151-4387-99BE-266230A10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1CE281-E038-49DC-9486-52C55010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A0D-8FCC-4165-8BA4-FC57B70DE56C}" type="datetimeFigureOut">
              <a:rPr lang="pt-PT" smtClean="0"/>
              <a:t>11/05/2021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24397F0-11CA-464F-8F0B-34DB7305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8B5172B-FF30-412C-8C37-033D50B5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36FC-13B8-46E2-987B-511F281B5F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70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6856F-0764-44C7-8A62-1DAFC1A9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B4D69D-9CFF-43D7-8A64-73235ECDB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C30D143-F1D9-43DE-BA72-93640A7B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A0D-8FCC-4165-8BA4-FC57B70DE56C}" type="datetimeFigureOut">
              <a:rPr lang="pt-PT" smtClean="0"/>
              <a:t>11/05/2021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476F1FC-4CD0-4246-86D9-5597B7A6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3A0AFFD-EB7F-4D57-9593-9A64173E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36FC-13B8-46E2-987B-511F281B5F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963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BC29C-A32F-4F1F-85D4-6C68385E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6790EE7-4BE8-4993-983F-1D56FE2A3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B23334-6D34-4BDE-A5C6-498BF57E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A0D-8FCC-4165-8BA4-FC57B70DE56C}" type="datetimeFigureOut">
              <a:rPr lang="pt-PT" smtClean="0"/>
              <a:t>11/05/2021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277469B-3FBE-4C4A-ADF2-185AAF88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468DB5-509D-43E4-87C1-086550CD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36FC-13B8-46E2-987B-511F281B5F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633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A1339-B7F5-45D2-ABC0-EB4F7765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868434-2938-4626-A849-EF42AF9A8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FF73428-940E-42DA-8B90-90115D978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312DA1F-0A6B-491E-9A47-6CD6B43B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A0D-8FCC-4165-8BA4-FC57B70DE56C}" type="datetimeFigureOut">
              <a:rPr lang="pt-PT" smtClean="0"/>
              <a:t>11/05/2021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3DCC48B-BB59-45CB-8E53-14F273A2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D4906EE-18F2-4C04-B3C6-BF300F5C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36FC-13B8-46E2-987B-511F281B5F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614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BF748-678C-4578-86BA-89578FFE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9F90F7A-9615-4BE9-A199-655AF500C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84E78CC-6123-4EE6-BA7B-29A11B80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719E1CB-14BA-4B3D-A3DD-83B920ED2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36358F9-6545-49CE-8221-13B3C6896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5AE3CAC-EB32-4997-8AE0-43A845A8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A0D-8FCC-4165-8BA4-FC57B70DE56C}" type="datetimeFigureOut">
              <a:rPr lang="pt-PT" smtClean="0"/>
              <a:t>11/05/2021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82E1413-ED1A-4B30-A1E4-3BB7A39A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0754EBF-0CDD-4A1B-B0B4-E98E1C62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36FC-13B8-46E2-987B-511F281B5F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857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C9240-3206-45C6-9F26-830BB6C8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F3FB629-0F96-4D99-9AC1-B63C5278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A0D-8FCC-4165-8BA4-FC57B70DE56C}" type="datetimeFigureOut">
              <a:rPr lang="pt-PT" smtClean="0"/>
              <a:t>11/05/2021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B547C83-A632-44F5-83BC-95EE098B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4004CBB-FAB4-4968-84E2-170806AA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36FC-13B8-46E2-987B-511F281B5F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72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5998CDB-4011-49E2-A6FF-90F180B8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A0D-8FCC-4165-8BA4-FC57B70DE56C}" type="datetimeFigureOut">
              <a:rPr lang="pt-PT" smtClean="0"/>
              <a:t>11/05/2021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6C24BE2-387A-4C15-834F-868B31EC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E87FB0D-90D0-43B7-92D6-2329930E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36FC-13B8-46E2-987B-511F281B5F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200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915E9-FC1F-4E8E-825F-0351BFF6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602305-615E-4887-89F9-A504A0915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D4E2599-3EC5-4C1C-A766-F7F204282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13DAFDE-CCAF-497D-9140-9544ADEF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A0D-8FCC-4165-8BA4-FC57B70DE56C}" type="datetimeFigureOut">
              <a:rPr lang="pt-PT" smtClean="0"/>
              <a:t>11/05/2021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21192D5-7EB0-45E1-A7BB-497801A2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D0FAE51-D47F-4361-8B29-2723BE2A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36FC-13B8-46E2-987B-511F281B5F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194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40926-6697-46DF-9224-B7AA09A1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B424F46-4E3B-4331-BAF7-8C739E6AE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35DF4AD-771D-4AC5-87DB-56CAE2165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6836C0D-0038-41EB-92DF-7A43721B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A0D-8FCC-4165-8BA4-FC57B70DE56C}" type="datetimeFigureOut">
              <a:rPr lang="pt-PT" smtClean="0"/>
              <a:t>11/05/2021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0C26E37-BF87-40BD-8F87-EC73B3ED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0C9421B-FC8B-4D3D-B51C-9CDC2CF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36FC-13B8-46E2-987B-511F281B5F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781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05B455E-9AFE-4081-9839-F7026CB8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4156B37-1FFB-4EFE-BF1C-8D38B1836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9403FF-62CD-4EF7-A8E3-E47351A95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06A0D-8FCC-4165-8BA4-FC57B70DE56C}" type="datetimeFigureOut">
              <a:rPr lang="pt-PT" smtClean="0"/>
              <a:t>11/05/2021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9EF7B3-29D5-45F7-BDF2-51F1031A8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E85F5DA-3A88-41DE-8346-5FEB0CEFE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036FC-13B8-46E2-987B-511F281B5F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719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7 Best Free Presentation Software For 2020">
            <a:extLst>
              <a:ext uri="{FF2B5EF4-FFF2-40B4-BE49-F238E27FC236}">
                <a16:creationId xmlns:a16="http://schemas.microsoft.com/office/drawing/2014/main" id="{94F32DFE-B19E-4D40-9880-72D924227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4" r="1" b="9092"/>
          <a:stretch/>
        </p:blipFill>
        <p:spPr bwMode="auto">
          <a:xfrm>
            <a:off x="0" y="-38999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0141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579842-8F91-43A3-85BE-4D95B8F5B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5420" y="1038655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/>
              <a:t>LAPR2 Global Report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F85C3-7DB1-44BE-A96F-C4D6C7D97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5420" y="2288625"/>
            <a:ext cx="4062642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Group 12 DC:</a:t>
            </a:r>
          </a:p>
          <a:p>
            <a:r>
              <a:rPr lang="en-US" sz="1800" dirty="0"/>
              <a:t>Daniel Monteiro;</a:t>
            </a:r>
          </a:p>
          <a:p>
            <a:r>
              <a:rPr lang="en-US" sz="1800" dirty="0"/>
              <a:t>Hugo Miranda;</a:t>
            </a:r>
          </a:p>
          <a:p>
            <a:r>
              <a:rPr lang="en-US" sz="1800" dirty="0"/>
              <a:t>Mário Borja;</a:t>
            </a:r>
          </a:p>
          <a:p>
            <a:r>
              <a:rPr lang="en-US" sz="1800" dirty="0"/>
              <a:t>Guilherme Marques;</a:t>
            </a:r>
          </a:p>
          <a:p>
            <a:r>
              <a:rPr lang="en-US" sz="1800" dirty="0"/>
              <a:t>Jorge Cunha.</a:t>
            </a:r>
          </a:p>
          <a:p>
            <a:r>
              <a:rPr lang="en-US" sz="1800" dirty="0" err="1"/>
              <a:t>Karysia</a:t>
            </a:r>
            <a:r>
              <a:rPr lang="en-US" sz="1800" dirty="0"/>
              <a:t> Mendes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963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6C668C-7F9F-42DB-AB77-74279E25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>
                <a:solidFill>
                  <a:schemeClr val="bg1"/>
                </a:solidFill>
              </a:rPr>
              <a:t>What Has Been Done </a:t>
            </a:r>
          </a:p>
        </p:txBody>
      </p:sp>
      <p:pic>
        <p:nvPicPr>
          <p:cNvPr id="2052" name="Picture 4" descr="User stories: Why is it Important to Agile? - Agile Scrum">
            <a:extLst>
              <a:ext uri="{FF2B5EF4-FFF2-40B4-BE49-F238E27FC236}">
                <a16:creationId xmlns:a16="http://schemas.microsoft.com/office/drawing/2014/main" id="{E3C598C0-52C1-42CB-A2D1-B844EB92D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85" y="476311"/>
            <a:ext cx="5212080" cy="386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 Can't Use Logic In Programming. What Should I Do? - GeeksforGeeks">
            <a:extLst>
              <a:ext uri="{FF2B5EF4-FFF2-40B4-BE49-F238E27FC236}">
                <a16:creationId xmlns:a16="http://schemas.microsoft.com/office/drawing/2014/main" id="{00DB7DF5-64FC-41FA-A658-A03E4D755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935" y="593582"/>
            <a:ext cx="5212080" cy="363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9512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370A4F39-92C4-4B2F-8858-4D34BE4CA86D}"/>
              </a:ext>
            </a:extLst>
          </p:cNvPr>
          <p:cNvSpPr txBox="1"/>
          <p:nvPr/>
        </p:nvSpPr>
        <p:spPr>
          <a:xfrm>
            <a:off x="4476750" y="6153912"/>
            <a:ext cx="6976872" cy="1380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In the Sprint A we finished supplementary specification (FURPS+)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We also created the Glossary and we added terms, expressions and acronyms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We did on </a:t>
            </a:r>
            <a:r>
              <a:rPr lang="en-US" sz="1600" dirty="0" err="1">
                <a:solidFill>
                  <a:schemeClr val="bg1"/>
                </a:solidFill>
              </a:rPr>
              <a:t>PlantUML</a:t>
            </a:r>
            <a:r>
              <a:rPr lang="en-US" sz="1600" dirty="0">
                <a:solidFill>
                  <a:schemeClr val="bg1"/>
                </a:solidFill>
              </a:rPr>
              <a:t> the Use Cases diagrams for each actor as well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We elaborate our Domain Model on Visual Paradigm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F7F3E82-4B61-4E79-8707-72BAF53D75EB}"/>
              </a:ext>
            </a:extLst>
          </p:cNvPr>
          <p:cNvSpPr txBox="1"/>
          <p:nvPr/>
        </p:nvSpPr>
        <p:spPr>
          <a:xfrm>
            <a:off x="4476750" y="4346281"/>
            <a:ext cx="92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dirty="0"/>
              <a:t>Sprint A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189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6C668C-7F9F-42DB-AB77-74279E25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Has Been Done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F7F3E82-4B61-4E79-8707-72BAF53D75EB}"/>
              </a:ext>
            </a:extLst>
          </p:cNvPr>
          <p:cNvSpPr txBox="1"/>
          <p:nvPr/>
        </p:nvSpPr>
        <p:spPr>
          <a:xfrm>
            <a:off x="785622" y="2181032"/>
            <a:ext cx="2735791" cy="3546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Sprint B</a:t>
            </a:r>
          </a:p>
        </p:txBody>
      </p:sp>
      <p:pic>
        <p:nvPicPr>
          <p:cNvPr id="3076" name="Picture 4" descr="Help you with java programming tasks or assignments by Sabrinarojba | Fiverr">
            <a:extLst>
              <a:ext uri="{FF2B5EF4-FFF2-40B4-BE49-F238E27FC236}">
                <a16:creationId xmlns:a16="http://schemas.microsoft.com/office/drawing/2014/main" id="{5F5DDFF5-75D2-471B-B0D1-22C3D832AD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1" r="-1" b="729"/>
          <a:stretch/>
        </p:blipFill>
        <p:spPr bwMode="auto"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oadmap to become a successful programmer | TechGig">
            <a:extLst>
              <a:ext uri="{FF2B5EF4-FFF2-40B4-BE49-F238E27FC236}">
                <a16:creationId xmlns:a16="http://schemas.microsoft.com/office/drawing/2014/main" id="{E38D72FA-DAF1-46E4-8753-CA37054B85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6" b="15389"/>
          <a:stretch/>
        </p:blipFill>
        <p:spPr bwMode="auto"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70A4F39-92C4-4B2F-8858-4D34BE4CA86D}"/>
              </a:ext>
            </a:extLst>
          </p:cNvPr>
          <p:cNvSpPr txBox="1"/>
          <p:nvPr/>
        </p:nvSpPr>
        <p:spPr>
          <a:xfrm>
            <a:off x="378544" y="2619664"/>
            <a:ext cx="3941499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7D98B02-49FE-4230-864B-708CFC1405D1}"/>
              </a:ext>
            </a:extLst>
          </p:cNvPr>
          <p:cNvSpPr txBox="1"/>
          <p:nvPr/>
        </p:nvSpPr>
        <p:spPr>
          <a:xfrm>
            <a:off x="247544" y="2668326"/>
            <a:ext cx="51351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400" dirty="0" err="1"/>
              <a:t>Firstly</a:t>
            </a:r>
            <a:r>
              <a:rPr lang="pt-PT" sz="1400" dirty="0"/>
              <a:t> </a:t>
            </a:r>
            <a:r>
              <a:rPr lang="pt-PT" sz="1400" dirty="0" err="1"/>
              <a:t>what</a:t>
            </a:r>
            <a:r>
              <a:rPr lang="pt-PT" sz="1400" dirty="0"/>
              <a:t> </a:t>
            </a:r>
            <a:r>
              <a:rPr lang="pt-PT" sz="1400" dirty="0" err="1"/>
              <a:t>we</a:t>
            </a:r>
            <a:r>
              <a:rPr lang="pt-PT" sz="1400" dirty="0"/>
              <a:t> </a:t>
            </a:r>
            <a:r>
              <a:rPr lang="pt-PT" sz="1400" dirty="0" err="1"/>
              <a:t>did</a:t>
            </a:r>
            <a:r>
              <a:rPr lang="pt-PT" sz="1400" dirty="0"/>
              <a:t> </a:t>
            </a:r>
            <a:r>
              <a:rPr lang="pt-PT" sz="1400" dirty="0" err="1"/>
              <a:t>was</a:t>
            </a:r>
            <a:r>
              <a:rPr lang="pt-PT" sz="1400" dirty="0"/>
              <a:t> </a:t>
            </a:r>
            <a:r>
              <a:rPr lang="pt-PT" sz="1400" dirty="0" err="1"/>
              <a:t>corrections</a:t>
            </a:r>
            <a:r>
              <a:rPr lang="pt-PT" sz="1400" dirty="0"/>
              <a:t> </a:t>
            </a:r>
            <a:r>
              <a:rPr lang="pt-PT" sz="1400" dirty="0" err="1"/>
              <a:t>on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FURPS+;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400" dirty="0" err="1"/>
              <a:t>After</a:t>
            </a:r>
            <a:r>
              <a:rPr lang="pt-PT" sz="1400" dirty="0"/>
              <a:t> </a:t>
            </a:r>
            <a:r>
              <a:rPr lang="pt-PT" sz="1400" dirty="0" err="1"/>
              <a:t>that</a:t>
            </a:r>
            <a:r>
              <a:rPr lang="pt-PT" sz="1400" dirty="0"/>
              <a:t> </a:t>
            </a:r>
            <a:r>
              <a:rPr lang="pt-PT" sz="1400" dirty="0" err="1"/>
              <a:t>we</a:t>
            </a:r>
            <a:r>
              <a:rPr lang="pt-PT" sz="1400" dirty="0"/>
              <a:t> </a:t>
            </a:r>
            <a:r>
              <a:rPr lang="pt-PT" sz="1400" dirty="0" err="1"/>
              <a:t>added</a:t>
            </a:r>
            <a:r>
              <a:rPr lang="pt-PT" sz="1400" dirty="0"/>
              <a:t> some </a:t>
            </a:r>
            <a:r>
              <a:rPr lang="pt-PT" sz="1400" dirty="0" err="1"/>
              <a:t>new</a:t>
            </a:r>
            <a:r>
              <a:rPr lang="pt-PT" sz="1400" dirty="0"/>
              <a:t> </a:t>
            </a:r>
            <a:r>
              <a:rPr lang="pt-PT" sz="1400" dirty="0" err="1"/>
              <a:t>terms</a:t>
            </a:r>
            <a:r>
              <a:rPr lang="pt-PT" sz="1400" dirty="0"/>
              <a:t> </a:t>
            </a:r>
            <a:r>
              <a:rPr lang="pt-PT" sz="1400" dirty="0" err="1"/>
              <a:t>and</a:t>
            </a:r>
            <a:r>
              <a:rPr lang="pt-PT" sz="1400" dirty="0"/>
              <a:t> </a:t>
            </a:r>
            <a:r>
              <a:rPr lang="pt-PT" sz="1400" dirty="0" err="1"/>
              <a:t>acronyms</a:t>
            </a:r>
            <a:r>
              <a:rPr lang="pt-PT" sz="1400" dirty="0"/>
              <a:t> to </a:t>
            </a:r>
            <a:r>
              <a:rPr lang="pt-PT" sz="1400" dirty="0" err="1"/>
              <a:t>our</a:t>
            </a:r>
            <a:r>
              <a:rPr lang="pt-PT" sz="1400" dirty="0"/>
              <a:t> </a:t>
            </a:r>
            <a:r>
              <a:rPr lang="pt-PT" sz="1400" dirty="0" err="1"/>
              <a:t>glossary</a:t>
            </a:r>
            <a:r>
              <a:rPr lang="pt-PT" sz="1400" dirty="0"/>
              <a:t>;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400" dirty="0" err="1"/>
              <a:t>We</a:t>
            </a:r>
            <a:r>
              <a:rPr lang="pt-PT" sz="1400" dirty="0"/>
              <a:t> </a:t>
            </a:r>
            <a:r>
              <a:rPr lang="pt-PT" sz="1400" dirty="0" err="1"/>
              <a:t>fixed</a:t>
            </a:r>
            <a:r>
              <a:rPr lang="pt-PT" sz="1400" dirty="0"/>
              <a:t> </a:t>
            </a:r>
            <a:r>
              <a:rPr lang="pt-PT" sz="1400" dirty="0" err="1"/>
              <a:t>our</a:t>
            </a:r>
            <a:r>
              <a:rPr lang="pt-PT" sz="1400" dirty="0"/>
              <a:t> Use Case </a:t>
            </a:r>
            <a:r>
              <a:rPr lang="pt-PT" sz="1400" dirty="0" err="1"/>
              <a:t>Diagram</a:t>
            </a:r>
            <a:r>
              <a:rPr lang="pt-PT" sz="1400" dirty="0"/>
              <a:t> </a:t>
            </a:r>
            <a:r>
              <a:rPr lang="pt-PT" sz="1400" dirty="0" err="1"/>
              <a:t>on</a:t>
            </a:r>
            <a:r>
              <a:rPr lang="pt-PT" sz="1400" dirty="0"/>
              <a:t> </a:t>
            </a:r>
            <a:r>
              <a:rPr lang="pt-PT" sz="1400" dirty="0" err="1"/>
              <a:t>PlantUML</a:t>
            </a:r>
            <a:r>
              <a:rPr lang="pt-PT" sz="1400" dirty="0"/>
              <a:t> </a:t>
            </a:r>
            <a:r>
              <a:rPr lang="pt-PT" sz="1400" dirty="0" err="1"/>
              <a:t>with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corrections</a:t>
            </a:r>
            <a:r>
              <a:rPr lang="pt-PT" sz="1400" dirty="0"/>
              <a:t> </a:t>
            </a:r>
            <a:r>
              <a:rPr lang="pt-PT" sz="1400" dirty="0" err="1"/>
              <a:t>that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teacher</a:t>
            </a:r>
            <a:r>
              <a:rPr lang="pt-PT" sz="1400" dirty="0"/>
              <a:t> </a:t>
            </a:r>
            <a:r>
              <a:rPr lang="pt-PT" sz="1400" dirty="0" err="1"/>
              <a:t>told</a:t>
            </a:r>
            <a:r>
              <a:rPr lang="pt-PT" sz="1400" dirty="0"/>
              <a:t> </a:t>
            </a:r>
            <a:r>
              <a:rPr lang="pt-PT" sz="1400" dirty="0" err="1"/>
              <a:t>us</a:t>
            </a:r>
            <a:r>
              <a:rPr lang="pt-PT" sz="1400" dirty="0"/>
              <a:t> to do;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400" dirty="0" err="1"/>
              <a:t>We</a:t>
            </a:r>
            <a:r>
              <a:rPr lang="pt-PT" sz="1400" dirty="0"/>
              <a:t> </a:t>
            </a:r>
            <a:r>
              <a:rPr lang="pt-PT" sz="1400" dirty="0" err="1"/>
              <a:t>created</a:t>
            </a:r>
            <a:r>
              <a:rPr lang="pt-PT" sz="1400" dirty="0"/>
              <a:t> a </a:t>
            </a:r>
            <a:r>
              <a:rPr lang="pt-PT" sz="1400" dirty="0" err="1"/>
              <a:t>new</a:t>
            </a:r>
            <a:r>
              <a:rPr lang="pt-PT" sz="1400" dirty="0"/>
              <a:t> </a:t>
            </a:r>
            <a:r>
              <a:rPr lang="pt-PT" sz="1400" dirty="0" err="1"/>
              <a:t>Domain</a:t>
            </a:r>
            <a:r>
              <a:rPr lang="pt-PT" sz="1400" dirty="0"/>
              <a:t> </a:t>
            </a:r>
            <a:r>
              <a:rPr lang="pt-PT" sz="1400" dirty="0" err="1"/>
              <a:t>Model</a:t>
            </a:r>
            <a:r>
              <a:rPr lang="pt-PT" sz="1400" dirty="0"/>
              <a:t> </a:t>
            </a:r>
            <a:r>
              <a:rPr lang="pt-PT" sz="1400" dirty="0" err="1"/>
              <a:t>on</a:t>
            </a:r>
            <a:r>
              <a:rPr lang="pt-PT" sz="1400" dirty="0"/>
              <a:t> </a:t>
            </a:r>
            <a:r>
              <a:rPr lang="pt-PT" sz="1400" dirty="0" err="1"/>
              <a:t>PlantUML</a:t>
            </a:r>
            <a:r>
              <a:rPr lang="pt-PT" sz="1400" dirty="0"/>
              <a:t>, </a:t>
            </a:r>
            <a:r>
              <a:rPr lang="pt-PT" sz="1400" dirty="0" err="1"/>
              <a:t>adding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attributes</a:t>
            </a:r>
            <a:r>
              <a:rPr lang="pt-PT" sz="1400" dirty="0"/>
              <a:t> as </a:t>
            </a:r>
            <a:r>
              <a:rPr lang="pt-PT" sz="1400" dirty="0" err="1"/>
              <a:t>sugested</a:t>
            </a:r>
            <a:r>
              <a:rPr lang="pt-PT" sz="1400" dirty="0"/>
              <a:t> </a:t>
            </a:r>
            <a:r>
              <a:rPr lang="pt-PT" sz="1400" dirty="0" err="1"/>
              <a:t>by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teacher</a:t>
            </a:r>
            <a:r>
              <a:rPr lang="pt-PT" sz="1400" dirty="0"/>
              <a:t>;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400" dirty="0" err="1"/>
              <a:t>We</a:t>
            </a:r>
            <a:r>
              <a:rPr lang="pt-PT" sz="1400" dirty="0"/>
              <a:t> </a:t>
            </a:r>
            <a:r>
              <a:rPr lang="pt-PT" sz="1400" dirty="0" err="1"/>
              <a:t>designated</a:t>
            </a:r>
            <a:r>
              <a:rPr lang="pt-PT" sz="1400" dirty="0"/>
              <a:t> </a:t>
            </a:r>
            <a:r>
              <a:rPr lang="pt-PT" sz="1400" dirty="0" err="1"/>
              <a:t>User</a:t>
            </a:r>
            <a:r>
              <a:rPr lang="pt-PT" sz="1400" dirty="0"/>
              <a:t> </a:t>
            </a:r>
            <a:r>
              <a:rPr lang="pt-PT" sz="1400" dirty="0" err="1"/>
              <a:t>Stories</a:t>
            </a:r>
            <a:r>
              <a:rPr lang="pt-PT" sz="1400" dirty="0"/>
              <a:t> to </a:t>
            </a:r>
            <a:r>
              <a:rPr lang="pt-PT" sz="1400" dirty="0" err="1"/>
              <a:t>each</a:t>
            </a:r>
            <a:r>
              <a:rPr lang="pt-PT" sz="1400" dirty="0"/>
              <a:t> team </a:t>
            </a:r>
            <a:r>
              <a:rPr lang="pt-PT" sz="1400" dirty="0" err="1"/>
              <a:t>member</a:t>
            </a:r>
            <a:r>
              <a:rPr lang="pt-PT" sz="1400" dirty="0"/>
              <a:t>;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400" dirty="0" err="1"/>
              <a:t>We</a:t>
            </a:r>
            <a:r>
              <a:rPr lang="pt-PT" sz="1400" dirty="0"/>
              <a:t> </a:t>
            </a:r>
            <a:r>
              <a:rPr lang="pt-PT" sz="1400" dirty="0" err="1"/>
              <a:t>registered</a:t>
            </a:r>
            <a:r>
              <a:rPr lang="pt-PT" sz="1400" dirty="0"/>
              <a:t> </a:t>
            </a:r>
            <a:r>
              <a:rPr lang="pt-PT" sz="1400" dirty="0" err="1"/>
              <a:t>everything</a:t>
            </a:r>
            <a:r>
              <a:rPr lang="pt-PT" sz="1400" dirty="0"/>
              <a:t>  </a:t>
            </a:r>
            <a:r>
              <a:rPr lang="pt-PT" sz="1400" dirty="0" err="1"/>
              <a:t>on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Trello</a:t>
            </a:r>
            <a:r>
              <a:rPr lang="pt-PT" sz="1400" dirty="0"/>
              <a:t> </a:t>
            </a:r>
            <a:r>
              <a:rPr lang="pt-PT" sz="1400" dirty="0" err="1"/>
              <a:t>Board</a:t>
            </a:r>
            <a:r>
              <a:rPr lang="pt-PT" sz="1400" dirty="0"/>
              <a:t>;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400" dirty="0" err="1"/>
              <a:t>And</a:t>
            </a:r>
            <a:r>
              <a:rPr lang="pt-PT" sz="1400" dirty="0"/>
              <a:t> </a:t>
            </a:r>
            <a:r>
              <a:rPr lang="pt-PT" sz="1400" dirty="0" err="1"/>
              <a:t>we</a:t>
            </a:r>
            <a:r>
              <a:rPr lang="pt-PT" sz="1400" dirty="0"/>
              <a:t> </a:t>
            </a:r>
            <a:r>
              <a:rPr lang="pt-PT" sz="1400" dirty="0" err="1"/>
              <a:t>Programmed</a:t>
            </a:r>
            <a:r>
              <a:rPr lang="pt-PT" sz="1400" dirty="0"/>
              <a:t> </a:t>
            </a:r>
            <a:r>
              <a:rPr lang="pt-PT" sz="1400" dirty="0" err="1"/>
              <a:t>each</a:t>
            </a:r>
            <a:r>
              <a:rPr lang="pt-PT" sz="1400" dirty="0"/>
              <a:t> </a:t>
            </a:r>
            <a:r>
              <a:rPr lang="pt-PT" sz="1400" dirty="0" err="1"/>
              <a:t>user</a:t>
            </a:r>
            <a:r>
              <a:rPr lang="pt-PT" sz="1400" dirty="0"/>
              <a:t> </a:t>
            </a:r>
            <a:r>
              <a:rPr lang="pt-PT" sz="1400" dirty="0" err="1"/>
              <a:t>story</a:t>
            </a:r>
            <a:r>
              <a:rPr lang="pt-PT" sz="1400" dirty="0"/>
              <a:t>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pt-PT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dirty="0"/>
          </a:p>
          <a:p>
            <a:pPr>
              <a:spcAft>
                <a:spcPts val="600"/>
              </a:spcAft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245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C668C-7F9F-42DB-AB77-74279E25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24900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have we struggled with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CDC747-EF78-4331-8C67-F9170AAF0110}"/>
              </a:ext>
            </a:extLst>
          </p:cNvPr>
          <p:cNvSpPr txBox="1"/>
          <p:nvPr/>
        </p:nvSpPr>
        <p:spPr>
          <a:xfrm>
            <a:off x="805544" y="2871982"/>
            <a:ext cx="4245428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have struggled with resolving problems related to the first sprint, that made us far behind comparing to the rest of the groups.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Work made together wasn't enough, some of us didn't start early.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We struggled with one group member that didn't do is part of the Work and that made us lack on the user stories and on the programing.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86541C6-61B1-4DAA-B57A-EAF3F24F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3310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00" name="Picture 4" descr="The Mentor Group - Project Planning Workshop (5 days) - N The Mentor Group  International Ltd.">
            <a:extLst>
              <a:ext uri="{FF2B5EF4-FFF2-40B4-BE49-F238E27FC236}">
                <a16:creationId xmlns:a16="http://schemas.microsoft.com/office/drawing/2014/main" id="{CB3B1A2D-82BC-4545-999F-225B39702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0" b="2199"/>
          <a:stretch/>
        </p:blipFill>
        <p:spPr bwMode="auto">
          <a:xfrm>
            <a:off x="5142944" y="3"/>
            <a:ext cx="6069184" cy="283978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71750011-2006-46BB-AFDE-C6E461752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93989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3 Ways You Can Look at Any Struggle and Turn It Into a Positive Result">
            <a:extLst>
              <a:ext uri="{FF2B5EF4-FFF2-40B4-BE49-F238E27FC236}">
                <a16:creationId xmlns:a16="http://schemas.microsoft.com/office/drawing/2014/main" id="{BD5E14D8-A151-40CC-8B8C-74C4A9AE57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45" b="3"/>
          <a:stretch/>
        </p:blipFill>
        <p:spPr bwMode="auto">
          <a:xfrm>
            <a:off x="7190587" y="3124784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664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5,860 The Next Step Stock Photos, Pictures &amp; Royalty-Free Images - iStock">
            <a:extLst>
              <a:ext uri="{FF2B5EF4-FFF2-40B4-BE49-F238E27FC236}">
                <a16:creationId xmlns:a16="http://schemas.microsoft.com/office/drawing/2014/main" id="{7E16F543-DA00-431C-97FC-E152404762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18" r="-1" b="21957"/>
          <a:stretch/>
        </p:blipFill>
        <p:spPr bwMode="auto">
          <a:xfrm>
            <a:off x="320040" y="320040"/>
            <a:ext cx="11548872" cy="43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19652E-63EA-4C77-9C11-50D3ED6C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Next Steps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D5D67EEA-DDDB-4715-94F6-2545EC7CBF35}"/>
              </a:ext>
            </a:extLst>
          </p:cNvPr>
          <p:cNvSpPr txBox="1"/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Together trying to resolve the difficulties about one element of the group.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Finishing the sprint b of the team member that didn't do is part.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And starting the sprint C by resolving the earlier mistakes(Sprint B Corrections).</a:t>
            </a:r>
          </a:p>
        </p:txBody>
      </p:sp>
    </p:spTree>
    <p:extLst>
      <p:ext uri="{BB962C8B-B14F-4D97-AF65-F5344CB8AC3E}">
        <p14:creationId xmlns:p14="http://schemas.microsoft.com/office/powerpoint/2010/main" val="584582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F1F515-B40C-43C2-836D-1559ACFE43D3}"/>
              </a:ext>
            </a:extLst>
          </p:cNvPr>
          <p:cNvSpPr txBox="1"/>
          <p:nvPr/>
        </p:nvSpPr>
        <p:spPr>
          <a:xfrm>
            <a:off x="1000452" y="1610024"/>
            <a:ext cx="3058621" cy="14570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Blocking Issues: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258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BD6E457-B660-4A85-9E3B-E2D8B18A1FD5}"/>
              </a:ext>
            </a:extLst>
          </p:cNvPr>
          <p:cNvSpPr txBox="1"/>
          <p:nvPr/>
        </p:nvSpPr>
        <p:spPr>
          <a:xfrm>
            <a:off x="912901" y="3429000"/>
            <a:ext cx="3058623" cy="32723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had some blocking issues on the User Stories;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Also, we had one error that we couldn’t fix, that was related to java the company.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More specific, we couldn’t run the program because of it.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148" name="Picture 4" descr="6 Benefits of Teamwork in the Workplace | Sandler Training">
            <a:extLst>
              <a:ext uri="{FF2B5EF4-FFF2-40B4-BE49-F238E27FC236}">
                <a16:creationId xmlns:a16="http://schemas.microsoft.com/office/drawing/2014/main" id="{719672A7-4878-406A-B2A8-84F9D34882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42" r="2" b="22078"/>
          <a:stretch/>
        </p:blipFill>
        <p:spPr bwMode="auto">
          <a:xfrm>
            <a:off x="4636963" y="10"/>
            <a:ext cx="7555037" cy="33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w to Identify and Overcome the Mental Blocks that Slow Your Creativity">
            <a:extLst>
              <a:ext uri="{FF2B5EF4-FFF2-40B4-BE49-F238E27FC236}">
                <a16:creationId xmlns:a16="http://schemas.microsoft.com/office/drawing/2014/main" id="{D8C77518-B359-44A3-A814-3CD802A681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2" r="-2" b="-2"/>
          <a:stretch/>
        </p:blipFill>
        <p:spPr bwMode="auto">
          <a:xfrm>
            <a:off x="4639056" y="3474720"/>
            <a:ext cx="7552944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80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326</Words>
  <Application>Microsoft Office PowerPoint</Application>
  <PresentationFormat>Ecrã Panorâmico</PresentationFormat>
  <Paragraphs>48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LAPR2 Global Report</vt:lpstr>
      <vt:lpstr>What Has Been Done </vt:lpstr>
      <vt:lpstr>What Has Been Done </vt:lpstr>
      <vt:lpstr>What have we struggled with</vt:lpstr>
      <vt:lpstr>Next Steps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Two-Minute Project Pitch</dc:title>
  <dc:creator>Mário Borja (1200586)</dc:creator>
  <cp:lastModifiedBy>Jorge Cunha (1200618)</cp:lastModifiedBy>
  <cp:revision>19</cp:revision>
  <dcterms:created xsi:type="dcterms:W3CDTF">2021-03-31T10:34:01Z</dcterms:created>
  <dcterms:modified xsi:type="dcterms:W3CDTF">2021-05-11T15:54:48Z</dcterms:modified>
</cp:coreProperties>
</file>