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FB863-7D83-48B5-990D-E2944A9ADF3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C1B436-0307-4561-AAED-5B3AA685D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this last week we started to work on the project a bit late and that is a very irresponsible thing to do.</a:t>
          </a:r>
        </a:p>
      </dgm:t>
    </dgm:pt>
    <dgm:pt modelId="{6A9C32F8-5DD8-47C7-B984-EDC6C711C6CB}" type="parTrans" cxnId="{CE7961FD-F19C-4EA3-8535-B22238EDE353}">
      <dgm:prSet/>
      <dgm:spPr/>
      <dgm:t>
        <a:bodyPr/>
        <a:lstStyle/>
        <a:p>
          <a:endParaRPr lang="en-US"/>
        </a:p>
      </dgm:t>
    </dgm:pt>
    <dgm:pt modelId="{3FC93387-FE25-482A-9487-90B4EECEBB06}" type="sibTrans" cxnId="{CE7961FD-F19C-4EA3-8535-B22238EDE3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998280-FA25-4607-862F-F64EFEC3E0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aware of the orthographic errors on our project, create more bond between our mates.</a:t>
          </a:r>
        </a:p>
      </dgm:t>
    </dgm:pt>
    <dgm:pt modelId="{86E54FE9-87B8-4EA6-802D-B5EFC83E7DD0}" type="parTrans" cxnId="{8D412366-BABD-4909-BA16-0AEEAAB47E73}">
      <dgm:prSet/>
      <dgm:spPr/>
      <dgm:t>
        <a:bodyPr/>
        <a:lstStyle/>
        <a:p>
          <a:endParaRPr lang="en-US"/>
        </a:p>
      </dgm:t>
    </dgm:pt>
    <dgm:pt modelId="{1D7047B9-72B9-4F61-B956-838CF58E469E}" type="sibTrans" cxnId="{8D412366-BABD-4909-BA16-0AEEAAB47E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2CFAC0-BA96-4F61-900F-0ACABDD80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Things To do Better next week:</a:t>
          </a:r>
        </a:p>
      </dgm:t>
    </dgm:pt>
    <dgm:pt modelId="{D5F5DD6F-C16D-4DEB-979D-8CC1A22742E2}" type="parTrans" cxnId="{93E968B4-2EDC-42EF-8D0A-639C60935A38}">
      <dgm:prSet/>
      <dgm:spPr/>
      <dgm:t>
        <a:bodyPr/>
        <a:lstStyle/>
        <a:p>
          <a:endParaRPr lang="en-US"/>
        </a:p>
      </dgm:t>
    </dgm:pt>
    <dgm:pt modelId="{17DC697D-7157-4CF8-843E-B284CF8487CE}" type="sibTrans" cxnId="{93E968B4-2EDC-42EF-8D0A-639C60935A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FE33AA-6CB3-4308-B3BB-8EBBA8274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more about the project itself.</a:t>
          </a:r>
        </a:p>
      </dgm:t>
    </dgm:pt>
    <dgm:pt modelId="{ECD60918-E993-4266-A226-66548E49F82B}" type="parTrans" cxnId="{F6C29240-3288-4D50-AA90-361E5392F4D5}">
      <dgm:prSet/>
      <dgm:spPr/>
      <dgm:t>
        <a:bodyPr/>
        <a:lstStyle/>
        <a:p>
          <a:endParaRPr lang="en-US"/>
        </a:p>
      </dgm:t>
    </dgm:pt>
    <dgm:pt modelId="{1605DC1F-1353-4876-ADC7-2FF8E4DA4C4B}" type="sibTrans" cxnId="{F6C29240-3288-4D50-AA90-361E5392F4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38C6DF-1FEF-4308-8746-5EDE2EB73E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Start doing the group project earlier, work more like a team and not like individuals. .</a:t>
          </a:r>
        </a:p>
      </dgm:t>
    </dgm:pt>
    <dgm:pt modelId="{64838AB8-D384-4C88-A2D0-710CF038E0DC}" type="parTrans" cxnId="{1305C500-F0C4-4581-9DB7-EA71927F373C}">
      <dgm:prSet/>
      <dgm:spPr/>
      <dgm:t>
        <a:bodyPr/>
        <a:lstStyle/>
        <a:p>
          <a:endParaRPr lang="en-US"/>
        </a:p>
      </dgm:t>
    </dgm:pt>
    <dgm:pt modelId="{9641CBCC-80C3-4AE1-BB88-D0683E321A73}" type="sibTrans" cxnId="{1305C500-F0C4-4581-9DB7-EA71927F373C}">
      <dgm:prSet/>
      <dgm:spPr/>
      <dgm:t>
        <a:bodyPr/>
        <a:lstStyle/>
        <a:p>
          <a:endParaRPr lang="en-US"/>
        </a:p>
      </dgm:t>
    </dgm:pt>
    <dgm:pt modelId="{1DD705A0-97CD-4595-8E99-8ACE23BC782D}" type="pres">
      <dgm:prSet presAssocID="{327FB863-7D83-48B5-990D-E2944A9ADF3A}" presName="root" presStyleCnt="0">
        <dgm:presLayoutVars>
          <dgm:dir/>
          <dgm:resizeHandles val="exact"/>
        </dgm:presLayoutVars>
      </dgm:prSet>
      <dgm:spPr/>
    </dgm:pt>
    <dgm:pt modelId="{881ABE5B-A4A8-4BF2-ACCE-DDE15F43ABEC}" type="pres">
      <dgm:prSet presAssocID="{327FB863-7D83-48B5-990D-E2944A9ADF3A}" presName="container" presStyleCnt="0">
        <dgm:presLayoutVars>
          <dgm:dir/>
          <dgm:resizeHandles val="exact"/>
        </dgm:presLayoutVars>
      </dgm:prSet>
      <dgm:spPr/>
    </dgm:pt>
    <dgm:pt modelId="{8CBBBFAD-F2CC-42C0-B876-43EB4455EE33}" type="pres">
      <dgm:prSet presAssocID="{5AC1B436-0307-4561-AAED-5B3AA685D2D9}" presName="compNode" presStyleCnt="0"/>
      <dgm:spPr/>
    </dgm:pt>
    <dgm:pt modelId="{FC379CA8-34A9-4F70-9603-5E81AD485F96}" type="pres">
      <dgm:prSet presAssocID="{5AC1B436-0307-4561-AAED-5B3AA685D2D9}" presName="iconBgRect" presStyleLbl="bgShp" presStyleIdx="0" presStyleCnt="5"/>
      <dgm:spPr/>
    </dgm:pt>
    <dgm:pt modelId="{A5DDB749-3AB0-438D-B2EE-C8F4C174C5C1}" type="pres">
      <dgm:prSet presAssocID="{5AC1B436-0307-4561-AAED-5B3AA685D2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6D3CC3A6-4CF5-4796-8C36-CDCF6EC47F34}" type="pres">
      <dgm:prSet presAssocID="{5AC1B436-0307-4561-AAED-5B3AA685D2D9}" presName="spaceRect" presStyleCnt="0"/>
      <dgm:spPr/>
    </dgm:pt>
    <dgm:pt modelId="{9DEEA367-DD9C-457B-825E-E3348FCCC148}" type="pres">
      <dgm:prSet presAssocID="{5AC1B436-0307-4561-AAED-5B3AA685D2D9}" presName="textRect" presStyleLbl="revTx" presStyleIdx="0" presStyleCnt="5">
        <dgm:presLayoutVars>
          <dgm:chMax val="1"/>
          <dgm:chPref val="1"/>
        </dgm:presLayoutVars>
      </dgm:prSet>
      <dgm:spPr/>
    </dgm:pt>
    <dgm:pt modelId="{C48CF2CE-90CF-488B-BDDF-7F1E801C997A}" type="pres">
      <dgm:prSet presAssocID="{3FC93387-FE25-482A-9487-90B4EECEBB06}" presName="sibTrans" presStyleLbl="sibTrans2D1" presStyleIdx="0" presStyleCnt="0"/>
      <dgm:spPr/>
    </dgm:pt>
    <dgm:pt modelId="{BFEA8191-1068-40D9-B9DE-119D567E76A7}" type="pres">
      <dgm:prSet presAssocID="{C5998280-FA25-4607-862F-F64EFEC3E0FD}" presName="compNode" presStyleCnt="0"/>
      <dgm:spPr/>
    </dgm:pt>
    <dgm:pt modelId="{21778D55-D7DB-43AA-A422-92E7F2953E2C}" type="pres">
      <dgm:prSet presAssocID="{C5998280-FA25-4607-862F-F64EFEC3E0FD}" presName="iconBgRect" presStyleLbl="bgShp" presStyleIdx="1" presStyleCnt="5"/>
      <dgm:spPr/>
    </dgm:pt>
    <dgm:pt modelId="{E854BD49-CB3F-42FE-A3B5-63E87FA9E1DF}" type="pres">
      <dgm:prSet presAssocID="{C5998280-FA25-4607-862F-F64EFEC3E0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barão"/>
        </a:ext>
      </dgm:extLst>
    </dgm:pt>
    <dgm:pt modelId="{9A0D6BC9-6B82-48E0-B6C8-C1B43B12487A}" type="pres">
      <dgm:prSet presAssocID="{C5998280-FA25-4607-862F-F64EFEC3E0FD}" presName="spaceRect" presStyleCnt="0"/>
      <dgm:spPr/>
    </dgm:pt>
    <dgm:pt modelId="{1D41D578-D14A-48FC-AA25-F3AD0B8E1002}" type="pres">
      <dgm:prSet presAssocID="{C5998280-FA25-4607-862F-F64EFEC3E0FD}" presName="textRect" presStyleLbl="revTx" presStyleIdx="1" presStyleCnt="5">
        <dgm:presLayoutVars>
          <dgm:chMax val="1"/>
          <dgm:chPref val="1"/>
        </dgm:presLayoutVars>
      </dgm:prSet>
      <dgm:spPr/>
    </dgm:pt>
    <dgm:pt modelId="{20E6128E-6E04-49C6-B21C-2641488D4FAA}" type="pres">
      <dgm:prSet presAssocID="{1D7047B9-72B9-4F61-B956-838CF58E469E}" presName="sibTrans" presStyleLbl="sibTrans2D1" presStyleIdx="0" presStyleCnt="0"/>
      <dgm:spPr/>
    </dgm:pt>
    <dgm:pt modelId="{D29AA291-F637-4CAD-A400-64640E3AE034}" type="pres">
      <dgm:prSet presAssocID="{CC2CFAC0-BA96-4F61-900F-0ACABDD80B80}" presName="compNode" presStyleCnt="0"/>
      <dgm:spPr/>
    </dgm:pt>
    <dgm:pt modelId="{22EA83DA-FDEA-4FF0-B0C7-D0E879543B34}" type="pres">
      <dgm:prSet presAssocID="{CC2CFAC0-BA96-4F61-900F-0ACABDD80B80}" presName="iconBgRect" presStyleLbl="bgShp" presStyleIdx="2" presStyleCnt="5"/>
      <dgm:spPr/>
    </dgm:pt>
    <dgm:pt modelId="{FF1A6CC5-F6A1-4E9E-8632-8670596E9E94}" type="pres">
      <dgm:prSet presAssocID="{CC2CFAC0-BA96-4F61-900F-0ACABDD80B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CF57AC62-CE21-4529-BA47-089AF827316D}" type="pres">
      <dgm:prSet presAssocID="{CC2CFAC0-BA96-4F61-900F-0ACABDD80B80}" presName="spaceRect" presStyleCnt="0"/>
      <dgm:spPr/>
    </dgm:pt>
    <dgm:pt modelId="{4B3F596A-5C2E-431A-AA35-48803C4A2A90}" type="pres">
      <dgm:prSet presAssocID="{CC2CFAC0-BA96-4F61-900F-0ACABDD80B80}" presName="textRect" presStyleLbl="revTx" presStyleIdx="2" presStyleCnt="5">
        <dgm:presLayoutVars>
          <dgm:chMax val="1"/>
          <dgm:chPref val="1"/>
        </dgm:presLayoutVars>
      </dgm:prSet>
      <dgm:spPr/>
    </dgm:pt>
    <dgm:pt modelId="{0961FC1D-9C5F-42E8-ADDD-FB99DB5CA21A}" type="pres">
      <dgm:prSet presAssocID="{17DC697D-7157-4CF8-843E-B284CF8487CE}" presName="sibTrans" presStyleLbl="sibTrans2D1" presStyleIdx="0" presStyleCnt="0"/>
      <dgm:spPr/>
    </dgm:pt>
    <dgm:pt modelId="{CAEB3D8F-804F-4597-93D3-95D8CB3E21BD}" type="pres">
      <dgm:prSet presAssocID="{8EFE33AA-6CB3-4308-B3BB-8EBBA8274579}" presName="compNode" presStyleCnt="0"/>
      <dgm:spPr/>
    </dgm:pt>
    <dgm:pt modelId="{27C3C393-4E5A-4D6E-80FC-5D0C1340F3CE}" type="pres">
      <dgm:prSet presAssocID="{8EFE33AA-6CB3-4308-B3BB-8EBBA8274579}" presName="iconBgRect" presStyleLbl="bgShp" presStyleIdx="3" presStyleCnt="5"/>
      <dgm:spPr/>
    </dgm:pt>
    <dgm:pt modelId="{A26EDCA4-771E-4335-B514-CD5D9E5536F2}" type="pres">
      <dgm:prSet presAssocID="{8EFE33AA-6CB3-4308-B3BB-8EBBA82745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s"/>
        </a:ext>
      </dgm:extLst>
    </dgm:pt>
    <dgm:pt modelId="{A553A527-E851-4806-B268-31299DE88404}" type="pres">
      <dgm:prSet presAssocID="{8EFE33AA-6CB3-4308-B3BB-8EBBA8274579}" presName="spaceRect" presStyleCnt="0"/>
      <dgm:spPr/>
    </dgm:pt>
    <dgm:pt modelId="{98BE40F3-FEBC-42A8-AD69-C69749939968}" type="pres">
      <dgm:prSet presAssocID="{8EFE33AA-6CB3-4308-B3BB-8EBBA8274579}" presName="textRect" presStyleLbl="revTx" presStyleIdx="3" presStyleCnt="5">
        <dgm:presLayoutVars>
          <dgm:chMax val="1"/>
          <dgm:chPref val="1"/>
        </dgm:presLayoutVars>
      </dgm:prSet>
      <dgm:spPr/>
    </dgm:pt>
    <dgm:pt modelId="{4C1CB39F-EF26-4ABD-8EC6-4B744C0188F3}" type="pres">
      <dgm:prSet presAssocID="{1605DC1F-1353-4876-ADC7-2FF8E4DA4C4B}" presName="sibTrans" presStyleLbl="sibTrans2D1" presStyleIdx="0" presStyleCnt="0"/>
      <dgm:spPr/>
    </dgm:pt>
    <dgm:pt modelId="{B5AE73CA-5FD8-48C5-8041-ACBE65E15178}" type="pres">
      <dgm:prSet presAssocID="{7C38C6DF-1FEF-4308-8746-5EDE2EB73E0E}" presName="compNode" presStyleCnt="0"/>
      <dgm:spPr/>
    </dgm:pt>
    <dgm:pt modelId="{018C8ADA-B750-4AC2-9115-6BFD7AEB8AAE}" type="pres">
      <dgm:prSet presAssocID="{7C38C6DF-1FEF-4308-8746-5EDE2EB73E0E}" presName="iconBgRect" presStyleLbl="bgShp" presStyleIdx="4" presStyleCnt="5"/>
      <dgm:spPr/>
    </dgm:pt>
    <dgm:pt modelId="{FF6CE053-826F-4391-8B98-D9317A22DCAE}" type="pres">
      <dgm:prSet presAssocID="{7C38C6DF-1FEF-4308-8746-5EDE2EB73E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nde"/>
        </a:ext>
      </dgm:extLst>
    </dgm:pt>
    <dgm:pt modelId="{53D562C5-8861-4416-95BC-5BEA7313AE00}" type="pres">
      <dgm:prSet presAssocID="{7C38C6DF-1FEF-4308-8746-5EDE2EB73E0E}" presName="spaceRect" presStyleCnt="0"/>
      <dgm:spPr/>
    </dgm:pt>
    <dgm:pt modelId="{F7AA3FE0-4D17-471F-BC7A-9EAD156C27F3}" type="pres">
      <dgm:prSet presAssocID="{7C38C6DF-1FEF-4308-8746-5EDE2EB73E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305C500-F0C4-4581-9DB7-EA71927F373C}" srcId="{327FB863-7D83-48B5-990D-E2944A9ADF3A}" destId="{7C38C6DF-1FEF-4308-8746-5EDE2EB73E0E}" srcOrd="4" destOrd="0" parTransId="{64838AB8-D384-4C88-A2D0-710CF038E0DC}" sibTransId="{9641CBCC-80C3-4AE1-BB88-D0683E321A73}"/>
    <dgm:cxn modelId="{F6C29240-3288-4D50-AA90-361E5392F4D5}" srcId="{327FB863-7D83-48B5-990D-E2944A9ADF3A}" destId="{8EFE33AA-6CB3-4308-B3BB-8EBBA8274579}" srcOrd="3" destOrd="0" parTransId="{ECD60918-E993-4266-A226-66548E49F82B}" sibTransId="{1605DC1F-1353-4876-ADC7-2FF8E4DA4C4B}"/>
    <dgm:cxn modelId="{8D412366-BABD-4909-BA16-0AEEAAB47E73}" srcId="{327FB863-7D83-48B5-990D-E2944A9ADF3A}" destId="{C5998280-FA25-4607-862F-F64EFEC3E0FD}" srcOrd="1" destOrd="0" parTransId="{86E54FE9-87B8-4EA6-802D-B5EFC83E7DD0}" sibTransId="{1D7047B9-72B9-4F61-B956-838CF58E469E}"/>
    <dgm:cxn modelId="{D8A86947-932D-498D-9BE3-BE1FFF926C90}" type="presOf" srcId="{3FC93387-FE25-482A-9487-90B4EECEBB06}" destId="{C48CF2CE-90CF-488B-BDDF-7F1E801C997A}" srcOrd="0" destOrd="0" presId="urn:microsoft.com/office/officeart/2018/2/layout/IconCircleList"/>
    <dgm:cxn modelId="{66E97E58-15FF-4AFD-BBB0-4C95C0809009}" type="presOf" srcId="{7C38C6DF-1FEF-4308-8746-5EDE2EB73E0E}" destId="{F7AA3FE0-4D17-471F-BC7A-9EAD156C27F3}" srcOrd="0" destOrd="0" presId="urn:microsoft.com/office/officeart/2018/2/layout/IconCircleList"/>
    <dgm:cxn modelId="{89C4F883-F7C6-45F0-9797-CD1A22C55579}" type="presOf" srcId="{8EFE33AA-6CB3-4308-B3BB-8EBBA8274579}" destId="{98BE40F3-FEBC-42A8-AD69-C69749939968}" srcOrd="0" destOrd="0" presId="urn:microsoft.com/office/officeart/2018/2/layout/IconCircleList"/>
    <dgm:cxn modelId="{A8D0BA9F-722C-4C21-A3C1-C90F0C165ABE}" type="presOf" srcId="{327FB863-7D83-48B5-990D-E2944A9ADF3A}" destId="{1DD705A0-97CD-4595-8E99-8ACE23BC782D}" srcOrd="0" destOrd="0" presId="urn:microsoft.com/office/officeart/2018/2/layout/IconCircleList"/>
    <dgm:cxn modelId="{93E968B4-2EDC-42EF-8D0A-639C60935A38}" srcId="{327FB863-7D83-48B5-990D-E2944A9ADF3A}" destId="{CC2CFAC0-BA96-4F61-900F-0ACABDD80B80}" srcOrd="2" destOrd="0" parTransId="{D5F5DD6F-C16D-4DEB-979D-8CC1A22742E2}" sibTransId="{17DC697D-7157-4CF8-843E-B284CF8487CE}"/>
    <dgm:cxn modelId="{A4FF22B6-B27A-412F-8D5D-02622120A745}" type="presOf" srcId="{1D7047B9-72B9-4F61-B956-838CF58E469E}" destId="{20E6128E-6E04-49C6-B21C-2641488D4FAA}" srcOrd="0" destOrd="0" presId="urn:microsoft.com/office/officeart/2018/2/layout/IconCircleList"/>
    <dgm:cxn modelId="{607FFFBC-C63B-48E6-BE73-774D5E30ECA6}" type="presOf" srcId="{C5998280-FA25-4607-862F-F64EFEC3E0FD}" destId="{1D41D578-D14A-48FC-AA25-F3AD0B8E1002}" srcOrd="0" destOrd="0" presId="urn:microsoft.com/office/officeart/2018/2/layout/IconCircleList"/>
    <dgm:cxn modelId="{788EB3D1-87E7-4757-8CFC-9AE7E111B9F3}" type="presOf" srcId="{5AC1B436-0307-4561-AAED-5B3AA685D2D9}" destId="{9DEEA367-DD9C-457B-825E-E3348FCCC148}" srcOrd="0" destOrd="0" presId="urn:microsoft.com/office/officeart/2018/2/layout/IconCircleList"/>
    <dgm:cxn modelId="{405BE4E1-BEF3-4110-863E-8A1100E4189F}" type="presOf" srcId="{1605DC1F-1353-4876-ADC7-2FF8E4DA4C4B}" destId="{4C1CB39F-EF26-4ABD-8EC6-4B744C0188F3}" srcOrd="0" destOrd="0" presId="urn:microsoft.com/office/officeart/2018/2/layout/IconCircleList"/>
    <dgm:cxn modelId="{CEA83BE5-8DB0-4945-9BBC-9304A49A7AAA}" type="presOf" srcId="{17DC697D-7157-4CF8-843E-B284CF8487CE}" destId="{0961FC1D-9C5F-42E8-ADDD-FB99DB5CA21A}" srcOrd="0" destOrd="0" presId="urn:microsoft.com/office/officeart/2018/2/layout/IconCircleList"/>
    <dgm:cxn modelId="{98347EE8-2C73-4718-8CBF-25003F0E8227}" type="presOf" srcId="{CC2CFAC0-BA96-4F61-900F-0ACABDD80B80}" destId="{4B3F596A-5C2E-431A-AA35-48803C4A2A90}" srcOrd="0" destOrd="0" presId="urn:microsoft.com/office/officeart/2018/2/layout/IconCircleList"/>
    <dgm:cxn modelId="{CE7961FD-F19C-4EA3-8535-B22238EDE353}" srcId="{327FB863-7D83-48B5-990D-E2944A9ADF3A}" destId="{5AC1B436-0307-4561-AAED-5B3AA685D2D9}" srcOrd="0" destOrd="0" parTransId="{6A9C32F8-5DD8-47C7-B984-EDC6C711C6CB}" sibTransId="{3FC93387-FE25-482A-9487-90B4EECEBB06}"/>
    <dgm:cxn modelId="{CD9F2F70-4558-49B8-BAE4-75FB29874A33}" type="presParOf" srcId="{1DD705A0-97CD-4595-8E99-8ACE23BC782D}" destId="{881ABE5B-A4A8-4BF2-ACCE-DDE15F43ABEC}" srcOrd="0" destOrd="0" presId="urn:microsoft.com/office/officeart/2018/2/layout/IconCircleList"/>
    <dgm:cxn modelId="{AF8BE4C6-C774-496B-BEBE-0EAF19230429}" type="presParOf" srcId="{881ABE5B-A4A8-4BF2-ACCE-DDE15F43ABEC}" destId="{8CBBBFAD-F2CC-42C0-B876-43EB4455EE33}" srcOrd="0" destOrd="0" presId="urn:microsoft.com/office/officeart/2018/2/layout/IconCircleList"/>
    <dgm:cxn modelId="{604CA6FA-FBE2-45DD-B103-ED8D1DABE51B}" type="presParOf" srcId="{8CBBBFAD-F2CC-42C0-B876-43EB4455EE33}" destId="{FC379CA8-34A9-4F70-9603-5E81AD485F96}" srcOrd="0" destOrd="0" presId="urn:microsoft.com/office/officeart/2018/2/layout/IconCircleList"/>
    <dgm:cxn modelId="{63072056-7B7E-4E82-A31E-336DECD03C16}" type="presParOf" srcId="{8CBBBFAD-F2CC-42C0-B876-43EB4455EE33}" destId="{A5DDB749-3AB0-438D-B2EE-C8F4C174C5C1}" srcOrd="1" destOrd="0" presId="urn:microsoft.com/office/officeart/2018/2/layout/IconCircleList"/>
    <dgm:cxn modelId="{E508B54A-BC59-4FB7-8184-5C3C19F319BC}" type="presParOf" srcId="{8CBBBFAD-F2CC-42C0-B876-43EB4455EE33}" destId="{6D3CC3A6-4CF5-4796-8C36-CDCF6EC47F34}" srcOrd="2" destOrd="0" presId="urn:microsoft.com/office/officeart/2018/2/layout/IconCircleList"/>
    <dgm:cxn modelId="{A19D2AA5-8DAB-4B83-8F01-0C413962B61A}" type="presParOf" srcId="{8CBBBFAD-F2CC-42C0-B876-43EB4455EE33}" destId="{9DEEA367-DD9C-457B-825E-E3348FCCC148}" srcOrd="3" destOrd="0" presId="urn:microsoft.com/office/officeart/2018/2/layout/IconCircleList"/>
    <dgm:cxn modelId="{89F106B3-7BA2-46D4-8A42-7E1AEEBAB0F8}" type="presParOf" srcId="{881ABE5B-A4A8-4BF2-ACCE-DDE15F43ABEC}" destId="{C48CF2CE-90CF-488B-BDDF-7F1E801C997A}" srcOrd="1" destOrd="0" presId="urn:microsoft.com/office/officeart/2018/2/layout/IconCircleList"/>
    <dgm:cxn modelId="{C1525818-41FC-4D36-B0A0-65C25B77039F}" type="presParOf" srcId="{881ABE5B-A4A8-4BF2-ACCE-DDE15F43ABEC}" destId="{BFEA8191-1068-40D9-B9DE-119D567E76A7}" srcOrd="2" destOrd="0" presId="urn:microsoft.com/office/officeart/2018/2/layout/IconCircleList"/>
    <dgm:cxn modelId="{9D1B5F55-B478-473B-B5DD-C3952E4F359E}" type="presParOf" srcId="{BFEA8191-1068-40D9-B9DE-119D567E76A7}" destId="{21778D55-D7DB-43AA-A422-92E7F2953E2C}" srcOrd="0" destOrd="0" presId="urn:microsoft.com/office/officeart/2018/2/layout/IconCircleList"/>
    <dgm:cxn modelId="{50EF1100-6151-421E-9DDD-4A9525FFE0DE}" type="presParOf" srcId="{BFEA8191-1068-40D9-B9DE-119D567E76A7}" destId="{E854BD49-CB3F-42FE-A3B5-63E87FA9E1DF}" srcOrd="1" destOrd="0" presId="urn:microsoft.com/office/officeart/2018/2/layout/IconCircleList"/>
    <dgm:cxn modelId="{D4276D4B-04EF-42B1-9D91-D71D794C8090}" type="presParOf" srcId="{BFEA8191-1068-40D9-B9DE-119D567E76A7}" destId="{9A0D6BC9-6B82-48E0-B6C8-C1B43B12487A}" srcOrd="2" destOrd="0" presId="urn:microsoft.com/office/officeart/2018/2/layout/IconCircleList"/>
    <dgm:cxn modelId="{0A9842CF-D54D-480D-A1BF-4E6BF2602297}" type="presParOf" srcId="{BFEA8191-1068-40D9-B9DE-119D567E76A7}" destId="{1D41D578-D14A-48FC-AA25-F3AD0B8E1002}" srcOrd="3" destOrd="0" presId="urn:microsoft.com/office/officeart/2018/2/layout/IconCircleList"/>
    <dgm:cxn modelId="{D64354BA-9004-4949-9CCA-697947F13EC9}" type="presParOf" srcId="{881ABE5B-A4A8-4BF2-ACCE-DDE15F43ABEC}" destId="{20E6128E-6E04-49C6-B21C-2641488D4FAA}" srcOrd="3" destOrd="0" presId="urn:microsoft.com/office/officeart/2018/2/layout/IconCircleList"/>
    <dgm:cxn modelId="{005F72C2-F525-475E-B89C-5CBFD07CB581}" type="presParOf" srcId="{881ABE5B-A4A8-4BF2-ACCE-DDE15F43ABEC}" destId="{D29AA291-F637-4CAD-A400-64640E3AE034}" srcOrd="4" destOrd="0" presId="urn:microsoft.com/office/officeart/2018/2/layout/IconCircleList"/>
    <dgm:cxn modelId="{F26C3CFD-0024-4882-B446-5552066DD279}" type="presParOf" srcId="{D29AA291-F637-4CAD-A400-64640E3AE034}" destId="{22EA83DA-FDEA-4FF0-B0C7-D0E879543B34}" srcOrd="0" destOrd="0" presId="urn:microsoft.com/office/officeart/2018/2/layout/IconCircleList"/>
    <dgm:cxn modelId="{64B3F515-1055-49D7-B65A-719589A84E0E}" type="presParOf" srcId="{D29AA291-F637-4CAD-A400-64640E3AE034}" destId="{FF1A6CC5-F6A1-4E9E-8632-8670596E9E94}" srcOrd="1" destOrd="0" presId="urn:microsoft.com/office/officeart/2018/2/layout/IconCircleList"/>
    <dgm:cxn modelId="{D15E9429-58DA-4B5A-B35D-E605BA1FBF84}" type="presParOf" srcId="{D29AA291-F637-4CAD-A400-64640E3AE034}" destId="{CF57AC62-CE21-4529-BA47-089AF827316D}" srcOrd="2" destOrd="0" presId="urn:microsoft.com/office/officeart/2018/2/layout/IconCircleList"/>
    <dgm:cxn modelId="{F2A1D13B-103B-4020-AC6A-C60AC0C125BF}" type="presParOf" srcId="{D29AA291-F637-4CAD-A400-64640E3AE034}" destId="{4B3F596A-5C2E-431A-AA35-48803C4A2A90}" srcOrd="3" destOrd="0" presId="urn:microsoft.com/office/officeart/2018/2/layout/IconCircleList"/>
    <dgm:cxn modelId="{3CF09BDB-241D-4A74-AA3F-FCCAC01250A0}" type="presParOf" srcId="{881ABE5B-A4A8-4BF2-ACCE-DDE15F43ABEC}" destId="{0961FC1D-9C5F-42E8-ADDD-FB99DB5CA21A}" srcOrd="5" destOrd="0" presId="urn:microsoft.com/office/officeart/2018/2/layout/IconCircleList"/>
    <dgm:cxn modelId="{67F910A0-4E17-4A52-B4B4-EB8111FE8A6C}" type="presParOf" srcId="{881ABE5B-A4A8-4BF2-ACCE-DDE15F43ABEC}" destId="{CAEB3D8F-804F-4597-93D3-95D8CB3E21BD}" srcOrd="6" destOrd="0" presId="urn:microsoft.com/office/officeart/2018/2/layout/IconCircleList"/>
    <dgm:cxn modelId="{C41D407B-0DAE-4FAC-9AA4-D2A959CCFAB8}" type="presParOf" srcId="{CAEB3D8F-804F-4597-93D3-95D8CB3E21BD}" destId="{27C3C393-4E5A-4D6E-80FC-5D0C1340F3CE}" srcOrd="0" destOrd="0" presId="urn:microsoft.com/office/officeart/2018/2/layout/IconCircleList"/>
    <dgm:cxn modelId="{3B65FC5B-EEEA-493C-A7D1-3F1A3B6AC6FD}" type="presParOf" srcId="{CAEB3D8F-804F-4597-93D3-95D8CB3E21BD}" destId="{A26EDCA4-771E-4335-B514-CD5D9E5536F2}" srcOrd="1" destOrd="0" presId="urn:microsoft.com/office/officeart/2018/2/layout/IconCircleList"/>
    <dgm:cxn modelId="{B00E4504-84AB-4BCA-B57B-E6A25DE14CFA}" type="presParOf" srcId="{CAEB3D8F-804F-4597-93D3-95D8CB3E21BD}" destId="{A553A527-E851-4806-B268-31299DE88404}" srcOrd="2" destOrd="0" presId="urn:microsoft.com/office/officeart/2018/2/layout/IconCircleList"/>
    <dgm:cxn modelId="{17C3521E-3F00-470E-9F12-D0239954B718}" type="presParOf" srcId="{CAEB3D8F-804F-4597-93D3-95D8CB3E21BD}" destId="{98BE40F3-FEBC-42A8-AD69-C69749939968}" srcOrd="3" destOrd="0" presId="urn:microsoft.com/office/officeart/2018/2/layout/IconCircleList"/>
    <dgm:cxn modelId="{1F681368-A515-40FA-81E6-8C4CBC8ECA19}" type="presParOf" srcId="{881ABE5B-A4A8-4BF2-ACCE-DDE15F43ABEC}" destId="{4C1CB39F-EF26-4ABD-8EC6-4B744C0188F3}" srcOrd="7" destOrd="0" presId="urn:microsoft.com/office/officeart/2018/2/layout/IconCircleList"/>
    <dgm:cxn modelId="{CAFB68F3-AE49-4E33-836D-A6FCE1B20F2F}" type="presParOf" srcId="{881ABE5B-A4A8-4BF2-ACCE-DDE15F43ABEC}" destId="{B5AE73CA-5FD8-48C5-8041-ACBE65E15178}" srcOrd="8" destOrd="0" presId="urn:microsoft.com/office/officeart/2018/2/layout/IconCircleList"/>
    <dgm:cxn modelId="{C0C7DECD-4F04-4868-A6B1-39CF0361D02E}" type="presParOf" srcId="{B5AE73CA-5FD8-48C5-8041-ACBE65E15178}" destId="{018C8ADA-B750-4AC2-9115-6BFD7AEB8AAE}" srcOrd="0" destOrd="0" presId="urn:microsoft.com/office/officeart/2018/2/layout/IconCircleList"/>
    <dgm:cxn modelId="{D50AF41D-CAD6-4288-AA60-B1937151A60A}" type="presParOf" srcId="{B5AE73CA-5FD8-48C5-8041-ACBE65E15178}" destId="{FF6CE053-826F-4391-8B98-D9317A22DCAE}" srcOrd="1" destOrd="0" presId="urn:microsoft.com/office/officeart/2018/2/layout/IconCircleList"/>
    <dgm:cxn modelId="{17885006-D500-4B20-8179-5F362386CCD6}" type="presParOf" srcId="{B5AE73CA-5FD8-48C5-8041-ACBE65E15178}" destId="{53D562C5-8861-4416-95BC-5BEA7313AE00}" srcOrd="2" destOrd="0" presId="urn:microsoft.com/office/officeart/2018/2/layout/IconCircleList"/>
    <dgm:cxn modelId="{FFE5D853-2211-409F-91C5-F650E98B9D4F}" type="presParOf" srcId="{B5AE73CA-5FD8-48C5-8041-ACBE65E15178}" destId="{F7AA3FE0-4D17-471F-BC7A-9EAD156C27F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79CA8-34A9-4F70-9603-5E81AD485F96}">
      <dsp:nvSpPr>
        <dsp:cNvPr id="0" name=""/>
        <dsp:cNvSpPr/>
      </dsp:nvSpPr>
      <dsp:spPr>
        <a:xfrm>
          <a:off x="85682" y="266569"/>
          <a:ext cx="628970" cy="6289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DB749-3AB0-438D-B2EE-C8F4C174C5C1}">
      <dsp:nvSpPr>
        <dsp:cNvPr id="0" name=""/>
        <dsp:cNvSpPr/>
      </dsp:nvSpPr>
      <dsp:spPr>
        <a:xfrm>
          <a:off x="217766" y="398653"/>
          <a:ext cx="364802" cy="364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EA367-DD9C-457B-825E-E3348FCCC148}">
      <dsp:nvSpPr>
        <dsp:cNvPr id="0" name=""/>
        <dsp:cNvSpPr/>
      </dsp:nvSpPr>
      <dsp:spPr>
        <a:xfrm>
          <a:off x="849432" y="266569"/>
          <a:ext cx="1482573" cy="6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On this last week we started to work on the project a bit late and that is a very irresponsible thing to do.</a:t>
          </a:r>
        </a:p>
      </dsp:txBody>
      <dsp:txXfrm>
        <a:off x="849432" y="266569"/>
        <a:ext cx="1482573" cy="628970"/>
      </dsp:txXfrm>
    </dsp:sp>
    <dsp:sp modelId="{21778D55-D7DB-43AA-A422-92E7F2953E2C}">
      <dsp:nvSpPr>
        <dsp:cNvPr id="0" name=""/>
        <dsp:cNvSpPr/>
      </dsp:nvSpPr>
      <dsp:spPr>
        <a:xfrm>
          <a:off x="2590332" y="266569"/>
          <a:ext cx="628970" cy="6289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4BD49-CB3F-42FE-A3B5-63E87FA9E1DF}">
      <dsp:nvSpPr>
        <dsp:cNvPr id="0" name=""/>
        <dsp:cNvSpPr/>
      </dsp:nvSpPr>
      <dsp:spPr>
        <a:xfrm>
          <a:off x="2722416" y="398653"/>
          <a:ext cx="364802" cy="3648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1D578-D14A-48FC-AA25-F3AD0B8E1002}">
      <dsp:nvSpPr>
        <dsp:cNvPr id="0" name=""/>
        <dsp:cNvSpPr/>
      </dsp:nvSpPr>
      <dsp:spPr>
        <a:xfrm>
          <a:off x="3354082" y="266569"/>
          <a:ext cx="1482573" cy="6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 aware of the orthographic errors on our project, create more bond between our mates.</a:t>
          </a:r>
        </a:p>
      </dsp:txBody>
      <dsp:txXfrm>
        <a:off x="3354082" y="266569"/>
        <a:ext cx="1482573" cy="628970"/>
      </dsp:txXfrm>
    </dsp:sp>
    <dsp:sp modelId="{22EA83DA-FDEA-4FF0-B0C7-D0E879543B34}">
      <dsp:nvSpPr>
        <dsp:cNvPr id="0" name=""/>
        <dsp:cNvSpPr/>
      </dsp:nvSpPr>
      <dsp:spPr>
        <a:xfrm>
          <a:off x="85682" y="1518886"/>
          <a:ext cx="628970" cy="6289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A6CC5-F6A1-4E9E-8632-8670596E9E94}">
      <dsp:nvSpPr>
        <dsp:cNvPr id="0" name=""/>
        <dsp:cNvSpPr/>
      </dsp:nvSpPr>
      <dsp:spPr>
        <a:xfrm>
          <a:off x="217766" y="1650970"/>
          <a:ext cx="364802" cy="3648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F596A-5C2E-431A-AA35-48803C4A2A90}">
      <dsp:nvSpPr>
        <dsp:cNvPr id="0" name=""/>
        <dsp:cNvSpPr/>
      </dsp:nvSpPr>
      <dsp:spPr>
        <a:xfrm>
          <a:off x="849432" y="1518886"/>
          <a:ext cx="1482573" cy="6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Things To do Better next week:</a:t>
          </a:r>
        </a:p>
      </dsp:txBody>
      <dsp:txXfrm>
        <a:off x="849432" y="1518886"/>
        <a:ext cx="1482573" cy="628970"/>
      </dsp:txXfrm>
    </dsp:sp>
    <dsp:sp modelId="{27C3C393-4E5A-4D6E-80FC-5D0C1340F3CE}">
      <dsp:nvSpPr>
        <dsp:cNvPr id="0" name=""/>
        <dsp:cNvSpPr/>
      </dsp:nvSpPr>
      <dsp:spPr>
        <a:xfrm>
          <a:off x="2590332" y="1518886"/>
          <a:ext cx="628970" cy="6289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EDCA4-771E-4335-B514-CD5D9E5536F2}">
      <dsp:nvSpPr>
        <dsp:cNvPr id="0" name=""/>
        <dsp:cNvSpPr/>
      </dsp:nvSpPr>
      <dsp:spPr>
        <a:xfrm>
          <a:off x="2722416" y="1650970"/>
          <a:ext cx="364802" cy="3648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E40F3-FEBC-42A8-AD69-C69749939968}">
      <dsp:nvSpPr>
        <dsp:cNvPr id="0" name=""/>
        <dsp:cNvSpPr/>
      </dsp:nvSpPr>
      <dsp:spPr>
        <a:xfrm>
          <a:off x="3354082" y="1518886"/>
          <a:ext cx="1482573" cy="6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Learning more about the project itself.</a:t>
          </a:r>
        </a:p>
      </dsp:txBody>
      <dsp:txXfrm>
        <a:off x="3354082" y="1518886"/>
        <a:ext cx="1482573" cy="628970"/>
      </dsp:txXfrm>
    </dsp:sp>
    <dsp:sp modelId="{018C8ADA-B750-4AC2-9115-6BFD7AEB8AAE}">
      <dsp:nvSpPr>
        <dsp:cNvPr id="0" name=""/>
        <dsp:cNvSpPr/>
      </dsp:nvSpPr>
      <dsp:spPr>
        <a:xfrm>
          <a:off x="85682" y="2771203"/>
          <a:ext cx="628970" cy="6289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CE053-826F-4391-8B98-D9317A22DCAE}">
      <dsp:nvSpPr>
        <dsp:cNvPr id="0" name=""/>
        <dsp:cNvSpPr/>
      </dsp:nvSpPr>
      <dsp:spPr>
        <a:xfrm>
          <a:off x="217766" y="2903287"/>
          <a:ext cx="364802" cy="3648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A3FE0-4D17-471F-BC7A-9EAD156C27F3}">
      <dsp:nvSpPr>
        <dsp:cNvPr id="0" name=""/>
        <dsp:cNvSpPr/>
      </dsp:nvSpPr>
      <dsp:spPr>
        <a:xfrm>
          <a:off x="849432" y="2771203"/>
          <a:ext cx="1482573" cy="62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Start doing the group project earlier, work more like a team and not like individuals. .</a:t>
          </a:r>
        </a:p>
      </dsp:txBody>
      <dsp:txXfrm>
        <a:off x="849432" y="2771203"/>
        <a:ext cx="1482573" cy="62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BFEC-C576-4F85-98A6-69483490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D58A7-E0FB-4F0A-9A60-06912B8B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767B14-918D-4FA4-9582-3F57D336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D46C5B-F3D7-43C6-BC7E-8C90B026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6B5279-9C0B-41F7-A33B-D86F278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633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12ED-B84B-4CFE-A4FD-E2FAA174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0CB233D-1C39-47F6-875E-1340D64A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A913D5-4C05-46E3-8DAC-9B4EFD89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43CA79-EF26-4E2A-9116-1F2E354D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363E24-AB05-4C04-A0A5-BDA35946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B2C9ED-E8F2-43CF-9E42-0FACC0BFC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131ABAD-8151-4387-99BE-266230A10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1CE281-E038-49DC-9486-52C5501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4397F0-11CA-464F-8F0B-34DB7305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B5172B-FF30-412C-8C37-033D50B5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0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6856F-0764-44C7-8A62-1DAFC1A9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B4D69D-9CFF-43D7-8A64-73235ECD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30D143-F1D9-43DE-BA72-93640A7B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76F1FC-4CD0-4246-86D9-5597B7A6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A0AFFD-EB7F-4D57-9593-9A64173E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96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C29C-A32F-4F1F-85D4-6C68385E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6790EE7-4BE8-4993-983F-1D56FE2A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B23334-6D34-4BDE-A5C6-498BF57E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77469B-3FBE-4C4A-ADF2-185AAF8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68DB5-509D-43E4-87C1-086550CD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3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A1339-B7F5-45D2-ABC0-EB4F7765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868434-2938-4626-A849-EF42AF9A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F73428-940E-42DA-8B90-90115D97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12DA1F-0A6B-491E-9A47-6CD6B43B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DCC48B-BB59-45CB-8E53-14F273A2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D4906EE-18F2-4C04-B3C6-BF300F5C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14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BF748-678C-4578-86BA-89578FFE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9F90F7A-9615-4BE9-A199-655AF500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84E78CC-6123-4EE6-BA7B-29A11B80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19E1CB-14BA-4B3D-A3DD-83B920ED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36358F9-6545-49CE-8221-13B3C6896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5AE3CAC-EB32-4997-8AE0-43A845A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82E1413-ED1A-4B30-A1E4-3BB7A39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0754EBF-0CDD-4A1B-B0B4-E98E1C62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857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C9240-3206-45C6-9F26-830BB6C8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F3FB629-0F96-4D99-9AC1-B63C5278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547C83-A632-44F5-83BC-95EE098B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004CBB-FAB4-4968-84E2-170806AA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7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5998CDB-4011-49E2-A6FF-90F180B8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6C24BE2-387A-4C15-834F-868B31EC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87FB0D-90D0-43B7-92D6-2329930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00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915E9-FC1F-4E8E-825F-0351BFF6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602305-615E-4887-89F9-A504A091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D4E2599-3EC5-4C1C-A766-F7F204282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13DAFDE-CCAF-497D-9140-9544ADEF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1192D5-7EB0-45E1-A7BB-497801A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0FAE51-D47F-4361-8B29-2723BE2A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94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40926-6697-46DF-9224-B7AA09A1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B424F46-4E3B-4331-BAF7-8C739E6A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5DF4AD-771D-4AC5-87DB-56CAE216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6836C0D-0038-41EB-92DF-7A43721B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C26E37-BF87-40BD-8F87-EC73B3ED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C9421B-FC8B-4D3D-B51C-9CDC2CF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81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05B455E-9AFE-4081-9839-F7026CB8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156B37-1FFB-4EFE-BF1C-8D38B183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9403FF-62CD-4EF7-A8E3-E47351A95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6A0D-8FCC-4165-8BA4-FC57B70DE56C}" type="datetimeFigureOut">
              <a:rPr lang="pt-PT" smtClean="0"/>
              <a:t>06/04/2021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EF7B3-29D5-45F7-BDF2-51F1031A8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85F5DA-3A88-41DE-8346-5FEB0CEFE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36FC-13B8-46E2-987B-511F281B5F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jpeg"/><Relationship Id="rId7" Type="http://schemas.openxmlformats.org/officeDocument/2006/relationships/diagramData" Target="../diagrams/data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9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8.jpe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579842-8F91-43A3-85BE-4D95B8F5B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9259" y="891540"/>
            <a:ext cx="3507415" cy="1346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Two-Minute Project Pitch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C56DA-F932-4433-9BC4-3402A614D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3" r="-1" b="19625"/>
          <a:stretch/>
        </p:blipFill>
        <p:spPr>
          <a:xfrm>
            <a:off x="-2" y="10"/>
            <a:ext cx="7550351" cy="6857990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2B7373E6-4724-4F6F-B078-E82B0AE8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F85C3-7DB1-44BE-A96F-C4D6C7D9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259" y="2399100"/>
            <a:ext cx="3507415" cy="36450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Group 12 DC: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Daniel Monteiro;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Hugo Miranda;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Mário Borja;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Guilherme Marques;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Jorge Cunha.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96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igns of Strong Teamwork - LiquidPlanner">
            <a:extLst>
              <a:ext uri="{FF2B5EF4-FFF2-40B4-BE49-F238E27FC236}">
                <a16:creationId xmlns:a16="http://schemas.microsoft.com/office/drawing/2014/main" id="{5453DBC7-AFDE-4382-B6FA-E90A05053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095"/>
          <a:stretch/>
        </p:blipFill>
        <p:spPr bwMode="auto">
          <a:xfrm>
            <a:off x="6015107" y="-1"/>
            <a:ext cx="6176895" cy="29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eam Work Wallpapers - Top Free Team Work Backgrounds - WallpaperAccess">
            <a:extLst>
              <a:ext uri="{FF2B5EF4-FFF2-40B4-BE49-F238E27FC236}">
                <a16:creationId xmlns:a16="http://schemas.microsoft.com/office/drawing/2014/main" id="{85973CEB-D8BA-4B6D-8BEB-09B4199D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761"/>
          <a:stretch/>
        </p:blipFill>
        <p:spPr bwMode="auto">
          <a:xfrm>
            <a:off x="4203638" y="2937953"/>
            <a:ext cx="7988360" cy="392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C668C-7F9F-42DB-AB77-74279E25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Done Until Now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A4F39-92C4-4B2F-8858-4D34BE4CA86D}"/>
              </a:ext>
            </a:extLst>
          </p:cNvPr>
          <p:cNvSpPr txBox="1"/>
          <p:nvPr/>
        </p:nvSpPr>
        <p:spPr>
          <a:xfrm>
            <a:off x="804672" y="2022601"/>
            <a:ext cx="39414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Bitbucket Repository Management;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SourceTree Cloning;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Trello Team Board Management;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Team List of Values;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Team List of Strengths;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Team List of Weaknesses;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Survival Rules;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We did Team Rules for Maximum Success.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28" name="Picture 4" descr="Pin de Luíse Constantine em Among Us PNG | Foto de fundo tumblr, Desenho  pikachu, Adesivos bonitos">
            <a:extLst>
              <a:ext uri="{FF2B5EF4-FFF2-40B4-BE49-F238E27FC236}">
                <a16:creationId xmlns:a16="http://schemas.microsoft.com/office/drawing/2014/main" id="{87B4B053-07B8-4A21-B06D-A2DAA2CC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" y="102637"/>
            <a:ext cx="164281" cy="21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ujutsu Kaisen Papel De Parede - NawPic">
            <a:extLst>
              <a:ext uri="{FF2B5EF4-FFF2-40B4-BE49-F238E27FC236}">
                <a16:creationId xmlns:a16="http://schemas.microsoft.com/office/drawing/2014/main" id="{F12762A2-A370-4EEB-AEF1-8521F67D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320" y="6214379"/>
            <a:ext cx="286171" cy="5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8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202">
            <a:extLst>
              <a:ext uri="{FF2B5EF4-FFF2-40B4-BE49-F238E27FC236}">
                <a16:creationId xmlns:a16="http://schemas.microsoft.com/office/drawing/2014/main" id="{D7F307E1-26FA-4252-94D1-9711C451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Fail fast, fail often: saiba como vencer com a história de 3 startups que  deram errado! – RedFox Soluções Digitais :: Aceleradores da Transformação  Digital">
            <a:extLst>
              <a:ext uri="{FF2B5EF4-FFF2-40B4-BE49-F238E27FC236}">
                <a16:creationId xmlns:a16="http://schemas.microsoft.com/office/drawing/2014/main" id="{BB3B0522-B886-434E-9C43-1F84561FA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r="11118" b="1"/>
          <a:stretch/>
        </p:blipFill>
        <p:spPr bwMode="auto"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fail meme yoda funny silly meme joke star wars – Applied First Aid">
            <a:extLst>
              <a:ext uri="{FF2B5EF4-FFF2-40B4-BE49-F238E27FC236}">
                <a16:creationId xmlns:a16="http://schemas.microsoft.com/office/drawing/2014/main" id="{44C1CBDD-17F4-4A9B-A020-20C33FB0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" r="3" b="4792"/>
          <a:stretch/>
        </p:blipFill>
        <p:spPr bwMode="auto">
          <a:xfrm>
            <a:off x="8530121" y="3456433"/>
            <a:ext cx="3661880" cy="3401568"/>
          </a:xfrm>
          <a:custGeom>
            <a:avLst/>
            <a:gdLst/>
            <a:ahLst/>
            <a:cxnLst/>
            <a:rect l="l" t="t" r="r" b="b"/>
            <a:pathLst>
              <a:path w="3661880" h="3401568">
                <a:moveTo>
                  <a:pt x="774544" y="0"/>
                </a:moveTo>
                <a:lnTo>
                  <a:pt x="3661880" y="0"/>
                </a:lnTo>
                <a:lnTo>
                  <a:pt x="3661880" y="3401568"/>
                </a:lnTo>
                <a:lnTo>
                  <a:pt x="0" y="3401568"/>
                </a:lnTo>
                <a:lnTo>
                  <a:pt x="104462" y="3186501"/>
                </a:lnTo>
                <a:cubicBezTo>
                  <a:pt x="492537" y="2345513"/>
                  <a:pt x="732594" y="1346092"/>
                  <a:pt x="769909" y="26835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alls Down stairs can Result in Serious Injuries and Substantial Recovery  for Victims">
            <a:extLst>
              <a:ext uri="{FF2B5EF4-FFF2-40B4-BE49-F238E27FC236}">
                <a16:creationId xmlns:a16="http://schemas.microsoft.com/office/drawing/2014/main" id="{D485FAC9-CA1B-4D32-B7EF-5A7086CD6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0" r="10500"/>
          <a:stretch/>
        </p:blipFill>
        <p:spPr bwMode="auto">
          <a:xfrm>
            <a:off x="5168353" y="3456432"/>
            <a:ext cx="4064598" cy="3401568"/>
          </a:xfrm>
          <a:custGeom>
            <a:avLst/>
            <a:gdLst/>
            <a:ahLst/>
            <a:cxnLst/>
            <a:rect l="l" t="t" r="r" b="b"/>
            <a:pathLst>
              <a:path w="4064598" h="3401568">
                <a:moveTo>
                  <a:pt x="749132" y="0"/>
                </a:moveTo>
                <a:lnTo>
                  <a:pt x="4064598" y="0"/>
                </a:lnTo>
                <a:lnTo>
                  <a:pt x="4059963" y="268360"/>
                </a:lnTo>
                <a:cubicBezTo>
                  <a:pt x="4022649" y="1346093"/>
                  <a:pt x="3782591" y="2345514"/>
                  <a:pt x="3394516" y="3186502"/>
                </a:cubicBezTo>
                <a:lnTo>
                  <a:pt x="3290055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398DFB7A-5FB9-4FBB-8BD1-0DBC6A365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2965" cy="6858000"/>
          </a:xfrm>
          <a:custGeom>
            <a:avLst/>
            <a:gdLst>
              <a:gd name="connsiteX0" fmla="*/ 0 w 5932965"/>
              <a:gd name="connsiteY0" fmla="*/ 0 h 6858000"/>
              <a:gd name="connsiteX1" fmla="*/ 5140363 w 5932965"/>
              <a:gd name="connsiteY1" fmla="*/ 0 h 6858000"/>
              <a:gd name="connsiteX2" fmla="*/ 5152943 w 5932965"/>
              <a:gd name="connsiteY2" fmla="*/ 23550 h 6858000"/>
              <a:gd name="connsiteX3" fmla="*/ 5932965 w 5932965"/>
              <a:gd name="connsiteY3" fmla="*/ 3479505 h 6858000"/>
              <a:gd name="connsiteX4" fmla="*/ 5262410 w 5932965"/>
              <a:gd name="connsiteY4" fmla="*/ 6708999 h 6858000"/>
              <a:gd name="connsiteX5" fmla="*/ 5190385 w 5932965"/>
              <a:gd name="connsiteY5" fmla="*/ 6858000 h 6858000"/>
              <a:gd name="connsiteX6" fmla="*/ 0 w 593296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2965" h="6858000">
                <a:moveTo>
                  <a:pt x="0" y="0"/>
                </a:moveTo>
                <a:lnTo>
                  <a:pt x="5140363" y="0"/>
                </a:lnTo>
                <a:lnTo>
                  <a:pt x="5152943" y="23550"/>
                </a:lnTo>
                <a:cubicBezTo>
                  <a:pt x="5642847" y="987256"/>
                  <a:pt x="5932965" y="2183538"/>
                  <a:pt x="5932965" y="3479505"/>
                </a:cubicBezTo>
                <a:cubicBezTo>
                  <a:pt x="5932965" y="4675783"/>
                  <a:pt x="5685764" y="5787121"/>
                  <a:pt x="5262410" y="6708999"/>
                </a:cubicBezTo>
                <a:lnTo>
                  <a:pt x="519038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" name="Freeform: Shape 206">
            <a:extLst>
              <a:ext uri="{FF2B5EF4-FFF2-40B4-BE49-F238E27FC236}">
                <a16:creationId xmlns:a16="http://schemas.microsoft.com/office/drawing/2014/main" id="{357E4EC5-5150-4D8A-B97F-668E9075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2333" cy="6858000"/>
          </a:xfrm>
          <a:custGeom>
            <a:avLst/>
            <a:gdLst>
              <a:gd name="connsiteX0" fmla="*/ 0 w 5922333"/>
              <a:gd name="connsiteY0" fmla="*/ 0 h 6858000"/>
              <a:gd name="connsiteX1" fmla="*/ 5129731 w 5922333"/>
              <a:gd name="connsiteY1" fmla="*/ 0 h 6858000"/>
              <a:gd name="connsiteX2" fmla="*/ 5142311 w 5922333"/>
              <a:gd name="connsiteY2" fmla="*/ 23550 h 6858000"/>
              <a:gd name="connsiteX3" fmla="*/ 5922333 w 5922333"/>
              <a:gd name="connsiteY3" fmla="*/ 3479505 h 6858000"/>
              <a:gd name="connsiteX4" fmla="*/ 5251778 w 5922333"/>
              <a:gd name="connsiteY4" fmla="*/ 6708999 h 6858000"/>
              <a:gd name="connsiteX5" fmla="*/ 5179753 w 5922333"/>
              <a:gd name="connsiteY5" fmla="*/ 6858000 h 6858000"/>
              <a:gd name="connsiteX6" fmla="*/ 0 w 592233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333" h="6858000">
                <a:moveTo>
                  <a:pt x="0" y="0"/>
                </a:moveTo>
                <a:lnTo>
                  <a:pt x="5129731" y="0"/>
                </a:lnTo>
                <a:lnTo>
                  <a:pt x="5142311" y="23550"/>
                </a:lnTo>
                <a:cubicBezTo>
                  <a:pt x="5632215" y="987256"/>
                  <a:pt x="5922333" y="2183538"/>
                  <a:pt x="5922333" y="3479505"/>
                </a:cubicBezTo>
                <a:cubicBezTo>
                  <a:pt x="5922333" y="4675783"/>
                  <a:pt x="5675132" y="5787121"/>
                  <a:pt x="5251778" y="6708999"/>
                </a:cubicBezTo>
                <a:lnTo>
                  <a:pt x="5179753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C668C-7F9F-42DB-AB77-74279E25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49223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 dirty="0">
                <a:solidFill>
                  <a:schemeClr val="tx1"/>
                </a:solidFill>
                <a:latin typeface="Algerian" panose="04020705040A02060702" pitchFamily="82" charset="0"/>
              </a:rPr>
              <a:t>Fail Of The Week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C818ED5-2F56-4171-9445-3AA4F4462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E74FCE8-866C-4AFA-B45C-FACE2A60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1" y="2089941"/>
            <a:ext cx="497043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Failure Wallpapers - Top Free Failure Backgrounds - WallpaperAccess">
            <a:extLst>
              <a:ext uri="{FF2B5EF4-FFF2-40B4-BE49-F238E27FC236}">
                <a16:creationId xmlns:a16="http://schemas.microsoft.com/office/drawing/2014/main" id="{4314D786-D297-4192-990E-527CB429F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r="17958" b="-3"/>
          <a:stretch/>
        </p:blipFill>
        <p:spPr bwMode="auto"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 de Luíse Constantine em Among Us PNG | Foto de fundo tumblr, Desenho  pikachu, Adesivos bonitos">
            <a:extLst>
              <a:ext uri="{FF2B5EF4-FFF2-40B4-BE49-F238E27FC236}">
                <a16:creationId xmlns:a16="http://schemas.microsoft.com/office/drawing/2014/main" id="{87B4B053-07B8-4A21-B06D-A2DAA2CC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" y="102637"/>
            <a:ext cx="164281" cy="21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83" name="CaixaDeTexto 3">
            <a:extLst>
              <a:ext uri="{FF2B5EF4-FFF2-40B4-BE49-F238E27FC236}">
                <a16:creationId xmlns:a16="http://schemas.microsoft.com/office/drawing/2014/main" id="{6332CDB2-40B4-4A58-9A2F-66BF5AACD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615747"/>
              </p:ext>
            </p:extLst>
          </p:nvPr>
        </p:nvGraphicFramePr>
        <p:xfrm>
          <a:off x="448056" y="2514600"/>
          <a:ext cx="4922338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606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0178BFDF-C896-49F3-A6F6-503545AF6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!!Rectangle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Becoming a project manager - the next step | Project Manager Jobs">
            <a:extLst>
              <a:ext uri="{FF2B5EF4-FFF2-40B4-BE49-F238E27FC236}">
                <a16:creationId xmlns:a16="http://schemas.microsoft.com/office/drawing/2014/main" id="{AFC431CC-5F40-4A3E-9BB7-CA9398AB3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20" y="10"/>
            <a:ext cx="12191977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19652E-63EA-4C77-9C11-50D3ED6C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Next Steps</a:t>
            </a:r>
          </a:p>
        </p:txBody>
      </p:sp>
      <p:sp useBgFill="1">
        <p:nvSpPr>
          <p:cNvPr id="4102" name="Rectangle 74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Rectangle 7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5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Do I Have ADHD or Am I Just Lazy? | Dual Diagnosis Treatment">
            <a:extLst>
              <a:ext uri="{FF2B5EF4-FFF2-40B4-BE49-F238E27FC236}">
                <a16:creationId xmlns:a16="http://schemas.microsoft.com/office/drawing/2014/main" id="{F2188B44-F563-4A24-A7A6-F647E7110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4" b="11202"/>
          <a:stretch/>
        </p:blipFill>
        <p:spPr bwMode="auto">
          <a:xfrm>
            <a:off x="-4828" y="0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6302" y="2496668"/>
            <a:ext cx="3163824" cy="3163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 descr="Being Lazy is Useful — Lazy Evaluation in Spark | by Lakshay Arora |  Analytics Vidhya | Medium">
            <a:extLst>
              <a:ext uri="{FF2B5EF4-FFF2-40B4-BE49-F238E27FC236}">
                <a16:creationId xmlns:a16="http://schemas.microsoft.com/office/drawing/2014/main" id="{77626D2C-2636-4F13-B51B-252A11B05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6"/>
          <a:stretch/>
        </p:blipFill>
        <p:spPr bwMode="auto">
          <a:xfrm>
            <a:off x="3580894" y="2661260"/>
            <a:ext cx="2834640" cy="283464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62BC48E-463E-4C5A-B0D6-F3907564C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5" r="9843" b="-1"/>
          <a:stretch/>
        </p:blipFill>
        <p:spPr bwMode="auto"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Lazy Loading Images: A Guide to Accelerating Web Pages 🏄 | Uploadcare">
            <a:extLst>
              <a:ext uri="{FF2B5EF4-FFF2-40B4-BE49-F238E27FC236}">
                <a16:creationId xmlns:a16="http://schemas.microsoft.com/office/drawing/2014/main" id="{246282F8-68AE-4AC8-BF02-BCD3AB56D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31222" b="-2"/>
          <a:stretch/>
        </p:blipFill>
        <p:spPr bwMode="auto">
          <a:xfrm>
            <a:off x="4828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F1F515-B40C-43C2-836D-1559ACFE43D3}"/>
              </a:ext>
            </a:extLst>
          </p:cNvPr>
          <p:cNvSpPr txBox="1"/>
          <p:nvPr/>
        </p:nvSpPr>
        <p:spPr>
          <a:xfrm>
            <a:off x="7044411" y="1644395"/>
            <a:ext cx="4561557" cy="7220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Blocking </a:t>
            </a:r>
            <a:r>
              <a:rPr lang="en-US" sz="4400" b="1" dirty="0">
                <a:latin typeface="+mj-lt"/>
                <a:ea typeface="+mj-ea"/>
                <a:cs typeface="+mj-cs"/>
              </a:rPr>
              <a:t>Issues:</a:t>
            </a:r>
            <a:endParaRPr lang="en-US" sz="4400" dirty="0">
              <a:latin typeface="+mj-lt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BD6E457-B660-4A85-9E3B-E2D8B18A1FD5}"/>
              </a:ext>
            </a:extLst>
          </p:cNvPr>
          <p:cNvSpPr txBox="1"/>
          <p:nvPr/>
        </p:nvSpPr>
        <p:spPr>
          <a:xfrm>
            <a:off x="7384255" y="3020349"/>
            <a:ext cx="4244122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Having all the group persons at the same time;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162</Words>
  <Application>Microsoft Office PowerPoint</Application>
  <PresentationFormat>Ecrã Panorâmico</PresentationFormat>
  <Paragraphs>37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Tema do Office</vt:lpstr>
      <vt:lpstr>Two-Minute Project Pitch</vt:lpstr>
      <vt:lpstr>Done Until Now</vt:lpstr>
      <vt:lpstr>Fail Of The Week</vt:lpstr>
      <vt:lpstr>Next Steps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Two-Minute Project Pitch</dc:title>
  <dc:creator>Mário Borja (1200586)</dc:creator>
  <cp:lastModifiedBy>Jorge Cunha (1200618)</cp:lastModifiedBy>
  <cp:revision>9</cp:revision>
  <dcterms:created xsi:type="dcterms:W3CDTF">2021-03-31T10:34:01Z</dcterms:created>
  <dcterms:modified xsi:type="dcterms:W3CDTF">2021-04-06T12:16:47Z</dcterms:modified>
</cp:coreProperties>
</file>