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05/23/2022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9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05/23/2022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05/23/2022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2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rajada abstrata de azul e rosa">
            <a:extLst>
              <a:ext uri="{FF2B5EF4-FFF2-40B4-BE49-F238E27FC236}">
                <a16:creationId xmlns:a16="http://schemas.microsoft.com/office/drawing/2014/main" id="{DB9ABBE1-6C1B-85D3-F3D2-13445E0F3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2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33BD61-CDD1-0638-AD7F-23B5CC7D6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455362"/>
            <a:ext cx="378077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on Glossaries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3048C-6BCF-79C3-CD6C-E452353CD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3" y="2889144"/>
            <a:ext cx="4091178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Group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João Rodrigues – 1211016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Jorge Cunha – 1200618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Guilherme Melo - 1211073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Pedro Nogueira - 1211613</a:t>
            </a:r>
          </a:p>
        </p:txBody>
      </p:sp>
    </p:spTree>
    <p:extLst>
      <p:ext uri="{BB962C8B-B14F-4D97-AF65-F5344CB8AC3E}">
        <p14:creationId xmlns:p14="http://schemas.microsoft.com/office/powerpoint/2010/main" val="39991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92851-D1F1-983B-CC4F-5E1B4833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B17EEC-E26F-CA73-D7BD-2EC9B5AE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"glossary" is derived from the Greek word "</a:t>
            </a:r>
            <a:r>
              <a:rPr lang="en-US" dirty="0" err="1"/>
              <a:t>glossarion</a:t>
            </a:r>
            <a:r>
              <a:rPr lang="en-US" dirty="0"/>
              <a:t>," which means "obsolete or foreign word." As a result, it is a specified collection of obsolete or foreign words.</a:t>
            </a:r>
          </a:p>
        </p:txBody>
      </p:sp>
    </p:spTree>
    <p:extLst>
      <p:ext uri="{BB962C8B-B14F-4D97-AF65-F5344CB8AC3E}">
        <p14:creationId xmlns:p14="http://schemas.microsoft.com/office/powerpoint/2010/main" val="80787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F8F30-5EA0-B847-B24F-BE09FDEA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C13FE4-1D1C-9DED-E1DB-260F182F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glossary is similar to a dictionary;</a:t>
            </a:r>
          </a:p>
          <a:p>
            <a:r>
              <a:rPr lang="en-US" dirty="0"/>
              <a:t>It’s an alphabetical list that contains definitions of words, phrases, or abbreviations from a specific context that may be hard to get the meaning of;</a:t>
            </a:r>
          </a:p>
          <a:p>
            <a:r>
              <a:rPr lang="en-US" dirty="0"/>
              <a:t> Glossaries are offered to help readers have a better understanding of a topic by providing a clear and orderly set of definitions and translations</a:t>
            </a:r>
          </a:p>
          <a:p>
            <a:r>
              <a:rPr lang="en-US" dirty="0"/>
              <a:t>It can also show you how to pronounce a word or phrase.</a:t>
            </a:r>
          </a:p>
        </p:txBody>
      </p:sp>
    </p:spTree>
    <p:extLst>
      <p:ext uri="{BB962C8B-B14F-4D97-AF65-F5344CB8AC3E}">
        <p14:creationId xmlns:p14="http://schemas.microsoft.com/office/powerpoint/2010/main" val="392435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3EF93-78FA-FF07-99A4-4FF8C134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why it is used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AE870C-0557-5D32-A196-F6F775F1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departments and universities allow or require the glossary to be placed in the back matter, after any appendixes and before the endnotes and bibliography or reference list.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free to choose, put it in the front matter if readers must know the definitions before they begin reading.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Otherwise, put it in the back matter.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3EF93-78FA-FF07-99A4-4FF8C134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why it is used </a:t>
            </a:r>
            <a:r>
              <a:rPr lang="pt-PT" dirty="0"/>
              <a:t>(</a:t>
            </a:r>
            <a:r>
              <a:rPr lang="pt-PT" dirty="0" err="1"/>
              <a:t>cont</a:t>
            </a:r>
            <a:r>
              <a:rPr lang="pt-PT" dirty="0"/>
              <a:t>.)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AE870C-0557-5D32-A196-F6F775F1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should have consistency of Terminology ,be focused on each project and helps to reduce the cost of translation because the essential parts are on the Glossary.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best used when the words, phrases, and abbreviations used in the text are peculiar to a discipline or technology.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23FF5-18A1-22E8-AEED-536A6054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be organized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985EF4-C1EE-B671-EFB0-634D755D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the terms in alphabetical order.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the terms with bullet points or spacing.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Italicize or bold the terms in the glossary.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the glossary before or after the main text.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8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saic flower design">
            <a:extLst>
              <a:ext uri="{FF2B5EF4-FFF2-40B4-BE49-F238E27FC236}">
                <a16:creationId xmlns:a16="http://schemas.microsoft.com/office/drawing/2014/main" id="{8587F874-D969-AC38-639F-F7B43C1D0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" r="-2" b="5557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EE5E81-386B-A2A4-4153-C5C1271A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69" y="1247140"/>
            <a:ext cx="3608208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on Glossaries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D4FC80-9131-D0F0-790A-9EF4C1BF082E}"/>
              </a:ext>
            </a:extLst>
          </p:cNvPr>
          <p:cNvSpPr txBox="1"/>
          <p:nvPr/>
        </p:nvSpPr>
        <p:spPr>
          <a:xfrm>
            <a:off x="52326" y="4790962"/>
            <a:ext cx="3470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Group 1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João Rodrigues – 1211016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Jorge Cunha – 1200618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Guilherme Melo - 1211073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Pedro Nogueira - 1211613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2485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330</Words>
  <Application>Microsoft Office PowerPoint</Application>
  <PresentationFormat>Ecrã Panorâmico</PresentationFormat>
  <Paragraphs>35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InterweaveVTI</vt:lpstr>
      <vt:lpstr>Research on Glossaries</vt:lpstr>
      <vt:lpstr>Glossary</vt:lpstr>
      <vt:lpstr>What is it?</vt:lpstr>
      <vt:lpstr>Where and why it is used</vt:lpstr>
      <vt:lpstr>Where and why it is used (cont.)</vt:lpstr>
      <vt:lpstr>How it should be organized</vt:lpstr>
      <vt:lpstr>Research on Glossaries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Glossaries</dc:title>
  <dc:creator>João Rodrigues</dc:creator>
  <cp:lastModifiedBy>João Pedro Ferreira Rodrigues</cp:lastModifiedBy>
  <cp:revision>1</cp:revision>
  <dcterms:created xsi:type="dcterms:W3CDTF">2022-05-23T15:13:13Z</dcterms:created>
  <dcterms:modified xsi:type="dcterms:W3CDTF">2022-05-23T20:30:01Z</dcterms:modified>
</cp:coreProperties>
</file>