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F5"/>
    <a:srgbClr val="FDFEFF"/>
    <a:srgbClr val="838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F38-DD76-4456-BD2A-4DF3FA9F22D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7BB0-21D1-41C7-9A7C-75679F1FC9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038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F38-DD76-4456-BD2A-4DF3FA9F22D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7BB0-21D1-41C7-9A7C-75679F1FC9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832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F38-DD76-4456-BD2A-4DF3FA9F22D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7BB0-21D1-41C7-9A7C-75679F1FC9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825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F38-DD76-4456-BD2A-4DF3FA9F22D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7BB0-21D1-41C7-9A7C-75679F1FC9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905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F38-DD76-4456-BD2A-4DF3FA9F22D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7BB0-21D1-41C7-9A7C-75679F1FC9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421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F38-DD76-4456-BD2A-4DF3FA9F22D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7BB0-21D1-41C7-9A7C-75679F1FC9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225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F38-DD76-4456-BD2A-4DF3FA9F22D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7BB0-21D1-41C7-9A7C-75679F1FC9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51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F38-DD76-4456-BD2A-4DF3FA9F22D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7BB0-21D1-41C7-9A7C-75679F1FC9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858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F38-DD76-4456-BD2A-4DF3FA9F22D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7BB0-21D1-41C7-9A7C-75679F1FC9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344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F38-DD76-4456-BD2A-4DF3FA9F22D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7BB0-21D1-41C7-9A7C-75679F1FC9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782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F38-DD76-4456-BD2A-4DF3FA9F22D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7BB0-21D1-41C7-9A7C-75679F1FC9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04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B0F38-DD76-4456-BD2A-4DF3FA9F22D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07BB0-21D1-41C7-9A7C-75679F1FC9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12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9" y="727657"/>
            <a:ext cx="4144909" cy="5364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9" y="0"/>
            <a:ext cx="5981103" cy="6858000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7708900" y="538078"/>
            <a:ext cx="360000" cy="360000"/>
            <a:chOff x="5950039" y="1081825"/>
            <a:chExt cx="610462" cy="720000"/>
          </a:xfrm>
          <a:solidFill>
            <a:srgbClr val="F1F0F5"/>
          </a:solidFill>
        </p:grpSpPr>
        <p:sp>
          <p:nvSpPr>
            <p:cNvPr id="5" name="Rectángulo 4"/>
            <p:cNvSpPr/>
            <p:nvPr/>
          </p:nvSpPr>
          <p:spPr>
            <a:xfrm>
              <a:off x="5950039" y="1081825"/>
              <a:ext cx="252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308501" y="1081825"/>
              <a:ext cx="252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713" y="547657"/>
            <a:ext cx="37200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2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6" y="1809498"/>
            <a:ext cx="1285154" cy="180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60" y="1809498"/>
            <a:ext cx="128515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stickman fron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0" t="7719" r="40979" b="81218"/>
          <a:stretch/>
        </p:blipFill>
        <p:spPr bwMode="auto">
          <a:xfrm>
            <a:off x="9817440" y="2800325"/>
            <a:ext cx="1373982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stickman fron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5" t="8709" r="12292" b="79083"/>
          <a:stretch/>
        </p:blipFill>
        <p:spPr bwMode="auto">
          <a:xfrm>
            <a:off x="9959125" y="3991541"/>
            <a:ext cx="1090612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stickman fron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1" t="69759" r="71720" b="17418"/>
          <a:stretch/>
        </p:blipFill>
        <p:spPr bwMode="auto">
          <a:xfrm>
            <a:off x="9894831" y="5270069"/>
            <a:ext cx="1219200" cy="97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para stickman fronta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875" b="53125" l="74250" r="86875">
                        <a14:foregroundMark x1="79375" y1="41500" x2="80875" y2="41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0" t="39813" r="13136" b="46937"/>
          <a:stretch/>
        </p:blipFill>
        <p:spPr bwMode="auto">
          <a:xfrm>
            <a:off x="9959125" y="1442422"/>
            <a:ext cx="95964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t="21640" r="11250" b="11019"/>
          <a:stretch/>
        </p:blipFill>
        <p:spPr>
          <a:xfrm>
            <a:off x="1592580" y="4094479"/>
            <a:ext cx="479298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87" y="1044575"/>
            <a:ext cx="5838825" cy="28384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7" y="5067299"/>
            <a:ext cx="1495425" cy="15811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7" y="4219575"/>
            <a:ext cx="2143125" cy="1314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4338637"/>
            <a:ext cx="1704975" cy="14573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463800"/>
            <a:ext cx="1905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10</cp:revision>
  <dcterms:created xsi:type="dcterms:W3CDTF">2021-02-14T23:08:50Z</dcterms:created>
  <dcterms:modified xsi:type="dcterms:W3CDTF">2021-02-15T16:06:47Z</dcterms:modified>
</cp:coreProperties>
</file>