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823A-AAA9-4A60-93E5-AE69EB76EBD5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771C-2C3D-4158-B7E2-FDDAC899B0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37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823A-AAA9-4A60-93E5-AE69EB76EBD5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771C-2C3D-4158-B7E2-FDDAC899B0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71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823A-AAA9-4A60-93E5-AE69EB76EBD5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771C-2C3D-4158-B7E2-FDDAC899B0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912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823A-AAA9-4A60-93E5-AE69EB76EBD5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771C-2C3D-4158-B7E2-FDDAC899B0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70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823A-AAA9-4A60-93E5-AE69EB76EBD5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771C-2C3D-4158-B7E2-FDDAC899B0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28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823A-AAA9-4A60-93E5-AE69EB76EBD5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771C-2C3D-4158-B7E2-FDDAC899B0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36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823A-AAA9-4A60-93E5-AE69EB76EBD5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771C-2C3D-4158-B7E2-FDDAC899B0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285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823A-AAA9-4A60-93E5-AE69EB76EBD5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771C-2C3D-4158-B7E2-FDDAC899B0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55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823A-AAA9-4A60-93E5-AE69EB76EBD5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771C-2C3D-4158-B7E2-FDDAC899B0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2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823A-AAA9-4A60-93E5-AE69EB76EBD5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771C-2C3D-4158-B7E2-FDDAC899B0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65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823A-AAA9-4A60-93E5-AE69EB76EBD5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771C-2C3D-4158-B7E2-FDDAC899B0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34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823A-AAA9-4A60-93E5-AE69EB76EBD5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F771C-2C3D-4158-B7E2-FDDAC899B0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7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31" y="2534820"/>
            <a:ext cx="929162" cy="72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30" y="2534820"/>
            <a:ext cx="799859" cy="72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8" y="2534820"/>
            <a:ext cx="94124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0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80" y="746527"/>
            <a:ext cx="4145639" cy="53649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47" y="2557167"/>
            <a:ext cx="1245706" cy="17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6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54" y="0"/>
            <a:ext cx="4549231" cy="6858000"/>
          </a:xfrm>
          <a:prstGeom prst="rect">
            <a:avLst/>
          </a:prstGeom>
        </p:spPr>
      </p:pic>
      <p:pic>
        <p:nvPicPr>
          <p:cNvPr id="1026" name="Picture 2" descr="Resultado de imagen para fore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0" r="25470"/>
          <a:stretch/>
        </p:blipFill>
        <p:spPr bwMode="auto">
          <a:xfrm>
            <a:off x="1033669" y="0"/>
            <a:ext cx="45454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q4j2g5j9.stackpathcdn.com/ddg-dream/e4722493ebdff74062a5f992c69dbfd5a83bb7c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65" y="0"/>
            <a:ext cx="45454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523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5</cp:revision>
  <dcterms:created xsi:type="dcterms:W3CDTF">2021-02-16T05:56:09Z</dcterms:created>
  <dcterms:modified xsi:type="dcterms:W3CDTF">2021-02-16T19:05:17Z</dcterms:modified>
</cp:coreProperties>
</file>