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59" r:id="rId6"/>
    <p:sldId id="258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85F-D817-4C82-9AA2-AF51975F23A0}" type="datetimeFigureOut">
              <a:rPr lang="es-CO" smtClean="0"/>
              <a:t>21/02/2021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6DB2-110D-46E4-B67C-1270E2D56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84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85F-D817-4C82-9AA2-AF51975F23A0}" type="datetimeFigureOut">
              <a:rPr lang="es-CO" smtClean="0"/>
              <a:t>21/02/2021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6DB2-110D-46E4-B67C-1270E2D56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564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85F-D817-4C82-9AA2-AF51975F23A0}" type="datetimeFigureOut">
              <a:rPr lang="es-CO" smtClean="0"/>
              <a:t>21/02/2021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6DB2-110D-46E4-B67C-1270E2D56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495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85F-D817-4C82-9AA2-AF51975F23A0}" type="datetimeFigureOut">
              <a:rPr lang="es-CO" smtClean="0"/>
              <a:t>21/02/2021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6DB2-110D-46E4-B67C-1270E2D56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605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85F-D817-4C82-9AA2-AF51975F23A0}" type="datetimeFigureOut">
              <a:rPr lang="es-CO" smtClean="0"/>
              <a:t>21/02/2021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6DB2-110D-46E4-B67C-1270E2D56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268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85F-D817-4C82-9AA2-AF51975F23A0}" type="datetimeFigureOut">
              <a:rPr lang="es-CO" smtClean="0"/>
              <a:t>21/02/2021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6DB2-110D-46E4-B67C-1270E2D56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584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85F-D817-4C82-9AA2-AF51975F23A0}" type="datetimeFigureOut">
              <a:rPr lang="es-CO" smtClean="0"/>
              <a:t>21/02/2021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6DB2-110D-46E4-B67C-1270E2D56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38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85F-D817-4C82-9AA2-AF51975F23A0}" type="datetimeFigureOut">
              <a:rPr lang="es-CO" smtClean="0"/>
              <a:t>21/02/2021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6DB2-110D-46E4-B67C-1270E2D56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259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85F-D817-4C82-9AA2-AF51975F23A0}" type="datetimeFigureOut">
              <a:rPr lang="es-CO" smtClean="0"/>
              <a:t>21/02/2021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6DB2-110D-46E4-B67C-1270E2D56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815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85F-D817-4C82-9AA2-AF51975F23A0}" type="datetimeFigureOut">
              <a:rPr lang="es-CO" smtClean="0"/>
              <a:t>21/02/2021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6DB2-110D-46E4-B67C-1270E2D56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53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385F-D817-4C82-9AA2-AF51975F23A0}" type="datetimeFigureOut">
              <a:rPr lang="es-CO" smtClean="0"/>
              <a:t>21/02/2021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6DB2-110D-46E4-B67C-1270E2D56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268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385F-D817-4C82-9AA2-AF51975F23A0}" type="datetimeFigureOut">
              <a:rPr lang="es-CO" smtClean="0"/>
              <a:t>21/02/2021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26DB2-110D-46E4-B67C-1270E2D56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558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6" y="1704868"/>
            <a:ext cx="1115716" cy="648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995" y="365309"/>
            <a:ext cx="2798865" cy="19875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4183">
            <a:off x="2457578" y="463068"/>
            <a:ext cx="1043434" cy="284067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 rot="1748506">
            <a:off x="4207456" y="851986"/>
            <a:ext cx="1188185" cy="670258"/>
            <a:chOff x="7797421" y="1488687"/>
            <a:chExt cx="3616916" cy="2281771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569"/>
            <a:stretch/>
          </p:blipFill>
          <p:spPr>
            <a:xfrm>
              <a:off x="7797421" y="2244866"/>
              <a:ext cx="3616916" cy="1525592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839"/>
            <a:stretch/>
          </p:blipFill>
          <p:spPr>
            <a:xfrm>
              <a:off x="7797421" y="1488687"/>
              <a:ext cx="3616916" cy="1031675"/>
            </a:xfrm>
            <a:prstGeom prst="rect">
              <a:avLst/>
            </a:prstGeom>
          </p:spPr>
        </p:pic>
      </p:grpSp>
      <p:pic>
        <p:nvPicPr>
          <p:cNvPr id="18" name="Imagen 17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734564" y="127000"/>
            <a:ext cx="1260000" cy="126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5009" y="2798009"/>
            <a:ext cx="1261981" cy="126198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231" y="3410074"/>
            <a:ext cx="4680000" cy="3060720"/>
          </a:xfrm>
          <a:prstGeom prst="rect">
            <a:avLst/>
          </a:prstGeom>
        </p:spPr>
      </p:pic>
      <p:grpSp>
        <p:nvGrpSpPr>
          <p:cNvPr id="27" name="Grupo 26"/>
          <p:cNvGrpSpPr/>
          <p:nvPr/>
        </p:nvGrpSpPr>
        <p:grpSpPr>
          <a:xfrm>
            <a:off x="7624442" y="1448403"/>
            <a:ext cx="3309047" cy="2530892"/>
            <a:chOff x="7425517" y="1532563"/>
            <a:chExt cx="3309047" cy="2530892"/>
          </a:xfrm>
        </p:grpSpPr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25517" y="1532563"/>
              <a:ext cx="3309047" cy="2530892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65786">
              <a:off x="7059120" y="2293668"/>
              <a:ext cx="1719056" cy="468000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 rot="1979392">
            <a:off x="9424591" y="2098727"/>
            <a:ext cx="1968051" cy="716623"/>
            <a:chOff x="8950277" y="2591114"/>
            <a:chExt cx="4085714" cy="1487724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370"/>
            <a:stretch/>
          </p:blipFill>
          <p:spPr>
            <a:xfrm>
              <a:off x="8950277" y="2591114"/>
              <a:ext cx="4085714" cy="912242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131"/>
            <a:stretch/>
          </p:blipFill>
          <p:spPr>
            <a:xfrm>
              <a:off x="8950277" y="3272481"/>
              <a:ext cx="4085714" cy="806357"/>
            </a:xfrm>
            <a:prstGeom prst="rect">
              <a:avLst/>
            </a:prstGeom>
          </p:spPr>
        </p:pic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4442" y="4327941"/>
            <a:ext cx="4029805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63" y="280253"/>
            <a:ext cx="8640381" cy="1867161"/>
          </a:xfrm>
          <a:prstGeom prst="rect">
            <a:avLst/>
          </a:prstGeom>
        </p:spPr>
      </p:pic>
      <p:pic>
        <p:nvPicPr>
          <p:cNvPr id="8" name="Imagen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22768" y="4301335"/>
            <a:ext cx="3996000" cy="90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768" y="3168213"/>
            <a:ext cx="3997208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7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7" y="524879"/>
            <a:ext cx="3893828" cy="25431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13" y="4551096"/>
            <a:ext cx="1708536" cy="99230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80303" y="128789"/>
            <a:ext cx="4108361" cy="657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226183" y="176441"/>
            <a:ext cx="4016599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226182" y="3445247"/>
            <a:ext cx="4016599" cy="32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 rot="16200000">
            <a:off x="6295622" y="92983"/>
            <a:ext cx="4108361" cy="657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 rot="16200000">
            <a:off x="7359802" y="-882657"/>
            <a:ext cx="198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 rot="16200000">
            <a:off x="7359802" y="1160697"/>
            <a:ext cx="198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04" y="1432204"/>
            <a:ext cx="2832996" cy="185027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34" y="3945402"/>
            <a:ext cx="1708536" cy="9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7" y="524879"/>
            <a:ext cx="3893828" cy="25431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13" y="4551096"/>
            <a:ext cx="1708536" cy="99230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80303" y="128789"/>
            <a:ext cx="4108361" cy="657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226183" y="176441"/>
            <a:ext cx="4016599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226182" y="3445247"/>
            <a:ext cx="4016599" cy="32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 rot="16200000">
            <a:off x="6295622" y="92983"/>
            <a:ext cx="4108361" cy="657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 rot="16200000">
            <a:off x="7359802" y="-882657"/>
            <a:ext cx="198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 rot="16200000">
            <a:off x="7359802" y="1160697"/>
            <a:ext cx="198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04" y="1432204"/>
            <a:ext cx="2832996" cy="185027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34" y="3945402"/>
            <a:ext cx="1708536" cy="9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1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942"/>
          <a:stretch/>
        </p:blipFill>
        <p:spPr>
          <a:xfrm>
            <a:off x="3225534" y="1017431"/>
            <a:ext cx="378000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7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0303" y="128789"/>
            <a:ext cx="4108361" cy="657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226183" y="176441"/>
            <a:ext cx="4016599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226182" y="3445247"/>
            <a:ext cx="4016599" cy="32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 rot="16200000">
            <a:off x="6295622" y="92983"/>
            <a:ext cx="4108361" cy="657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 rot="16200000">
            <a:off x="7359802" y="-882657"/>
            <a:ext cx="198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 rot="16200000">
            <a:off x="7359802" y="1160697"/>
            <a:ext cx="198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9076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18</cp:revision>
  <dcterms:created xsi:type="dcterms:W3CDTF">2021-02-19T03:01:29Z</dcterms:created>
  <dcterms:modified xsi:type="dcterms:W3CDTF">2021-02-22T12:20:31Z</dcterms:modified>
</cp:coreProperties>
</file>