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60" r:id="rId5"/>
    <p:sldId id="257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51A"/>
    <a:srgbClr val="234D87"/>
    <a:srgbClr val="0D5274"/>
    <a:srgbClr val="99151A"/>
    <a:srgbClr val="EAB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8DDBBA-F6F6-4F10-AAA1-4F7FA74C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699D961-BDF3-4AE6-9F46-C04B97577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C493949-2BE2-4A4D-989D-F4352AA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3F25FE3-1444-40E9-BC67-6B16E933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2E2910C-07E2-4D07-8F2A-4078888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1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F7A15C-0174-455D-B20B-5E3EFD88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A64CCB42-93EB-4231-B685-0B283304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0073F60-6521-4C22-9CB7-541C3CAB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2F431A2-6068-462B-BE93-DC303E5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A2494FD-33C5-4069-A0CF-7696604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1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27F1896-643F-4120-AF97-9FE0B4DF7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E74602D-1CA6-4DB0-A1A8-F4E7ED4E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CCCB73A-189D-4B9B-AABC-EE7DA04D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ABC147F-2203-459B-850F-B6EE78D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948128B-31D3-4FD7-80A2-4DC6F20D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72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914286-94BA-4AF8-8602-A17A1EA8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D5AABDB-FFB5-415E-A7DE-9F47029F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F84C73F-379C-48E8-AE0C-4854195F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5D7BCC7-EA50-4FA1-AB98-CA5DD576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B5918D9-7243-4608-B3D7-B341188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6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0383F63-5B46-4CE2-B2F9-30322A8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7F77E81-0B6D-40A6-8A4F-6D6126FA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90E01E6-2E37-4335-8B1F-1F90FC4F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4B2065F-67B5-4325-A413-94725B2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994BDBE-D751-4C5C-AB03-C23B5CD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1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24E014-F0BA-4857-9305-CC3438D5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8C136F7-8078-4FAA-8F18-4FFBEDEE6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81D9E27-CC95-4675-892D-4696F699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9026B9A-6091-47B7-B20E-D18EC023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5723BA3-17A2-42B1-B80D-411292D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1A901D6-DFB8-4A3F-BE5D-FD41AC5F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5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C85BC4-BF21-4238-B5AF-D0F2E5BF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6A654F8-97C1-4FD8-B74A-899D6D8C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94615B24-68B3-468D-9463-B2F17BC74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3E9F0A85-FAF6-43DE-AD22-E8D739E5F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B1501FB4-88EA-4216-B917-C05CBFF6F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4B449AAD-38AC-44B1-AF2A-2CA9D2BA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F3BD9620-26A9-49DD-9416-620FB74E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60B1B473-BD99-4420-AD57-B55825BA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5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3BCC7F4-84E5-4DB0-B553-DCDF78F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AD4CBC34-DBFA-4F1A-A304-BB910826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FD867AE6-D95E-4C35-B267-F67AAFF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8E275207-6724-4730-9749-2499C8E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2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DC1BDA7D-5EC7-423E-9FF6-D1100A7C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353622F9-C629-40E1-A0DE-3D5E364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D079624C-6D7C-42DA-AAAA-1DEE2BD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3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EC8253E-F755-4957-B6A7-35503F0D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364136D-12E7-4614-8013-FA027F3A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A097FA10-A15C-48AE-8AC9-10892EEC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8640958-3D87-4999-B8D8-A16FC3E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13746106-2E64-4E2F-A274-9036257F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4FE87F4-B269-4E72-BCF6-13C8C775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31790E4-F4AB-4CC3-985D-C3627671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9235055C-FBD7-4C63-B1ED-27204C40B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4D032886-789C-4C6A-A21C-E8A7E209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471255A-3086-4F98-9D04-47CDD277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ECD9D69-5B13-46D6-BCF0-45FDCD7E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68E4D538-4515-4669-A2B0-9D865362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3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C0DA4B3C-F908-4314-9F85-66DCA7D7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85ECD85-3E5B-443D-AABF-B40D8B5E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5767E63-2AC7-4E8F-91FD-B5D8C1FB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07F24FF-E8D7-4B33-B2E1-0B573F70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34ACB63-69A5-4809-99FA-A143125FB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2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5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7DA7EA1F-EF9F-4E4D-8D77-DFB84278B075}"/>
              </a:ext>
            </a:extLst>
          </p:cNvPr>
          <p:cNvSpPr txBox="1"/>
          <p:nvPr/>
        </p:nvSpPr>
        <p:spPr>
          <a:xfrm>
            <a:off x="783771" y="2959118"/>
            <a:ext cx="10767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ORMING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AMES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AMES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ETWORKS [ 2019 ]</a:t>
            </a:r>
            <a:endParaRPr lang="en-US" sz="6000" b="1" dirty="0" smtClean="0">
              <a:solidFill>
                <a:srgbClr val="EAB2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sz="2400" b="1" dirty="0" err="1" smtClean="0">
                <a:solidFill>
                  <a:srgbClr val="98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s-ES" sz="2400" b="1" dirty="0" smtClean="0">
                <a:solidFill>
                  <a:srgbClr val="98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Vladimir V. </a:t>
            </a:r>
            <a:r>
              <a:rPr lang="es-ES" sz="2400" b="1" dirty="0" err="1" smtClean="0">
                <a:solidFill>
                  <a:srgbClr val="98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Mazalov</a:t>
            </a:r>
            <a:r>
              <a:rPr lang="es-ES" sz="2400" b="1" dirty="0" smtClean="0">
                <a:solidFill>
                  <a:srgbClr val="98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Julia V. </a:t>
            </a:r>
            <a:r>
              <a:rPr lang="es-ES" sz="2400" b="1" dirty="0" err="1" smtClean="0">
                <a:solidFill>
                  <a:srgbClr val="98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Chirkova</a:t>
            </a:r>
            <a:endParaRPr lang="es-CO" sz="2400" b="1" dirty="0">
              <a:solidFill>
                <a:srgbClr val="9815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63D96AED-0EBC-4E15-903B-ABA53473B606}"/>
              </a:ext>
            </a:extLst>
          </p:cNvPr>
          <p:cNvSpPr txBox="1"/>
          <p:nvPr/>
        </p:nvSpPr>
        <p:spPr>
          <a:xfrm>
            <a:off x="0" y="5842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Author(s): </a:t>
            </a:r>
            <a:r>
              <a:rPr lang="en-US" sz="2000" i="1" dirty="0" smtClean="0">
                <a:solidFill>
                  <a:schemeClr val="bg1"/>
                </a:solidFill>
              </a:rPr>
              <a:t>- Frank </a:t>
            </a:r>
            <a:r>
              <a:rPr lang="en-US" sz="2000" i="1" dirty="0" err="1" smtClean="0">
                <a:solidFill>
                  <a:schemeClr val="bg1"/>
                </a:solidFill>
              </a:rPr>
              <a:t>Manrique</a:t>
            </a:r>
            <a:r>
              <a:rPr lang="en-US" sz="2000" i="1" dirty="0" smtClean="0">
                <a:solidFill>
                  <a:schemeClr val="bg1"/>
                </a:solidFill>
              </a:rPr>
              <a:t>		 </a:t>
            </a:r>
            <a:r>
              <a:rPr lang="en-US" sz="2000" b="1" i="1" dirty="0" smtClean="0">
                <a:solidFill>
                  <a:schemeClr val="bg1"/>
                </a:solidFill>
              </a:rPr>
              <a:t>Date: </a:t>
            </a:r>
            <a:r>
              <a:rPr lang="en-US" sz="2000" i="1" dirty="0" smtClean="0">
                <a:solidFill>
                  <a:schemeClr val="bg1"/>
                </a:solidFill>
              </a:rPr>
              <a:t>23 / 02 / 2020	              </a:t>
            </a:r>
            <a:r>
              <a:rPr lang="en-US" sz="2000" b="1" i="1" dirty="0" smtClean="0">
                <a:solidFill>
                  <a:schemeClr val="bg1"/>
                </a:solidFill>
              </a:rPr>
              <a:t>Course:</a:t>
            </a:r>
            <a:r>
              <a:rPr lang="en-US" sz="2000" i="1" dirty="0" smtClean="0">
                <a:solidFill>
                  <a:schemeClr val="bg1"/>
                </a:solidFill>
              </a:rPr>
              <a:t> Introduction to Programming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	   - Daniel Bernal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                   - Jorge Ramírez			</a:t>
            </a:r>
            <a:r>
              <a:rPr lang="en-US" sz="2000" b="1" i="1" dirty="0" smtClean="0">
                <a:solidFill>
                  <a:schemeClr val="bg1"/>
                </a:solidFill>
              </a:rPr>
              <a:t>Group Name </a:t>
            </a:r>
            <a:r>
              <a:rPr lang="en-US" sz="2000" i="1" dirty="0" smtClean="0">
                <a:solidFill>
                  <a:schemeClr val="bg1"/>
                </a:solidFill>
              </a:rPr>
              <a:t>– The Nameless         </a:t>
            </a:r>
            <a:r>
              <a:rPr lang="en-US" sz="2000" b="1" i="1" dirty="0" smtClean="0">
                <a:solidFill>
                  <a:schemeClr val="bg1"/>
                </a:solidFill>
              </a:rPr>
              <a:t>Faculty:</a:t>
            </a:r>
            <a:r>
              <a:rPr lang="en-US" sz="2000" i="1" dirty="0" smtClean="0">
                <a:solidFill>
                  <a:schemeClr val="bg1"/>
                </a:solidFill>
              </a:rPr>
              <a:t> Systems Engineer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OBRE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IBRO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BOUT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OOK</a:t>
            </a:r>
            <a:endParaRPr lang="es-CO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23362" y="6388930"/>
            <a:ext cx="81198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050" b="1" dirty="0" smtClean="0"/>
              <a:t>Enlace del libro</a:t>
            </a:r>
          </a:p>
          <a:p>
            <a:pPr algn="r"/>
            <a:r>
              <a:rPr lang="es-ES" sz="1050" dirty="0" smtClean="0"/>
              <a:t>https</a:t>
            </a:r>
            <a:r>
              <a:rPr lang="es-ES" sz="1050" dirty="0"/>
              <a:t>://</a:t>
            </a:r>
            <a:r>
              <a:rPr lang="es-ES" sz="1050" dirty="0" smtClean="0"/>
              <a:t>www-sciencedirect-com.crai-ustadigital.usantotomas.edu.co/science/article/pii/B978012816551500006X</a:t>
            </a:r>
          </a:p>
        </p:txBody>
      </p:sp>
      <p:pic>
        <p:nvPicPr>
          <p:cNvPr id="1026" name="Picture 2" descr="Networking Games: Network Forming Games and Games on Networks: Amazon.es:  Mazalov, Vladimir, Chirkova, Julia V.: Libros en idiomas extranjer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618" y="1478252"/>
            <a:ext cx="2750165" cy="41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7250169" y="5601983"/>
            <a:ext cx="3419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https://images-na.ssl-images-amazon.com/images/I/81njdUK6BzL.jpg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10931" y="2662955"/>
            <a:ext cx="64736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Manejo del tema </a:t>
            </a:r>
            <a:r>
              <a:rPr lang="es-ES" dirty="0" smtClean="0"/>
              <a:t>– Uso de referencias</a:t>
            </a:r>
          </a:p>
          <a:p>
            <a:endParaRPr lang="es-ES" b="1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Su atractivo principal basa a planteamientos generales a detalle.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Informativo y aplicativo.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Temas enfocados como la Publicidad y Redes </a:t>
            </a:r>
          </a:p>
          <a:p>
            <a:r>
              <a:rPr lang="es-ES" dirty="0" smtClean="0"/>
              <a:t>     (basado en lo leído durante el tiempo dado).</a:t>
            </a:r>
          </a:p>
        </p:txBody>
      </p:sp>
    </p:spTree>
    <p:extLst>
      <p:ext uri="{BB962C8B-B14F-4D97-AF65-F5344CB8AC3E}">
        <p14:creationId xmlns:p14="http://schemas.microsoft.com/office/powerpoint/2010/main" val="1710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s-E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NTEREST / </a:t>
            </a:r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s-E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NTERESES</a:t>
            </a:r>
            <a:endParaRPr lang="es-CO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43666" y="323109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/>
              <a:t>Enfoque principal </a:t>
            </a:r>
            <a:r>
              <a:rPr lang="es-ES" dirty="0" smtClean="0"/>
              <a:t>– Juegos de red.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Explicación a su inicio en el desarrollo.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Intereses del jugador por medio del estudio.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Técnicas para atracción del público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Bases para la creación de videojuegos de redes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237177" y="18194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/>
              <a:t>Veracidad </a:t>
            </a:r>
            <a:r>
              <a:rPr lang="es-ES" dirty="0"/>
              <a:t>– Sustentación y uso de referencias.</a:t>
            </a:r>
            <a:endParaRPr lang="es-ES" b="1" dirty="0"/>
          </a:p>
          <a:p>
            <a:endParaRPr lang="es-ES" b="1" dirty="0"/>
          </a:p>
          <a:p>
            <a:r>
              <a:rPr lang="es-ES" dirty="0"/>
              <a:t>- Realiza un enfoque hacia ciertos videojuegos como tema de estudio de manera detallada</a:t>
            </a:r>
          </a:p>
        </p:txBody>
      </p:sp>
      <p:pic>
        <p:nvPicPr>
          <p:cNvPr id="2050" name="Picture 2" descr="Reference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98" b="89982" l="9974" r="89898">
                        <a14:foregroundMark x1="60486" y1="70662" x2="69949" y2="17174"/>
                        <a14:foregroundMark x1="53708" y1="75671" x2="54476" y2="74776"/>
                        <a14:foregroundMark x1="55115" y1="74061" x2="77749" y2="71735"/>
                        <a14:foregroundMark x1="64834" y1="65653" x2="77621" y2="65653"/>
                        <a14:foregroundMark x1="67263" y1="58318" x2="77749" y2="45081"/>
                        <a14:foregroundMark x1="52174" y1="25939" x2="52941" y2="10733"/>
                        <a14:foregroundMark x1="54476" y1="15564" x2="76215" y2="14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02" y="1519143"/>
            <a:ext cx="4849076" cy="34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7333177" y="4767938"/>
            <a:ext cx="40847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100" dirty="0"/>
              <a:t>https://apastyle.apa.org/images/references-page-category_tcm11-282727_w1024_n.jpg</a:t>
            </a:r>
          </a:p>
        </p:txBody>
      </p:sp>
    </p:spTree>
    <p:extLst>
      <p:ext uri="{BB962C8B-B14F-4D97-AF65-F5344CB8AC3E}">
        <p14:creationId xmlns:p14="http://schemas.microsoft.com/office/powerpoint/2010/main" val="18285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9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144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 Ines Sandoval Garcia</dc:creator>
  <cp:lastModifiedBy>Cuenta Microsoft</cp:lastModifiedBy>
  <cp:revision>9</cp:revision>
  <dcterms:created xsi:type="dcterms:W3CDTF">2020-01-24T20:50:22Z</dcterms:created>
  <dcterms:modified xsi:type="dcterms:W3CDTF">2021-02-25T12:35:59Z</dcterms:modified>
</cp:coreProperties>
</file>