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51A"/>
    <a:srgbClr val="234D87"/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25/02/2021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783771" y="2959118"/>
            <a:ext cx="1076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ORMING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AMES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AMES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sz="6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54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ETWORKS [ 2019 ]</a:t>
            </a:r>
            <a:endParaRPr lang="en-US" sz="6000" b="1" dirty="0" smtClean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2400" b="1" dirty="0" err="1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s-ES" sz="2400" b="1" dirty="0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Vladimir V. </a:t>
            </a:r>
            <a:r>
              <a:rPr lang="es-ES" sz="2400" b="1" dirty="0" err="1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Mazalov</a:t>
            </a:r>
            <a:r>
              <a:rPr lang="es-ES" sz="2400" b="1" dirty="0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Julia V. </a:t>
            </a:r>
            <a:r>
              <a:rPr lang="es-ES" sz="2400" b="1" dirty="0" err="1" smtClean="0">
                <a:solidFill>
                  <a:srgbClr val="98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Chirkova</a:t>
            </a:r>
            <a:endParaRPr lang="es-CO" sz="2400" b="1" dirty="0">
              <a:solidFill>
                <a:srgbClr val="98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Author(s): </a:t>
            </a:r>
            <a:r>
              <a:rPr lang="en-US" sz="2000" i="1" dirty="0" smtClean="0">
                <a:solidFill>
                  <a:schemeClr val="bg1"/>
                </a:solidFill>
              </a:rPr>
              <a:t>- Frank </a:t>
            </a:r>
            <a:r>
              <a:rPr lang="en-US" sz="2000" i="1" dirty="0" err="1" smtClean="0">
                <a:solidFill>
                  <a:schemeClr val="bg1"/>
                </a:solidFill>
              </a:rPr>
              <a:t>Manrique</a:t>
            </a:r>
            <a:r>
              <a:rPr lang="en-US" sz="2000" i="1" dirty="0" smtClean="0">
                <a:solidFill>
                  <a:schemeClr val="bg1"/>
                </a:solidFill>
              </a:rPr>
              <a:t>		 </a:t>
            </a:r>
            <a:r>
              <a:rPr lang="en-US" sz="2000" b="1" i="1" dirty="0" smtClean="0">
                <a:solidFill>
                  <a:schemeClr val="bg1"/>
                </a:solidFill>
              </a:rPr>
              <a:t>Date: </a:t>
            </a:r>
            <a:r>
              <a:rPr lang="en-US" sz="2000" i="1" dirty="0" smtClean="0">
                <a:solidFill>
                  <a:schemeClr val="bg1"/>
                </a:solidFill>
              </a:rPr>
              <a:t>23 / 02 / 2020	              </a:t>
            </a:r>
            <a:r>
              <a:rPr lang="en-US" sz="2000" b="1" i="1" dirty="0" smtClean="0">
                <a:solidFill>
                  <a:schemeClr val="bg1"/>
                </a:solidFill>
              </a:rPr>
              <a:t>Course:</a:t>
            </a:r>
            <a:r>
              <a:rPr lang="en-US" sz="2000" i="1" dirty="0" smtClean="0">
                <a:solidFill>
                  <a:schemeClr val="bg1"/>
                </a:solidFill>
              </a:rPr>
              <a:t> Introduction to Programming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	   - Daniel Bernal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                   - Jorge Ramírez			</a:t>
            </a:r>
            <a:r>
              <a:rPr lang="en-US" sz="2000" b="1" i="1" dirty="0" smtClean="0">
                <a:solidFill>
                  <a:schemeClr val="bg1"/>
                </a:solidFill>
              </a:rPr>
              <a:t>Group Name </a:t>
            </a:r>
            <a:r>
              <a:rPr lang="en-US" sz="2000" i="1" dirty="0" smtClean="0">
                <a:solidFill>
                  <a:schemeClr val="bg1"/>
                </a:solidFill>
              </a:rPr>
              <a:t>– The Nameless         </a:t>
            </a:r>
            <a:r>
              <a:rPr lang="en-US" sz="2000" b="1" i="1" dirty="0" smtClean="0">
                <a:solidFill>
                  <a:schemeClr val="bg1"/>
                </a:solidFill>
              </a:rPr>
              <a:t>Faculty:</a:t>
            </a:r>
            <a:r>
              <a:rPr lang="en-US" sz="2000" i="1" dirty="0" smtClean="0">
                <a:solidFill>
                  <a:schemeClr val="bg1"/>
                </a:solidFill>
              </a:rPr>
              <a:t> Systems Engineer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OBRE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IBRO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BOUT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s-E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s-E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OOK</a:t>
            </a:r>
            <a:endParaRPr lang="es-CO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23362" y="6388930"/>
            <a:ext cx="81198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50" b="1" dirty="0" smtClean="0"/>
              <a:t>Enlace del libro</a:t>
            </a:r>
          </a:p>
          <a:p>
            <a:pPr algn="r"/>
            <a:r>
              <a:rPr lang="es-ES" sz="1050" dirty="0" smtClean="0"/>
              <a:t>https</a:t>
            </a:r>
            <a:r>
              <a:rPr lang="es-ES" sz="1050" dirty="0"/>
              <a:t>://</a:t>
            </a:r>
            <a:r>
              <a:rPr lang="es-ES" sz="1050" dirty="0" smtClean="0"/>
              <a:t>www-sciencedirect-com.crai-ustadigital.usantotomas.edu.co/science/article/pii/B978012816551500006X</a:t>
            </a:r>
          </a:p>
        </p:txBody>
      </p:sp>
      <p:pic>
        <p:nvPicPr>
          <p:cNvPr id="1026" name="Picture 2" descr="Networking Games: Network Forming Games and Games on Networks: Amazon.es:  Mazalov, Vladimir, Chirkova, Julia V.: Libros en idiomas extranje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88" y="1479187"/>
            <a:ext cx="2750165" cy="41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762039" y="5602918"/>
            <a:ext cx="3419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https://images-na.ssl-images-amazon.com/images/I/81njdUK6BzL.jpg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351721" y="2663890"/>
            <a:ext cx="64736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Manejo del tema </a:t>
            </a:r>
            <a:r>
              <a:rPr lang="es-ES" dirty="0" smtClean="0"/>
              <a:t>– Uso de referencias</a:t>
            </a:r>
          </a:p>
          <a:p>
            <a:endParaRPr lang="es-ES" b="1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Su atractivo principal basa a planteamientos generales a detalle.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Informativo y aplicativo.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Temas enfocados como la Publicidad y Redes </a:t>
            </a:r>
          </a:p>
          <a:p>
            <a:r>
              <a:rPr lang="es-ES" dirty="0" smtClean="0"/>
              <a:t>     (basado en lo leído durante el tiempo dado).</a:t>
            </a:r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NTEREST / </a:t>
            </a: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NTERESES</a:t>
            </a:r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62030" y="35859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Enfoque principal </a:t>
            </a:r>
            <a:r>
              <a:rPr lang="es-ES" dirty="0" smtClean="0"/>
              <a:t>– Juegos de red.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Explicación a su inicio en el desarrollo.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Intereses del jugador por medio del estudio.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Técnicas para atracción del público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Bases para la creación de videojuegos de redes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455541" y="21742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Veracidad </a:t>
            </a:r>
            <a:r>
              <a:rPr lang="es-ES" dirty="0"/>
              <a:t>– Sustentación y uso de referencias.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- Realiza un enfoque hacia ciertos videojuegos como tema de estudio de manera detallada</a:t>
            </a:r>
          </a:p>
        </p:txBody>
      </p:sp>
      <p:pic>
        <p:nvPicPr>
          <p:cNvPr id="2050" name="Picture 2" descr="Reference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98" b="89982" l="9974" r="89898">
                        <a14:foregroundMark x1="60486" y1="70662" x2="69949" y2="17174"/>
                        <a14:foregroundMark x1="53708" y1="75671" x2="54476" y2="74776"/>
                        <a14:foregroundMark x1="55115" y1="74061" x2="77749" y2="71735"/>
                        <a14:foregroundMark x1="64834" y1="65653" x2="77621" y2="65653"/>
                        <a14:foregroundMark x1="67263" y1="58318" x2="77749" y2="45081"/>
                        <a14:foregroundMark x1="52174" y1="25939" x2="52941" y2="10733"/>
                        <a14:foregroundMark x1="54476" y1="15564" x2="76215" y2="14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66" y="1873985"/>
            <a:ext cx="4849076" cy="34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551541" y="5122780"/>
            <a:ext cx="40847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00" dirty="0"/>
              <a:t>https://apastyle.apa.org/images/references-page-category_tcm11-282727_w1024_n.jpg</a:t>
            </a:r>
          </a:p>
        </p:txBody>
      </p:sp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144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 Ines Sandoval Garcia</dc:creator>
  <cp:lastModifiedBy>Cuenta Microsoft</cp:lastModifiedBy>
  <cp:revision>8</cp:revision>
  <dcterms:created xsi:type="dcterms:W3CDTF">2020-01-24T20:50:22Z</dcterms:created>
  <dcterms:modified xsi:type="dcterms:W3CDTF">2021-02-25T12:25:56Z</dcterms:modified>
</cp:coreProperties>
</file>