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052735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Tw Cen MT Condensed" pitchFamily="34" charset="0"/>
              </a:rPr>
              <a:t>Curso GUI MATLAB</a:t>
            </a:r>
            <a:endParaRPr lang="es-MX" sz="8000" b="1" dirty="0">
              <a:latin typeface="Tw Cen MT Condensed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70595" y="50131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B0F0"/>
                </a:solidFill>
                <a:latin typeface="Arial Narrow" pitchFamily="34" charset="0"/>
              </a:rPr>
              <a:t>Jorge De Los Santos</a:t>
            </a:r>
            <a:endParaRPr lang="es-MX" sz="24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69476"/>
            <a:ext cx="9144000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Franklin Gothic Medium Cond" pitchFamily="34" charset="0"/>
              </a:rPr>
              <a:t>¿Cómo desarrollar GUIs?</a:t>
            </a:r>
            <a:endParaRPr lang="es-MX" sz="3200" b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MX" sz="2400" b="1" dirty="0" smtClean="0">
                <a:latin typeface="Arial Narrow" pitchFamily="34" charset="0"/>
              </a:rPr>
              <a:t>Utilizando el entorno de desarrollo integrado.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b="1" dirty="0">
              <a:latin typeface="Arial Narrow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2400" b="1" dirty="0" err="1" smtClean="0">
                <a:latin typeface="Arial Narrow" pitchFamily="34" charset="0"/>
              </a:rPr>
              <a:t>Programmatic</a:t>
            </a:r>
            <a:r>
              <a:rPr lang="es-MX" sz="2400" b="1" dirty="0" smtClean="0">
                <a:latin typeface="Arial Narrow" pitchFamily="34" charset="0"/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2595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69476"/>
            <a:ext cx="9144000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Franklin Gothic Medium Cond" pitchFamily="34" charset="0"/>
              </a:rPr>
              <a:t>Objeto figure</a:t>
            </a:r>
            <a:endParaRPr lang="es-MX" sz="3200" b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Arial Narrow" pitchFamily="34" charset="0"/>
              </a:rPr>
              <a:t>Objeto gráfico de mayor jerarquía.</a:t>
            </a:r>
          </a:p>
          <a:p>
            <a:endParaRPr lang="es-MX" sz="2400" b="1" dirty="0">
              <a:latin typeface="Arial Narrow" pitchFamily="34" charset="0"/>
            </a:endParaRPr>
          </a:p>
          <a:p>
            <a:r>
              <a:rPr lang="es-MX" sz="2400" b="1" dirty="0" smtClean="0">
                <a:latin typeface="Arial Narrow" pitchFamily="34" charset="0"/>
              </a:rPr>
              <a:t>Sintaxis:</a:t>
            </a:r>
          </a:p>
          <a:p>
            <a:endParaRPr lang="es-MX" sz="2400" b="1" dirty="0">
              <a:latin typeface="Arial Narrow" pitchFamily="34" charset="0"/>
            </a:endParaRPr>
          </a:p>
          <a:p>
            <a:r>
              <a:rPr lang="es-MX" sz="24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s-MX" sz="2400" b="1" dirty="0" err="1" smtClean="0">
                <a:latin typeface="Courier New" pitchFamily="49" charset="0"/>
                <a:cs typeface="Courier New" pitchFamily="49" charset="0"/>
              </a:rPr>
              <a:t>hfig</a:t>
            </a:r>
            <a:r>
              <a:rPr lang="es-MX" sz="2400" b="1" dirty="0" smtClean="0">
                <a:latin typeface="Courier New" pitchFamily="49" charset="0"/>
                <a:cs typeface="Courier New" pitchFamily="49" charset="0"/>
              </a:rPr>
              <a:t> = figure(‘</a:t>
            </a:r>
            <a:r>
              <a:rPr lang="es-MX" sz="2400" b="1" dirty="0" err="1" smtClean="0">
                <a:latin typeface="Courier New" pitchFamily="49" charset="0"/>
                <a:cs typeface="Courier New" pitchFamily="49" charset="0"/>
              </a:rPr>
              <a:t>Propiedad’,valor</a:t>
            </a:r>
            <a:r>
              <a:rPr lang="es-MX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MX" sz="2400" b="1" dirty="0" smtClean="0">
              <a:latin typeface="Arial Narrow" pitchFamily="34" charset="0"/>
            </a:endParaRPr>
          </a:p>
          <a:p>
            <a:endParaRPr lang="es-MX" sz="2400" b="1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4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69476"/>
            <a:ext cx="9144000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Franklin Gothic Medium Cond" pitchFamily="34" charset="0"/>
              </a:rPr>
              <a:t>¿Cómo desarrollar GUIs?</a:t>
            </a:r>
            <a:endParaRPr lang="es-MX" sz="3200" b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Arial Narrow" pitchFamily="34" charset="0"/>
              </a:rPr>
              <a:t>Utilizando el entorno de desarrollo integrado.</a:t>
            </a:r>
          </a:p>
          <a:p>
            <a:endParaRPr lang="es-MX" sz="2400" b="1" dirty="0">
              <a:latin typeface="Arial Narrow" pitchFamily="34" charset="0"/>
            </a:endParaRPr>
          </a:p>
          <a:p>
            <a:r>
              <a:rPr lang="es-MX" sz="2400" b="1" dirty="0" err="1" smtClean="0">
                <a:latin typeface="Arial Narrow" pitchFamily="34" charset="0"/>
              </a:rPr>
              <a:t>Programmatic</a:t>
            </a:r>
            <a:r>
              <a:rPr lang="es-MX" sz="2400" b="1" dirty="0" smtClean="0">
                <a:latin typeface="Arial Narrow" pitchFamily="34" charset="0"/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6588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69476"/>
            <a:ext cx="9144000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Franklin Gothic Medium Cond" pitchFamily="34" charset="0"/>
              </a:rPr>
              <a:t>¿Cómo desarrollar GUIs?</a:t>
            </a:r>
            <a:endParaRPr lang="es-MX" sz="3200" b="1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Arial Narrow" pitchFamily="34" charset="0"/>
              </a:rPr>
              <a:t>Utilizando el entorno de desarrollo integrado.</a:t>
            </a:r>
          </a:p>
          <a:p>
            <a:endParaRPr lang="es-MX" sz="2400" b="1" dirty="0">
              <a:latin typeface="Arial Narrow" pitchFamily="34" charset="0"/>
            </a:endParaRPr>
          </a:p>
          <a:p>
            <a:r>
              <a:rPr lang="es-MX" sz="2400" b="1" dirty="0" err="1" smtClean="0">
                <a:latin typeface="Arial Narrow" pitchFamily="34" charset="0"/>
              </a:rPr>
              <a:t>Programmatic</a:t>
            </a:r>
            <a:r>
              <a:rPr lang="es-MX" sz="2400" b="1" dirty="0" smtClean="0">
                <a:latin typeface="Arial Narrow" pitchFamily="34" charset="0"/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872338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Jorge De Los Santos</cp:lastModifiedBy>
  <cp:revision>2</cp:revision>
  <dcterms:created xsi:type="dcterms:W3CDTF">2014-07-17T04:17:33Z</dcterms:created>
  <dcterms:modified xsi:type="dcterms:W3CDTF">2014-07-17T04:33:39Z</dcterms:modified>
</cp:coreProperties>
</file>