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1" r:id="rId16"/>
    <p:sldId id="27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4AE50-4665-4BFF-8CD5-5D61C8219D00}" type="datetimeFigureOut">
              <a:rPr lang="es-MX" smtClean="0"/>
              <a:t>29/05/2014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7D5C-8E4C-45CE-8399-EF2BF01265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74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C88D-1168-4336-BADF-868342356810}" type="datetime1">
              <a:rPr lang="es-ES" smtClean="0"/>
              <a:t>29/05/2014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39A-6AC4-4ECD-B414-3FB4D296B429}" type="datetime1">
              <a:rPr lang="es-ES" smtClean="0"/>
              <a:t>29/05/2014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114D-C7B3-4205-AEE7-C53B0852F5BC}" type="datetime1">
              <a:rPr lang="es-ES" smtClean="0"/>
              <a:t>29/05/2014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FBBF-F2F9-434C-95B9-77203CB9E822}" type="datetime1">
              <a:rPr lang="es-ES" smtClean="0"/>
              <a:t>29/05/2014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2F42-D34E-41D9-BB7D-414CF9CF2F5B}" type="datetime1">
              <a:rPr lang="es-ES" smtClean="0"/>
              <a:t>29/05/2014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C450-0F02-4347-A09A-9BBD06E0C0DA}" type="datetime1">
              <a:rPr lang="es-ES" smtClean="0"/>
              <a:t>29/05/2014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15A7-4C5B-4B64-B859-6C01CC939CF2}" type="datetime1">
              <a:rPr lang="es-ES" smtClean="0"/>
              <a:t>29/05/2014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72FC-2244-4093-810C-91A498633D88}" type="datetime1">
              <a:rPr lang="es-ES" smtClean="0"/>
              <a:t>29/05/2014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33D-E82D-4839-8D25-D61AF08E21AA}" type="datetime1">
              <a:rPr lang="es-ES" smtClean="0"/>
              <a:t>29/05/2014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87FA-E3D1-4BB6-BB2C-4DDE0E1AB326}" type="datetime1">
              <a:rPr lang="es-ES" smtClean="0"/>
              <a:t>29/05/2014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1F7E-8CD0-4247-964A-999C0F322068}" type="datetime1">
              <a:rPr lang="es-ES" smtClean="0"/>
              <a:t>29/05/2014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467F-9A35-4313-9C89-52325513C2AF}" type="datetime1">
              <a:rPr lang="es-ES" smtClean="0"/>
              <a:t>29/05/2014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253978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280117" cy="2088232"/>
          </a:xfr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s-MX" sz="4800" b="1" dirty="0" smtClean="0">
                <a:solidFill>
                  <a:srgbClr val="0070C0"/>
                </a:solidFill>
                <a:latin typeface="Berlin Sans FB Demi" pitchFamily="34" charset="0"/>
              </a:rPr>
              <a:t>Curso Básico de MATLAB</a:t>
            </a:r>
          </a:p>
          <a:p>
            <a:r>
              <a:rPr lang="es-MX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Jorge De Los Santos</a:t>
            </a:r>
          </a:p>
          <a:p>
            <a:endParaRPr lang="es-MX" dirty="0"/>
          </a:p>
        </p:txBody>
      </p:sp>
      <p:pic>
        <p:nvPicPr>
          <p:cNvPr id="4" name="Picture 2" descr="C:\Users\User\Documents\MATLAB\Mis Apuntes\LogoLD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69471"/>
            <a:ext cx="712333" cy="7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Pictures\Iconos Prog\MTYP Icon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6167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635896" y="632035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LAB DLS &amp; MATLAB TYP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700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Variables simbólicas</a:t>
            </a: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70081"/>
            <a:ext cx="46805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Declarar una variable simbólica: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sym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x');</a:t>
            </a:r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endParaRPr lang="es-MX" dirty="0">
              <a:latin typeface="Arial Narrow" pitchFamily="34" charset="0"/>
            </a:endParaRPr>
          </a:p>
          <a:p>
            <a:r>
              <a:rPr lang="es-MX" sz="2000" dirty="0" smtClean="0">
                <a:latin typeface="Tw Cen MT Condensed Extra Bold" pitchFamily="34" charset="0"/>
              </a:rPr>
              <a:t>Declarar múltiples  variables simbólicas</a:t>
            </a:r>
            <a:r>
              <a:rPr lang="es-MX" sz="2000" dirty="0" smtClean="0">
                <a:latin typeface="Arial Narrow" pitchFamily="34" charset="0"/>
              </a:rPr>
              <a:t>: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syms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 x y z</a:t>
            </a:r>
          </a:p>
          <a:p>
            <a:endParaRPr lang="es-MX" dirty="0">
              <a:latin typeface="Arial Narrow" pitchFamily="34" charset="0"/>
            </a:endParaRPr>
          </a:p>
          <a:p>
            <a:endParaRPr lang="es-MX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340768"/>
            <a:ext cx="681582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  <a:cs typeface="Aharoni" pitchFamily="2" charset="-79"/>
              </a:rPr>
              <a:t>Insertar expresiones algebraicas: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&gt;&gt;  </a:t>
            </a:r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s-MX" sz="1600" dirty="0" err="1" smtClean="0">
                <a:latin typeface="Courier New" pitchFamily="49" charset="0"/>
                <a:cs typeface="Courier New" pitchFamily="49" charset="0"/>
              </a:rPr>
              <a:t>sym</a:t>
            </a:r>
            <a:r>
              <a:rPr lang="es-MX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s-MX" sz="1600" dirty="0">
                <a:latin typeface="Courier New" pitchFamily="49" charset="0"/>
                <a:cs typeface="Courier New" pitchFamily="49" charset="0"/>
              </a:rPr>
              <a:t>');</a:t>
            </a:r>
            <a:endParaRPr lang="es-MX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&gt;&gt; (x+2)^</a:t>
            </a:r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s-MX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&gt;&gt; sin(x)+</a:t>
            </a:r>
            <a:r>
              <a:rPr lang="es-MX" sz="16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sz="2000" dirty="0" err="1" smtClean="0">
                <a:latin typeface="Tw Cen MT Condensed Extra Bold" pitchFamily="34" charset="0"/>
              </a:rPr>
              <a:t>Factorizar</a:t>
            </a:r>
            <a:r>
              <a:rPr lang="es-MX" sz="2000" dirty="0" smtClean="0">
                <a:latin typeface="Tw Cen MT Condensed Extra Bold" pitchFamily="34" charset="0"/>
              </a:rPr>
              <a:t> y expandir expresiones algebraicas</a:t>
            </a:r>
            <a:r>
              <a:rPr lang="es-MX" dirty="0" smtClean="0">
                <a:latin typeface="Tw Cen MT Condensed Extra Bold" pitchFamily="34" charset="0"/>
              </a:rPr>
              <a:t>: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sz="1600" dirty="0">
                <a:latin typeface="Courier New" pitchFamily="49" charset="0"/>
                <a:cs typeface="Courier New" pitchFamily="49" charset="0"/>
              </a:rPr>
              <a:t>&gt;&gt; factor(x^2+2*x+1)</a:t>
            </a:r>
          </a:p>
          <a:p>
            <a:r>
              <a:rPr lang="es-MX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MX" sz="16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s-MX" sz="16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s-MX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MX" sz="1600" dirty="0">
                <a:latin typeface="Courier New" pitchFamily="49" charset="0"/>
                <a:cs typeface="Courier New" pitchFamily="49" charset="0"/>
              </a:rPr>
              <a:t>(x + 1)^</a:t>
            </a:r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es-MX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expand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((x+1)^2)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x^2 + 2*x + 1</a:t>
            </a:r>
            <a:endParaRPr lang="es-MX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70081"/>
            <a:ext cx="6192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Resolver ecuaciones:</a:t>
            </a:r>
            <a:endParaRPr lang="es-MX" sz="2000" dirty="0" smtClean="0">
              <a:latin typeface="Arial Rounded MT Bold" pitchFamily="34" charset="0"/>
            </a:endParaRPr>
          </a:p>
          <a:p>
            <a:endParaRPr lang="es-MX" dirty="0"/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&gt;&gt; solve(x+2==3,x)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(x^2+2*x-1==0,x)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2^(1/2) - 1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- 2^(1/2) -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093834"/>
            <a:ext cx="71287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w Cen MT Condensed Extra Bold" pitchFamily="34" charset="0"/>
                <a:cs typeface="Courier New" pitchFamily="49" charset="0"/>
              </a:rPr>
              <a:t>Resolver </a:t>
            </a:r>
            <a:r>
              <a:rPr lang="pt-BR" sz="2000" dirty="0" err="1">
                <a:latin typeface="Tw Cen MT Condensed Extra Bold" pitchFamily="34" charset="0"/>
                <a:cs typeface="Courier New" pitchFamily="49" charset="0"/>
              </a:rPr>
              <a:t>un</a:t>
            </a:r>
            <a:r>
              <a:rPr lang="pt-BR" sz="2000" dirty="0">
                <a:latin typeface="Tw Cen MT Condensed Extra Bold" pitchFamily="34" charset="0"/>
                <a:cs typeface="Courier New" pitchFamily="49" charset="0"/>
              </a:rPr>
              <a:t> sistema de </a:t>
            </a:r>
            <a:r>
              <a:rPr lang="pt-BR" sz="2000" dirty="0" err="1">
                <a:latin typeface="Tw Cen MT Condensed Extra Bold" pitchFamily="34" charset="0"/>
                <a:cs typeface="Courier New" pitchFamily="49" charset="0"/>
              </a:rPr>
              <a:t>ecuaciones</a:t>
            </a:r>
            <a:r>
              <a:rPr lang="pt-BR" sz="2000" dirty="0">
                <a:latin typeface="Tw Cen MT Condensed Extra Bold" pitchFamily="34" charset="0"/>
                <a:cs typeface="Courier New" pitchFamily="49" charset="0"/>
              </a:rPr>
              <a:t>:</a:t>
            </a:r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sol=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==1,x-y==0,x,y)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sol = 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x: [1x1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sym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y: [1x1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sym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sol.x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1/2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sol.y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1/2</a:t>
            </a:r>
            <a:endParaRPr lang="es-MX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Cálculo diferencial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65519" y="1570081"/>
            <a:ext cx="34563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Límite de una función:</a:t>
            </a:r>
            <a:endParaRPr lang="es-MX" sz="2000" dirty="0" smtClean="0">
              <a:latin typeface="Arial Rounded MT Bold" pitchFamily="34" charset="0"/>
            </a:endParaRPr>
          </a:p>
          <a:p>
            <a:endParaRPr lang="es-MX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limit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(x)/x,x,0)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limit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(1/(x-3),x,3)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283968" y="1570081"/>
            <a:ext cx="43204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Tw Cen MT Condensed Extra Bold" pitchFamily="34" charset="0"/>
                <a:cs typeface="Courier New" pitchFamily="49" charset="0"/>
              </a:rPr>
              <a:t>Límites laterales:</a:t>
            </a:r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limit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(1/(x-3),x,3,'left')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Inf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limit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(1/(x-3),x,3,'right')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Inf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89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70081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 Condensed Extra Bold" pitchFamily="34" charset="0"/>
              </a:rPr>
              <a:t>Resolver ecuaciones:</a:t>
            </a:r>
            <a:endParaRPr lang="es-MX" dirty="0" smtClean="0">
              <a:latin typeface="Arial Rounded MT Bold" pitchFamily="34" charset="0"/>
            </a:endParaRPr>
          </a:p>
          <a:p>
            <a:endParaRPr lang="es-MX" dirty="0"/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solve(x+2==3,x)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solve(x^2+2*x+1==0,x)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Resolver </a:t>
            </a:r>
            <a:r>
              <a:rPr lang="pt-BR" dirty="0" err="1" smtClean="0">
                <a:latin typeface="Tw Cen MT Condensed Extra Bold" pitchFamily="34" charset="0"/>
                <a:cs typeface="Courier New" pitchFamily="49" charset="0"/>
              </a:rPr>
              <a:t>un</a:t>
            </a:r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 sistema de </a:t>
            </a:r>
            <a:r>
              <a:rPr lang="pt-BR" dirty="0" err="1" smtClean="0">
                <a:latin typeface="Tw Cen MT Condensed Extra Bold" pitchFamily="34" charset="0"/>
                <a:cs typeface="Courier New" pitchFamily="49" charset="0"/>
              </a:rPr>
              <a:t>ecuaciones</a:t>
            </a:r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:</a:t>
            </a:r>
          </a:p>
          <a:p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solve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3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70081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 Condensed Extra Bold" pitchFamily="34" charset="0"/>
              </a:rPr>
              <a:t>Resolver ecuaciones:</a:t>
            </a:r>
            <a:endParaRPr lang="es-MX" dirty="0" smtClean="0">
              <a:latin typeface="Arial Rounded MT Bold" pitchFamily="34" charset="0"/>
            </a:endParaRPr>
          </a:p>
          <a:p>
            <a:endParaRPr lang="es-MX" dirty="0"/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solve(x+2==3,x)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solve(x^2+2*x+1==0,x)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Resolver </a:t>
            </a:r>
            <a:r>
              <a:rPr lang="pt-BR" dirty="0" err="1" smtClean="0">
                <a:latin typeface="Tw Cen MT Condensed Extra Bold" pitchFamily="34" charset="0"/>
                <a:cs typeface="Courier New" pitchFamily="49" charset="0"/>
              </a:rPr>
              <a:t>un</a:t>
            </a:r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 sistema de </a:t>
            </a:r>
            <a:r>
              <a:rPr lang="pt-BR" dirty="0" err="1" smtClean="0">
                <a:latin typeface="Tw Cen MT Condensed Extra Bold" pitchFamily="34" charset="0"/>
                <a:cs typeface="Courier New" pitchFamily="49" charset="0"/>
              </a:rPr>
              <a:t>ecuaciones</a:t>
            </a:r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:</a:t>
            </a:r>
          </a:p>
          <a:p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solve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97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848872" cy="5112568"/>
          </a:xfrm>
        </p:spPr>
        <p:txBody>
          <a:bodyPr>
            <a:normAutofit fontScale="62500" lnSpcReduction="20000"/>
          </a:bodyPr>
          <a:lstStyle/>
          <a:p>
            <a:endParaRPr lang="es-MX" dirty="0" smtClean="0"/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1. Introducción al entorno de desarrollo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2. Tipos de datos y 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operadores</a:t>
            </a:r>
          </a:p>
          <a:p>
            <a:pPr algn="l"/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3. Ficheros de comandos / scripts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4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. 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Matrices y vectores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5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. 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Variables simbólicas, manipulación algebraica y cálculo.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6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. 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Gráficas en 2D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7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. 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Gráficas en 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3D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8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. Entradas y salidas en el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Command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Window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9. Sentencias de control (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if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elseif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else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es-MX" sz="3800" b="1" dirty="0" err="1" smtClean="0">
                <a:solidFill>
                  <a:schemeClr val="tx2"/>
                </a:solidFill>
                <a:latin typeface="Arial Narrow" pitchFamily="34" charset="0"/>
              </a:rPr>
              <a:t>swicth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-case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)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10. Bucles / Ciclos (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for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while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)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11. Sentencias try-catch, break, pause,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continue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 y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return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12. Funciones y 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sub-funciones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13.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Cell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arrays</a:t>
            </a:r>
            <a:endParaRPr lang="es-MX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282855"/>
            <a:ext cx="7524328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Contenido del curso</a:t>
            </a:r>
            <a:endParaRPr lang="es-MX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499"/>
            <a:ext cx="1512168" cy="120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3103984" cy="365125"/>
          </a:xfrm>
        </p:spPr>
        <p:txBody>
          <a:bodyPr/>
          <a:lstStyle/>
          <a:p>
            <a:r>
              <a:rPr lang="es-ES" dirty="0" smtClean="0"/>
              <a:t>Jorge De Los Santos – Curso Básico de MATLAB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18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848872" cy="5112568"/>
          </a:xfrm>
        </p:spPr>
        <p:txBody>
          <a:bodyPr>
            <a:normAutofit fontScale="62500" lnSpcReduction="20000"/>
          </a:bodyPr>
          <a:lstStyle/>
          <a:p>
            <a:endParaRPr lang="es-MX" dirty="0" smtClean="0"/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14. Estructuras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15. Exportar e importar variables del </a:t>
            </a:r>
            <a:r>
              <a:rPr lang="es-MX" sz="3800" b="1" dirty="0" err="1">
                <a:solidFill>
                  <a:schemeClr val="tx2"/>
                </a:solidFill>
                <a:latin typeface="Arial Narrow" pitchFamily="34" charset="0"/>
              </a:rPr>
              <a:t>workspace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16. Exportar e importar datos de un fichero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17. Exportar e importar datos de Microsoft Excel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18. Análisis básico de datos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19. Manipulación de archivos y directorios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20. Solución de ecuaciones diferenciales</a:t>
            </a: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21. Introducción al procesamiento de 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imágenes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22. Introducción a las 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animaciones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23. Introducción al desarrollo de 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GUIs</a:t>
            </a:r>
          </a:p>
          <a:p>
            <a:pPr algn="l"/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24. Introducción a la POO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25. 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Depurar y exportar 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código</a:t>
            </a:r>
            <a:endParaRPr lang="es-MX" sz="38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l"/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26. 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Compilar aplicaciones (crear </a:t>
            </a:r>
            <a:r>
              <a:rPr lang="es-MX" sz="3800" b="1" dirty="0" smtClean="0">
                <a:solidFill>
                  <a:schemeClr val="tx2"/>
                </a:solidFill>
                <a:latin typeface="Arial Narrow" pitchFamily="34" charset="0"/>
              </a:rPr>
              <a:t>ejecutables</a:t>
            </a:r>
            <a:r>
              <a:rPr lang="es-MX" sz="3800" b="1" dirty="0">
                <a:solidFill>
                  <a:schemeClr val="tx2"/>
                </a:solidFill>
                <a:latin typeface="Arial Narrow" pitchFamily="34" charset="0"/>
              </a:rPr>
              <a:t>)</a:t>
            </a:r>
            <a:endParaRPr lang="es-MX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282855"/>
            <a:ext cx="7524328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Contenido del curso</a:t>
            </a:r>
            <a:endParaRPr lang="es-MX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499"/>
            <a:ext cx="1512168" cy="120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3103984" cy="365125"/>
          </a:xfrm>
        </p:spPr>
        <p:txBody>
          <a:bodyPr/>
          <a:lstStyle/>
          <a:p>
            <a:r>
              <a:rPr lang="es-ES" dirty="0" smtClean="0"/>
              <a:t>Jorge De Los Santos – Curso Básico de MATLAB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8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Tipos de datos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2" y="1700808"/>
            <a:ext cx="5628006" cy="384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Operadores aritméticos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61608"/>
            <a:ext cx="66198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9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Operadores relacionales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01627"/>
            <a:ext cx="66198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2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Operadores lógicos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24038"/>
            <a:ext cx="66675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Ficheros de comandos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1484784"/>
            <a:ext cx="5688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Crear un nuevo script:</a:t>
            </a:r>
          </a:p>
          <a:p>
            <a:endParaRPr lang="es-MX" dirty="0"/>
          </a:p>
          <a:p>
            <a:r>
              <a:rPr lang="es-MX" dirty="0" smtClean="0"/>
              <a:t>New&gt;Script</a:t>
            </a:r>
          </a:p>
          <a:p>
            <a:endParaRPr lang="es-MX" dirty="0" smtClean="0"/>
          </a:p>
          <a:p>
            <a:r>
              <a:rPr lang="es-MX" sz="2000" dirty="0" smtClean="0">
                <a:latin typeface="Tw Cen MT Condensed Extra Bold" pitchFamily="34" charset="0"/>
              </a:rPr>
              <a:t>O bien teclear en el </a:t>
            </a:r>
            <a:r>
              <a:rPr lang="es-MX" sz="2000" dirty="0" err="1" smtClean="0">
                <a:latin typeface="Tw Cen MT Condensed Extra Bold" pitchFamily="34" charset="0"/>
              </a:rPr>
              <a:t>Command</a:t>
            </a:r>
            <a:r>
              <a:rPr lang="es-MX" sz="2000" dirty="0" smtClean="0">
                <a:latin typeface="Tw Cen MT Condensed Extra Bold" pitchFamily="34" charset="0"/>
              </a:rPr>
              <a:t> </a:t>
            </a:r>
            <a:r>
              <a:rPr lang="es-MX" sz="2000" dirty="0" err="1" smtClean="0">
                <a:latin typeface="Tw Cen MT Condensed Extra Bold" pitchFamily="34" charset="0"/>
              </a:rPr>
              <a:t>Window</a:t>
            </a:r>
            <a:r>
              <a:rPr lang="es-MX" sz="2000" dirty="0" smtClean="0"/>
              <a:t>:</a:t>
            </a:r>
            <a:endParaRPr lang="es-MX" sz="2000" dirty="0"/>
          </a:p>
          <a:p>
            <a:endParaRPr lang="es-MX" dirty="0"/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edit</a:t>
            </a:r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endParaRPr lang="es-MX" dirty="0"/>
          </a:p>
          <a:p>
            <a:r>
              <a:rPr lang="es-MX" sz="2000" dirty="0" smtClean="0">
                <a:latin typeface="Tw Cen MT Condensed Extra Bold" pitchFamily="34" charset="0"/>
              </a:rPr>
              <a:t>Editar un script existente:</a:t>
            </a:r>
          </a:p>
          <a:p>
            <a:endParaRPr lang="es-MX" dirty="0"/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nombre_script</a:t>
            </a:r>
            <a:endParaRPr lang="es-MX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Matrices y vectores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1570080"/>
            <a:ext cx="65527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Crear una matriz de 2x2:</a:t>
            </a:r>
          </a:p>
          <a:p>
            <a:endParaRPr lang="es-MX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A=[1 2;3 4]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1     2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3  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Tw Cen MT Condensed Extra Bold" pitchFamily="34" charset="0"/>
                <a:cs typeface="Courier New" pitchFamily="49" charset="0"/>
              </a:rPr>
              <a:t>Crear</a:t>
            </a:r>
            <a:r>
              <a:rPr lang="pt-BR" sz="2000" dirty="0" smtClean="0">
                <a:latin typeface="Tw Cen MT Condensed Extra Bold" pitchFamily="34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Tw Cen MT Condensed Extra Bold" pitchFamily="34" charset="0"/>
                <a:cs typeface="Courier New" pitchFamily="49" charset="0"/>
              </a:rPr>
              <a:t>un</a:t>
            </a:r>
            <a:r>
              <a:rPr lang="pt-BR" sz="2000" dirty="0" smtClean="0">
                <a:latin typeface="Tw Cen MT Condensed Extra Bold" pitchFamily="34" charset="0"/>
                <a:cs typeface="Courier New" pitchFamily="49" charset="0"/>
              </a:rPr>
              <a:t> vector fila:</a:t>
            </a:r>
            <a:endParaRPr lang="pt-BR" sz="2000" dirty="0">
              <a:latin typeface="Tw Cen MT Condensed Extra Bold" pitchFamily="34" charset="0"/>
              <a:cs typeface="Courier New" pitchFamily="49" charset="0"/>
            </a:endParaRPr>
          </a:p>
          <a:p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A=[3 -1 0]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3    -1     0</a:t>
            </a:r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751</Words>
  <Application>Microsoft Office PowerPoint</Application>
  <PresentationFormat>Presentación en pantalla (4:3)</PresentationFormat>
  <Paragraphs>206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De Los Santos</dc:creator>
  <cp:lastModifiedBy>Jorge De Los Santos</cp:lastModifiedBy>
  <cp:revision>15</cp:revision>
  <dcterms:created xsi:type="dcterms:W3CDTF">2014-03-26T00:03:01Z</dcterms:created>
  <dcterms:modified xsi:type="dcterms:W3CDTF">2014-05-29T05:27:27Z</dcterms:modified>
</cp:coreProperties>
</file>