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14A62-3B4C-4AC0-9EAE-3CEFC449E847}" type="datetimeFigureOut">
              <a:rPr lang="es-MX" smtClean="0"/>
              <a:t>25/03/2014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1F0C-AB9E-41D5-8C2B-833AB6F512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83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7D5C-8E4C-45CE-8399-EF2BF012654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0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TIPOS DE DATOS  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2" y="1700808"/>
            <a:ext cx="5628006" cy="38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ARITMÉTICOS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61608"/>
            <a:ext cx="66198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RELACIONALES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01627"/>
            <a:ext cx="66198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2855"/>
            <a:ext cx="9144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Courier New" pitchFamily="49" charset="0"/>
                <a:cs typeface="Courier New" pitchFamily="49" charset="0"/>
              </a:rPr>
              <a:t>OPERADORES LÓGICOS</a:t>
            </a:r>
            <a:endParaRPr lang="es-MX" sz="3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electrosome.com/wp-content/uploads/2012/12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21"/>
            <a:ext cx="1190502" cy="9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104456" cy="365125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 Básico de MATLAB - Jorge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Los Santos - MATLAB TYP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24038"/>
            <a:ext cx="6667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0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Presentación en pantalla (4:3)</PresentationFormat>
  <Paragraphs>12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Jorge De Los Santos</cp:lastModifiedBy>
  <cp:revision>2</cp:revision>
  <dcterms:created xsi:type="dcterms:W3CDTF">2014-03-26T04:18:17Z</dcterms:created>
  <dcterms:modified xsi:type="dcterms:W3CDTF">2014-03-26T04:31:53Z</dcterms:modified>
</cp:coreProperties>
</file>