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71" r:id="rId9"/>
    <p:sldId id="267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7A82-DE97-13ED-5312-E9EF77A12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93282" y="742099"/>
            <a:ext cx="6719300" cy="2766528"/>
          </a:xfrm>
        </p:spPr>
        <p:txBody>
          <a:bodyPr/>
          <a:lstStyle/>
          <a:p>
            <a:r>
              <a:rPr lang="es-MX" dirty="0">
                <a:latin typeface="Goudy Old Style" panose="02020502050305020303" pitchFamily="18" charset="0"/>
              </a:rPr>
              <a:t>El palacio</a:t>
            </a:r>
            <a:endParaRPr lang="es-419" dirty="0">
              <a:latin typeface="Goudy Old Style" panose="0202050205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7A500-4FC7-2F39-2BB6-DB9947987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326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8F84B1-4869-8CDE-283F-AF3B2CA8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44" y="1010712"/>
            <a:ext cx="6040337" cy="461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9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125F-18C1-FD1A-A898-312E5C26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Historial de referencia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EE11-02CA-3D16-0E21-4E02EB1BB5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Como una pequeña referencia tenemos como: Hemos trabajado con Pepsi, Telmex y maquiladoras  y fiestas de todo tipo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0752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D12D-DAD5-9982-4FF7-A3FC6519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Empresas que hemos dado servicio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CD6C9-0B61-109B-F09B-EC38F10ABF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Pepsi</a:t>
            </a:r>
          </a:p>
          <a:p>
            <a:r>
              <a:rPr lang="es-MX" dirty="0"/>
              <a:t>Telmex</a:t>
            </a:r>
          </a:p>
          <a:p>
            <a:r>
              <a:rPr lang="es-MX" dirty="0"/>
              <a:t>Maquiladoras</a:t>
            </a:r>
          </a:p>
          <a:p>
            <a:r>
              <a:rPr lang="es-MX" dirty="0"/>
              <a:t>Cumpleaños</a:t>
            </a:r>
          </a:p>
          <a:p>
            <a:r>
              <a:rPr lang="es-MX" dirty="0"/>
              <a:t>Fiestas </a:t>
            </a:r>
            <a:r>
              <a:rPr lang="es-MX" dirty="0" err="1"/>
              <a:t>imfantiles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10611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CA85-3925-1955-439B-CF3CD403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Servicios que ofrecemos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47C0-0EBB-7781-E98A-27357A4861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Ofrecemos distintos tipos de servicios  que vienen en paquetes variados o simples y tenemos una sucursal que se encuentra en la </a:t>
            </a:r>
            <a:r>
              <a:rPr lang="es-MX" dirty="0" err="1"/>
              <a:t>cañaday</a:t>
            </a:r>
            <a:r>
              <a:rPr lang="es-MX" dirty="0"/>
              <a:t> se rentan en 3 horas (el pago se tendrá que hacer 1 </a:t>
            </a:r>
            <a:r>
              <a:rPr lang="es-MX" dirty="0" err="1"/>
              <a:t>dia</a:t>
            </a:r>
            <a:r>
              <a:rPr lang="es-MX" dirty="0"/>
              <a:t> antes del evento que se realiza )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7722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8B49-28F8-3AD8-4303-1455B11C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92" y="357326"/>
            <a:ext cx="10396882" cy="1151965"/>
          </a:xfrm>
        </p:spPr>
        <p:txBody>
          <a:bodyPr/>
          <a:lstStyle/>
          <a:p>
            <a:r>
              <a:rPr lang="es-MX" dirty="0"/>
              <a:t>Cotización      La cañada</a:t>
            </a:r>
            <a:endParaRPr lang="es-419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7F78A2C-99CB-B50E-7D6F-E9554847C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73040"/>
              </p:ext>
            </p:extLst>
          </p:nvPr>
        </p:nvGraphicFramePr>
        <p:xfrm>
          <a:off x="248575" y="1669577"/>
          <a:ext cx="11416682" cy="39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005">
                  <a:extLst>
                    <a:ext uri="{9D8B030D-6E8A-4147-A177-3AD203B41FA5}">
                      <a16:colId xmlns:a16="http://schemas.microsoft.com/office/drawing/2014/main" val="378433767"/>
                    </a:ext>
                  </a:extLst>
                </a:gridCol>
                <a:gridCol w="2898559">
                  <a:extLst>
                    <a:ext uri="{9D8B030D-6E8A-4147-A177-3AD203B41FA5}">
                      <a16:colId xmlns:a16="http://schemas.microsoft.com/office/drawing/2014/main" val="3006569265"/>
                    </a:ext>
                  </a:extLst>
                </a:gridCol>
                <a:gridCol w="2898559">
                  <a:extLst>
                    <a:ext uri="{9D8B030D-6E8A-4147-A177-3AD203B41FA5}">
                      <a16:colId xmlns:a16="http://schemas.microsoft.com/office/drawing/2014/main" val="930379716"/>
                    </a:ext>
                  </a:extLst>
                </a:gridCol>
                <a:gridCol w="2898559">
                  <a:extLst>
                    <a:ext uri="{9D8B030D-6E8A-4147-A177-3AD203B41FA5}">
                      <a16:colId xmlns:a16="http://schemas.microsoft.com/office/drawing/2014/main" val="3868662672"/>
                    </a:ext>
                  </a:extLst>
                </a:gridCol>
              </a:tblGrid>
              <a:tr h="97640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Abadi" panose="020B0604020104020204" pitchFamily="34" charset="0"/>
                          <a:cs typeface="Arial" panose="020B0604020202020204" pitchFamily="34" charset="0"/>
                        </a:rPr>
                        <a:t>Paquete </a:t>
                      </a:r>
                      <a:endParaRPr lang="es-419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Abadi" panose="020B0604020104020204" pitchFamily="34" charset="0"/>
                          <a:cs typeface="Arial" panose="020B0604020202020204" pitchFamily="34" charset="0"/>
                        </a:rPr>
                        <a:t>Incluye</a:t>
                      </a:r>
                      <a:endParaRPr lang="es-419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Abadi" panose="020B0604020104020204" pitchFamily="34" charset="0"/>
                          <a:cs typeface="Arial" panose="020B0604020202020204" pitchFamily="34" charset="0"/>
                        </a:rPr>
                        <a:t>precio</a:t>
                      </a:r>
                      <a:endParaRPr lang="es-419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Abadi" panose="020B0604020104020204" pitchFamily="34" charset="0"/>
                          <a:cs typeface="Arial" panose="020B0604020202020204" pitchFamily="34" charset="0"/>
                        </a:rPr>
                        <a:t>Horario</a:t>
                      </a:r>
                      <a:endParaRPr lang="es-419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517241"/>
                  </a:ext>
                </a:extLst>
              </a:tr>
              <a:tr h="97640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Abadi" panose="020B0604020104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419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Abadi" panose="020B0604020104020204" pitchFamily="34" charset="0"/>
                          <a:cs typeface="Arial" panose="020B0604020202020204" pitchFamily="34" charset="0"/>
                        </a:rPr>
                        <a:t>20 mesas, decoración, música, banquete a escoger de los que tenemos, recreaciones infantiles y arcade, show y postre</a:t>
                      </a:r>
                      <a:endParaRPr lang="es-419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Abadi" panose="020B0604020104020204" pitchFamily="34" charset="0"/>
                          <a:cs typeface="Arial" panose="020B0604020202020204" pitchFamily="34" charset="0"/>
                        </a:rPr>
                        <a:t>20 mil</a:t>
                      </a:r>
                      <a:endParaRPr lang="es-419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Abadi" panose="020B0604020104020204" pitchFamily="34" charset="0"/>
                          <a:cs typeface="Arial" panose="020B0604020202020204" pitchFamily="34" charset="0"/>
                        </a:rPr>
                        <a:t>De lunes a viernes de 12 am a 11 pm</a:t>
                      </a:r>
                      <a:endParaRPr lang="es-419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0778"/>
                  </a:ext>
                </a:extLst>
              </a:tr>
              <a:tr h="97640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Abadi" panose="020B0604020104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419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Abadi" panose="020B0604020104020204" pitchFamily="34" charset="0"/>
                          <a:cs typeface="Arial" panose="020B0604020202020204" pitchFamily="34" charset="0"/>
                        </a:rPr>
                        <a:t>26 mesas, decoración, ambientación musical, banquete, salón de boliche, juegos arcade y show y postre</a:t>
                      </a:r>
                      <a:endParaRPr lang="es-419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Abadi" panose="020B0604020104020204" pitchFamily="34" charset="0"/>
                          <a:cs typeface="Arial" panose="020B0604020202020204" pitchFamily="34" charset="0"/>
                        </a:rPr>
                        <a:t>24 mil</a:t>
                      </a:r>
                      <a:endParaRPr lang="es-419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Abadi" panose="020B0604020104020204" pitchFamily="34" charset="0"/>
                          <a:cs typeface="Arial" panose="020B0604020202020204" pitchFamily="34" charset="0"/>
                        </a:rPr>
                        <a:t>De lunes a sábado de 12 am a 11 pm</a:t>
                      </a:r>
                      <a:endParaRPr lang="es-419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968619"/>
                  </a:ext>
                </a:extLst>
              </a:tr>
              <a:tr h="97640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Abadi" panose="020B0604020104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419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Abadi" panose="020B0604020104020204" pitchFamily="34" charset="0"/>
                          <a:cs typeface="Arial" panose="020B0604020202020204" pitchFamily="34" charset="0"/>
                        </a:rPr>
                        <a:t>31 mesas, decoración, Dj, banquete, show, juegos infantiles, boliche, arcade, casino y postres</a:t>
                      </a:r>
                      <a:endParaRPr lang="es-419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Abadi" panose="020B0604020104020204" pitchFamily="34" charset="0"/>
                          <a:cs typeface="Arial" panose="020B0604020202020204" pitchFamily="34" charset="0"/>
                        </a:rPr>
                        <a:t>32 mil</a:t>
                      </a:r>
                      <a:endParaRPr lang="es-419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Abadi" panose="020B0604020104020204" pitchFamily="34" charset="0"/>
                          <a:cs typeface="Arial" panose="020B0604020202020204" pitchFamily="34" charset="0"/>
                        </a:rPr>
                        <a:t>De lunes a domingo de 12 am a 11 pm</a:t>
                      </a:r>
                      <a:endParaRPr lang="es-419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862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20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BC4C-8D39-17C8-AE3A-3AA7B43E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personal con el que contamos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38F7-E65A-8C34-FB13-E064B748AC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Contamos con conserjes, Staff, seguridad en la entrada y el cámaras, cocineros, ayudantes en las zonas de juego y meseros  y como punto extra tenemos estacionamiento de dos plantas 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5425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1EB4-84E0-342B-8F3B-92C92DE3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Muchas gracias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0F7B3-8F3C-03C6-F45A-E6E07888CE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Gracias por averse comunicado con nosotros y esperamos que contrate nuestros servicios muy pronto , le daremos  una experiencia  inolvidable 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4891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B6F2-9F31-E64C-D186-180C6F5F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668045"/>
            <a:ext cx="10396882" cy="1151965"/>
          </a:xfrm>
        </p:spPr>
        <p:txBody>
          <a:bodyPr/>
          <a:lstStyle/>
          <a:p>
            <a:r>
              <a:rPr lang="es-MX" dirty="0"/>
              <a:t>Equipo #5         fecha 20/04/2023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9A643-9974-B76B-D105-A86B64F5EC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Juan </a:t>
            </a:r>
            <a:r>
              <a:rPr lang="es-MX" dirty="0" err="1" smtClean="0"/>
              <a:t>Jose</a:t>
            </a:r>
            <a:r>
              <a:rPr lang="es-MX" dirty="0" smtClean="0"/>
              <a:t> nava silva</a:t>
            </a:r>
            <a:r>
              <a:rPr lang="es-MX" dirty="0" smtClean="0"/>
              <a:t>, </a:t>
            </a:r>
            <a:r>
              <a:rPr lang="es-MX" dirty="0"/>
              <a:t>numero de control: </a:t>
            </a:r>
            <a:r>
              <a:rPr lang="es-MX" dirty="0" smtClean="0"/>
              <a:t>22580764         </a:t>
            </a:r>
            <a:r>
              <a:rPr lang="es-MX" dirty="0"/>
              <a:t>Lugar de examen: salón de computo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419" dirty="0"/>
          </a:p>
        </p:txBody>
      </p:sp>
      <p:pic>
        <p:nvPicPr>
          <p:cNvPr id="5" name="Picture 44">
            <a:extLst>
              <a:ext uri="{FF2B5EF4-FFF2-40B4-BE49-F238E27FC236}">
                <a16:creationId xmlns:a16="http://schemas.microsoft.com/office/drawing/2014/main" id="{092EC308-F11E-F72C-A291-8FD47FB8D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121" y="3518346"/>
            <a:ext cx="1454095" cy="160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8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255087-DEE1-E296-1843-9208C1CF2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142637"/>
              </p:ext>
            </p:extLst>
          </p:nvPr>
        </p:nvGraphicFramePr>
        <p:xfrm>
          <a:off x="0" y="0"/>
          <a:ext cx="11700769" cy="5557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4964">
                  <a:extLst>
                    <a:ext uri="{9D8B030D-6E8A-4147-A177-3AD203B41FA5}">
                      <a16:colId xmlns:a16="http://schemas.microsoft.com/office/drawing/2014/main" val="697888223"/>
                    </a:ext>
                  </a:extLst>
                </a:gridCol>
                <a:gridCol w="1058699">
                  <a:extLst>
                    <a:ext uri="{9D8B030D-6E8A-4147-A177-3AD203B41FA5}">
                      <a16:colId xmlns:a16="http://schemas.microsoft.com/office/drawing/2014/main" val="3934312924"/>
                    </a:ext>
                  </a:extLst>
                </a:gridCol>
                <a:gridCol w="1057056">
                  <a:extLst>
                    <a:ext uri="{9D8B030D-6E8A-4147-A177-3AD203B41FA5}">
                      <a16:colId xmlns:a16="http://schemas.microsoft.com/office/drawing/2014/main" val="2856215475"/>
                    </a:ext>
                  </a:extLst>
                </a:gridCol>
                <a:gridCol w="935404">
                  <a:extLst>
                    <a:ext uri="{9D8B030D-6E8A-4147-A177-3AD203B41FA5}">
                      <a16:colId xmlns:a16="http://schemas.microsoft.com/office/drawing/2014/main" val="3716689272"/>
                    </a:ext>
                  </a:extLst>
                </a:gridCol>
                <a:gridCol w="923896">
                  <a:extLst>
                    <a:ext uri="{9D8B030D-6E8A-4147-A177-3AD203B41FA5}">
                      <a16:colId xmlns:a16="http://schemas.microsoft.com/office/drawing/2014/main" val="712364215"/>
                    </a:ext>
                  </a:extLst>
                </a:gridCol>
                <a:gridCol w="2446188">
                  <a:extLst>
                    <a:ext uri="{9D8B030D-6E8A-4147-A177-3AD203B41FA5}">
                      <a16:colId xmlns:a16="http://schemas.microsoft.com/office/drawing/2014/main" val="3336321725"/>
                    </a:ext>
                  </a:extLst>
                </a:gridCol>
                <a:gridCol w="2984580">
                  <a:extLst>
                    <a:ext uri="{9D8B030D-6E8A-4147-A177-3AD203B41FA5}">
                      <a16:colId xmlns:a16="http://schemas.microsoft.com/office/drawing/2014/main" val="3461418689"/>
                    </a:ext>
                  </a:extLst>
                </a:gridCol>
                <a:gridCol w="1809982">
                  <a:extLst>
                    <a:ext uri="{9D8B030D-6E8A-4147-A177-3AD203B41FA5}">
                      <a16:colId xmlns:a16="http://schemas.microsoft.com/office/drawing/2014/main" val="2038485020"/>
                    </a:ext>
                  </a:extLst>
                </a:gridCol>
              </a:tblGrid>
              <a:tr h="6230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No.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Numero de control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nombres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Apellido paterno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Apellido materno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firma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correo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foto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extLst>
                  <a:ext uri="{0D108BD9-81ED-4DB2-BD59-A6C34878D82A}">
                    <a16:rowId xmlns:a16="http://schemas.microsoft.com/office/drawing/2014/main" val="3830620289"/>
                  </a:ext>
                </a:extLst>
              </a:tr>
              <a:tr h="16447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1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22580764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Juan jose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Nava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Silva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L22580764@reynosa.tecnm.mx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extLst>
                  <a:ext uri="{0D108BD9-81ED-4DB2-BD59-A6C34878D82A}">
                    <a16:rowId xmlns:a16="http://schemas.microsoft.com/office/drawing/2014/main" val="1801205297"/>
                  </a:ext>
                </a:extLst>
              </a:tr>
              <a:tr h="16447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2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 dirty="0">
                          <a:effectLst/>
                        </a:rPr>
                        <a:t>22580758</a:t>
                      </a:r>
                      <a:endParaRPr lang="es-419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Angel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Martinez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Ramírez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L22580758@reynosa.tecnm.mx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extLst>
                  <a:ext uri="{0D108BD9-81ED-4DB2-BD59-A6C34878D82A}">
                    <a16:rowId xmlns:a16="http://schemas.microsoft.com/office/drawing/2014/main" val="1999777696"/>
                  </a:ext>
                </a:extLst>
              </a:tr>
              <a:tr h="16447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4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 dirty="0">
                          <a:effectLst/>
                        </a:rPr>
                        <a:t>22580751</a:t>
                      </a:r>
                      <a:endParaRPr lang="es-419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Juan moisés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carrillo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 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800">
                          <a:effectLst/>
                        </a:rPr>
                        <a:t>L22580751@reynosa.tecnm.mx</a:t>
                      </a:r>
                      <a:endParaRPr lang="es-419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0" marR="47680" marT="0" marB="0"/>
                </a:tc>
                <a:extLst>
                  <a:ext uri="{0D108BD9-81ED-4DB2-BD59-A6C34878D82A}">
                    <a16:rowId xmlns:a16="http://schemas.microsoft.com/office/drawing/2014/main" val="4207169395"/>
                  </a:ext>
                </a:extLst>
              </a:tr>
            </a:tbl>
          </a:graphicData>
        </a:graphic>
      </p:graphicFrame>
      <p:pic>
        <p:nvPicPr>
          <p:cNvPr id="1046" name="Picture 49">
            <a:extLst>
              <a:ext uri="{FF2B5EF4-FFF2-40B4-BE49-F238E27FC236}">
                <a16:creationId xmlns:a16="http://schemas.microsoft.com/office/drawing/2014/main" id="{7C5C7371-7D3B-4514-432A-2AA4C09FE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638" y="661795"/>
            <a:ext cx="1744661" cy="157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44">
            <a:extLst>
              <a:ext uri="{FF2B5EF4-FFF2-40B4-BE49-F238E27FC236}">
                <a16:creationId xmlns:a16="http://schemas.microsoft.com/office/drawing/2014/main" id="{092EC308-F11E-F72C-A291-8FD47FB8D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466" y="628002"/>
            <a:ext cx="1454095" cy="160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47">
            <a:extLst>
              <a:ext uri="{FF2B5EF4-FFF2-40B4-BE49-F238E27FC236}">
                <a16:creationId xmlns:a16="http://schemas.microsoft.com/office/drawing/2014/main" id="{B68F518A-A41B-1660-2EBC-EFD042000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639" y="2305443"/>
            <a:ext cx="1744662" cy="149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43">
            <a:extLst>
              <a:ext uri="{FF2B5EF4-FFF2-40B4-BE49-F238E27FC236}">
                <a16:creationId xmlns:a16="http://schemas.microsoft.com/office/drawing/2014/main" id="{B57A60FF-B602-862E-87AB-CF2F5E0FD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466" y="2409979"/>
            <a:ext cx="1454095" cy="139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48">
            <a:extLst>
              <a:ext uri="{FF2B5EF4-FFF2-40B4-BE49-F238E27FC236}">
                <a16:creationId xmlns:a16="http://schemas.microsoft.com/office/drawing/2014/main" id="{3D8CDDDA-F336-456A-083B-1F691B85A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928" y="3992169"/>
            <a:ext cx="2174813" cy="149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40">
            <a:extLst>
              <a:ext uri="{FF2B5EF4-FFF2-40B4-BE49-F238E27FC236}">
                <a16:creationId xmlns:a16="http://schemas.microsoft.com/office/drawing/2014/main" id="{277C21A4-F12D-0600-5BA6-215D9A669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467" y="4211440"/>
            <a:ext cx="1454094" cy="127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868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77</TotalTime>
  <Words>307</Words>
  <Application>Microsoft Office PowerPoint</Application>
  <PresentationFormat>Panorámica</PresentationFormat>
  <Paragraphs>62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Abadi</vt:lpstr>
      <vt:lpstr>Arial</vt:lpstr>
      <vt:lpstr>Calibri</vt:lpstr>
      <vt:lpstr>Goudy Old Style</vt:lpstr>
      <vt:lpstr>Impact</vt:lpstr>
      <vt:lpstr>Times New Roman</vt:lpstr>
      <vt:lpstr>Main Event</vt:lpstr>
      <vt:lpstr>El palacio</vt:lpstr>
      <vt:lpstr>Historial de referencia</vt:lpstr>
      <vt:lpstr>Empresas que hemos dado servicio</vt:lpstr>
      <vt:lpstr>Servicios que ofrecemos</vt:lpstr>
      <vt:lpstr>Cotización      La cañada</vt:lpstr>
      <vt:lpstr>El personal con el que contamos</vt:lpstr>
      <vt:lpstr>Muchas gracias</vt:lpstr>
      <vt:lpstr>Equipo #5         fecha 20/04/2023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IGES</dc:title>
  <dc:creator>Moises Carrillo</dc:creator>
  <cp:lastModifiedBy>Alumnos</cp:lastModifiedBy>
  <cp:revision>4</cp:revision>
  <dcterms:created xsi:type="dcterms:W3CDTF">2023-04-20T19:52:04Z</dcterms:created>
  <dcterms:modified xsi:type="dcterms:W3CDTF">2023-04-20T21:37:16Z</dcterms:modified>
</cp:coreProperties>
</file>