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7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2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627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9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8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9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22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13F2-5404-6F4C-B3E8-3E6C6DB5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9653-7436-E045-99E3-2E9F03AD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95A7-DC08-1C49-A103-290613B9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1DEA-5ED1-534F-A608-08945185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C0F9-61B5-DC47-A8F4-D5EDFC16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0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2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3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0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8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0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271191-1BD2-4A43-B382-C7F664513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Ironhack</a:t>
            </a:r>
            <a:r>
              <a:rPr lang="en-GB" dirty="0"/>
              <a:t> Madrid - Data Analytics Part Time - January 2021 - Project Module 1</a:t>
            </a:r>
            <a:endParaRPr lang="en-US" dirty="0"/>
          </a:p>
        </p:txBody>
      </p:sp>
      <p:pic>
        <p:nvPicPr>
          <p:cNvPr id="3074" name="Picture 2" descr="BiciBAD info BiciMAD (@BiciBAD) / Twitter">
            <a:extLst>
              <a:ext uri="{FF2B5EF4-FFF2-40B4-BE49-F238E27FC236}">
                <a16:creationId xmlns:a16="http://schemas.microsoft.com/office/drawing/2014/main" id="{986428B7-A583-1A4F-8428-D1AAEF69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21" y="1389605"/>
            <a:ext cx="2039395" cy="20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BD88E-D2CD-C44F-884A-BEF7B3CB2D00}"/>
              </a:ext>
            </a:extLst>
          </p:cNvPr>
          <p:cNvSpPr txBox="1"/>
          <p:nvPr/>
        </p:nvSpPr>
        <p:spPr>
          <a:xfrm>
            <a:off x="5544273" y="2111186"/>
            <a:ext cx="89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VS</a:t>
            </a:r>
          </a:p>
        </p:txBody>
      </p:sp>
      <p:pic>
        <p:nvPicPr>
          <p:cNvPr id="3076" name="Picture 4" descr="Icono De La Iglesia, Signo Del Templo Católico. Ilustraciones Vectoriales,  Clip Art Vectorizado Libre De Derechos. Image 96408391.">
            <a:extLst>
              <a:ext uri="{FF2B5EF4-FFF2-40B4-BE49-F238E27FC236}">
                <a16:creationId xmlns:a16="http://schemas.microsoft.com/office/drawing/2014/main" id="{EB56940B-EE97-3346-991E-EC5BB69B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56" y="314628"/>
            <a:ext cx="2522037" cy="25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cono De La Iglesia, Signo Del Templo Católico. Ilustraciones Vectoriales,  Clip Art Vectorizado Libre De Derechos. Image 96408391.">
            <a:extLst>
              <a:ext uri="{FF2B5EF4-FFF2-40B4-BE49-F238E27FC236}">
                <a16:creationId xmlns:a16="http://schemas.microsoft.com/office/drawing/2014/main" id="{1891AA3E-BEFC-2B47-9440-80EE31CD7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076" y="1575647"/>
            <a:ext cx="2693363" cy="26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achar png | PNGEgg">
            <a:extLst>
              <a:ext uri="{FF2B5EF4-FFF2-40B4-BE49-F238E27FC236}">
                <a16:creationId xmlns:a16="http://schemas.microsoft.com/office/drawing/2014/main" id="{DD0108DE-7FD9-F445-AE17-1247E7A0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3609" y="2609460"/>
            <a:ext cx="891250" cy="81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E092-65D9-D942-8E69-EF42861A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5830"/>
            <a:ext cx="10364451" cy="1596177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What is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74AC-4226-4C40-8777-4025083A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3187435"/>
            <a:ext cx="10364452" cy="26563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500" dirty="0"/>
              <a:t>Requirements</a:t>
            </a:r>
            <a:r>
              <a:rPr lang="en-US" dirty="0"/>
              <a:t>: Pandas, requests, </a:t>
            </a:r>
            <a:r>
              <a:rPr lang="en-US" dirty="0" err="1"/>
              <a:t>geopandas</a:t>
            </a:r>
            <a:r>
              <a:rPr lang="en-US" dirty="0"/>
              <a:t>,</a:t>
            </a:r>
            <a:r>
              <a:rPr lang="en-GB" dirty="0" err="1"/>
              <a:t>smtplib</a:t>
            </a:r>
            <a:r>
              <a:rPr lang="en-GB" dirty="0"/>
              <a:t>, </a:t>
            </a:r>
            <a:r>
              <a:rPr lang="en-GB" dirty="0" err="1"/>
              <a:t>getpass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, Azure data studio</a:t>
            </a:r>
          </a:p>
          <a:p>
            <a:r>
              <a:rPr lang="en-US" sz="2500" dirty="0"/>
              <a:t>Final output: </a:t>
            </a:r>
            <a:r>
              <a:rPr lang="en-US" dirty="0"/>
              <a:t>an email with a csv file containing the information desired.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CB526-B0C1-0D4C-9B20-027BD9B87B44}"/>
              </a:ext>
            </a:extLst>
          </p:cNvPr>
          <p:cNvSpPr txBox="1"/>
          <p:nvPr/>
        </p:nvSpPr>
        <p:spPr>
          <a:xfrm>
            <a:off x="3904848" y="1553353"/>
            <a:ext cx="7538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Analyze, process </a:t>
            </a:r>
            <a:r>
              <a:rPr lang="en-US" dirty="0"/>
              <a:t>and </a:t>
            </a:r>
            <a:r>
              <a:rPr lang="en-US" u="sng" dirty="0"/>
              <a:t>get </a:t>
            </a:r>
            <a:r>
              <a:rPr lang="en-US" dirty="0"/>
              <a:t>the information from </a:t>
            </a:r>
            <a:r>
              <a:rPr lang="en-US" u="sng" dirty="0" err="1"/>
              <a:t>BiciMAD</a:t>
            </a:r>
            <a:r>
              <a:rPr lang="en-US" u="sng" dirty="0"/>
              <a:t> API </a:t>
            </a:r>
            <a:r>
              <a:rPr lang="en-US" dirty="0"/>
              <a:t>to get the BBDD and from </a:t>
            </a:r>
            <a:r>
              <a:rPr lang="en-US" dirty="0" err="1"/>
              <a:t>datos.madrid.es</a:t>
            </a:r>
            <a:r>
              <a:rPr lang="en-US" dirty="0"/>
              <a:t> the </a:t>
            </a:r>
            <a:r>
              <a:rPr lang="en-US" u="sng" dirty="0"/>
              <a:t>datasets of temples </a:t>
            </a:r>
            <a:r>
              <a:rPr lang="en-US" dirty="0"/>
              <a:t>in </a:t>
            </a:r>
            <a:r>
              <a:rPr lang="en-US" u="sng" dirty="0"/>
              <a:t>json format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2" descr="Introducción y primeros pasos en programación con el lenguaje Python | FGUMA">
            <a:extLst>
              <a:ext uri="{FF2B5EF4-FFF2-40B4-BE49-F238E27FC236}">
                <a16:creationId xmlns:a16="http://schemas.microsoft.com/office/drawing/2014/main" id="{6234B2B8-6104-D745-9D5D-A69C4D2A9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4"/>
          <a:stretch/>
        </p:blipFill>
        <p:spPr bwMode="auto">
          <a:xfrm>
            <a:off x="0" y="1361012"/>
            <a:ext cx="3904848" cy="193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9DCE-786F-E34B-8E62-068B2506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55" y="120805"/>
            <a:ext cx="10364451" cy="1596177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Main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337A9-4A71-364C-84B1-9BA2D68983E6}"/>
              </a:ext>
            </a:extLst>
          </p:cNvPr>
          <p:cNvSpPr txBox="1"/>
          <p:nvPr/>
        </p:nvSpPr>
        <p:spPr>
          <a:xfrm>
            <a:off x="345497" y="2267903"/>
            <a:ext cx="2071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LOAD DATA:</a:t>
            </a:r>
          </a:p>
          <a:p>
            <a:r>
              <a:rPr lang="en-US" dirty="0"/>
              <a:t>It was tough to connect to </a:t>
            </a:r>
            <a:r>
              <a:rPr lang="en-US" dirty="0" err="1"/>
              <a:t>BiciMAD</a:t>
            </a:r>
            <a:r>
              <a:rPr lang="en-US" dirty="0"/>
              <a:t> API as I did not have the skills to do it </a:t>
            </a:r>
          </a:p>
        </p:txBody>
      </p:sp>
      <p:pic>
        <p:nvPicPr>
          <p:cNvPr id="1026" name="Picture 2" descr="How To Load Data In Dynamics 365 – Dynamics Tips">
            <a:extLst>
              <a:ext uri="{FF2B5EF4-FFF2-40B4-BE49-F238E27FC236}">
                <a16:creationId xmlns:a16="http://schemas.microsoft.com/office/drawing/2014/main" id="{F133CC4A-8D4E-5E4F-B3F3-19E7CEBB3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2" y="4051525"/>
            <a:ext cx="3022359" cy="23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8A01E-8CC4-264E-B692-490E7E1BD5A8}"/>
              </a:ext>
            </a:extLst>
          </p:cNvPr>
          <p:cNvSpPr txBox="1"/>
          <p:nvPr/>
        </p:nvSpPr>
        <p:spPr>
          <a:xfrm>
            <a:off x="4042120" y="2109544"/>
            <a:ext cx="2419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Parameters:</a:t>
            </a:r>
          </a:p>
          <a:p>
            <a:r>
              <a:rPr lang="en-US" dirty="0"/>
              <a:t>This was definitely the most difficult part of the project as I had to put into practice everything I learned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Resumen de Jupyter Notebooks – Análisis y visualización de datos usando  Python">
            <a:extLst>
              <a:ext uri="{FF2B5EF4-FFF2-40B4-BE49-F238E27FC236}">
                <a16:creationId xmlns:a16="http://schemas.microsoft.com/office/drawing/2014/main" id="{403EFD10-ABD4-174C-9C60-F445864B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03" y="3952453"/>
            <a:ext cx="4097439" cy="256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160EC72-416C-894E-9160-F2C98CC0F1F4}"/>
              </a:ext>
            </a:extLst>
          </p:cNvPr>
          <p:cNvSpPr/>
          <p:nvPr/>
        </p:nvSpPr>
        <p:spPr>
          <a:xfrm>
            <a:off x="7118430" y="2720051"/>
            <a:ext cx="497712" cy="254643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34" name="Picture 10" descr="Cuadro Muñeco En V | 100% a Medida">
            <a:extLst>
              <a:ext uri="{FF2B5EF4-FFF2-40B4-BE49-F238E27FC236}">
                <a16:creationId xmlns:a16="http://schemas.microsoft.com/office/drawing/2014/main" id="{E6C70616-6475-CC48-8654-8F4BDA3D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5" y="2257646"/>
            <a:ext cx="3629708" cy="297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AE04AC4-4BFB-EC41-B81D-004CAF52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33" y="2566369"/>
            <a:ext cx="544433" cy="4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orking with CSV files | Fund Recs">
            <a:extLst>
              <a:ext uri="{FF2B5EF4-FFF2-40B4-BE49-F238E27FC236}">
                <a16:creationId xmlns:a16="http://schemas.microsoft.com/office/drawing/2014/main" id="{B037F147-9C90-5642-8F86-161C7487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45" y="2509942"/>
            <a:ext cx="581628" cy="5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9D7DE80-0083-E14C-9604-4234788D7133}"/>
              </a:ext>
            </a:extLst>
          </p:cNvPr>
          <p:cNvSpPr/>
          <p:nvPr/>
        </p:nvSpPr>
        <p:spPr>
          <a:xfrm>
            <a:off x="2728604" y="2649866"/>
            <a:ext cx="532435" cy="2343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2CF-208E-2C42-92BC-DB4BA84C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My star function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F0ECA-63FF-4C47-8261-17125776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00" y="3178337"/>
            <a:ext cx="10508910" cy="18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e de BiciMAD en frente de la Iglesia de las Calatravas | Flickr">
            <a:extLst>
              <a:ext uri="{FF2B5EF4-FFF2-40B4-BE49-F238E27FC236}">
                <a16:creationId xmlns:a16="http://schemas.microsoft.com/office/drawing/2014/main" id="{8878390C-BE67-CB46-B93E-0546F7D0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0"/>
            <a:ext cx="9128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840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{91C7E395-ED04-B742-BE8D-C61AE1FF6C09}tf10001073_mac</Template>
  <TotalTime>48</TotalTime>
  <Words>129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PowerPoint Presentation</vt:lpstr>
      <vt:lpstr>What is the project</vt:lpstr>
      <vt:lpstr>Main points</vt:lpstr>
      <vt:lpstr>My star function is: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Díaz Serrano</dc:creator>
  <cp:lastModifiedBy>Jorge Díaz Serrano</cp:lastModifiedBy>
  <cp:revision>1</cp:revision>
  <dcterms:created xsi:type="dcterms:W3CDTF">2022-01-21T15:39:34Z</dcterms:created>
  <dcterms:modified xsi:type="dcterms:W3CDTF">2022-01-21T16:27:39Z</dcterms:modified>
</cp:coreProperties>
</file>