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8" r:id="rId5"/>
    <p:sldId id="259" r:id="rId6"/>
    <p:sldId id="258" r:id="rId7"/>
    <p:sldId id="278" r:id="rId8"/>
    <p:sldId id="269" r:id="rId9"/>
    <p:sldId id="280" r:id="rId10"/>
    <p:sldId id="271" r:id="rId11"/>
    <p:sldId id="281" r:id="rId12"/>
    <p:sldId id="270" r:id="rId13"/>
    <p:sldId id="282" r:id="rId14"/>
    <p:sldId id="272" r:id="rId15"/>
    <p:sldId id="283" r:id="rId16"/>
    <p:sldId id="273" r:id="rId17"/>
    <p:sldId id="284" r:id="rId18"/>
    <p:sldId id="275" r:id="rId19"/>
    <p:sldId id="285" r:id="rId20"/>
    <p:sldId id="274" r:id="rId2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2A18"/>
    <a:srgbClr val="FFED00"/>
    <a:srgbClr val="9D3400"/>
    <a:srgbClr val="26080D"/>
    <a:srgbClr val="D82A00"/>
    <a:srgbClr val="E29300"/>
    <a:srgbClr val="A63F03"/>
    <a:srgbClr val="F25C05"/>
    <a:srgbClr val="F2CB05"/>
    <a:srgbClr val="F29F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15BE52-965E-9B1D-77B9-1AD4353A540A}" v="2" dt="2022-06-25T02:57:25.328"/>
    <p1510:client id="{76A19C6D-B647-49FD-81C8-3A3EE2CBA20C}" v="1299" dt="2022-06-25T03:05:21.806"/>
    <p1510:client id="{778552BB-D04B-7849-B55A-98D263C55814}" v="294" dt="2022-06-25T00:06:29.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6475387-28C6-9D95-277A-A27431C472F2}"/>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xmlns="" id="{7C35F9BE-FD8D-F61E-C0B9-BC884D4593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xmlns="" id="{35F11F4A-175E-E539-51EC-895B2EBEC9C1}"/>
              </a:ext>
            </a:extLst>
          </p:cNvPr>
          <p:cNvSpPr>
            <a:spLocks noGrp="1"/>
          </p:cNvSpPr>
          <p:nvPr>
            <p:ph type="dt" sz="half" idx="10"/>
          </p:nvPr>
        </p:nvSpPr>
        <p:spPr/>
        <p:txBody>
          <a:bodyPr/>
          <a:lstStyle/>
          <a:p>
            <a:fld id="{5480EEAC-BAEB-46B2-B05E-40A0000A802F}" type="datetimeFigureOut">
              <a:rPr lang="pt-BR" smtClean="0"/>
              <a:t>29/06/2022</a:t>
            </a:fld>
            <a:endParaRPr lang="pt-BR"/>
          </a:p>
        </p:txBody>
      </p:sp>
      <p:sp>
        <p:nvSpPr>
          <p:cNvPr id="5" name="Espaço Reservado para Rodapé 4">
            <a:extLst>
              <a:ext uri="{FF2B5EF4-FFF2-40B4-BE49-F238E27FC236}">
                <a16:creationId xmlns:a16="http://schemas.microsoft.com/office/drawing/2014/main" xmlns="" id="{BFC20C6A-6B9E-A84F-A8B3-FA29E9CDAD3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0045B729-F05D-6876-74C6-D06A4C66CDDB}"/>
              </a:ext>
            </a:extLst>
          </p:cNvPr>
          <p:cNvSpPr>
            <a:spLocks noGrp="1"/>
          </p:cNvSpPr>
          <p:nvPr>
            <p:ph type="sldNum" sz="quarter" idx="12"/>
          </p:nvPr>
        </p:nvSpPr>
        <p:spPr/>
        <p:txBody>
          <a:bodyPr/>
          <a:lstStyle/>
          <a:p>
            <a:fld id="{D889659F-78CE-46B3-AD93-A9BA52DF4C17}" type="slidenum">
              <a:rPr lang="pt-BR" smtClean="0"/>
              <a:t>‹Nº›</a:t>
            </a:fld>
            <a:endParaRPr lang="pt-BR"/>
          </a:p>
        </p:txBody>
      </p:sp>
    </p:spTree>
    <p:extLst>
      <p:ext uri="{BB962C8B-B14F-4D97-AF65-F5344CB8AC3E}">
        <p14:creationId xmlns:p14="http://schemas.microsoft.com/office/powerpoint/2010/main" val="2666103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B00598D-D8E3-850A-AF2E-A8BEF819FAFF}"/>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xmlns="" id="{2EC20FF1-A86E-6B67-80B8-EB5D2078BD72}"/>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EFC4F3B1-0B7C-E4CE-33C6-3A85DE7CE7DB}"/>
              </a:ext>
            </a:extLst>
          </p:cNvPr>
          <p:cNvSpPr>
            <a:spLocks noGrp="1"/>
          </p:cNvSpPr>
          <p:nvPr>
            <p:ph type="dt" sz="half" idx="10"/>
          </p:nvPr>
        </p:nvSpPr>
        <p:spPr/>
        <p:txBody>
          <a:bodyPr/>
          <a:lstStyle/>
          <a:p>
            <a:fld id="{5480EEAC-BAEB-46B2-B05E-40A0000A802F}" type="datetimeFigureOut">
              <a:rPr lang="pt-BR" smtClean="0"/>
              <a:t>29/06/2022</a:t>
            </a:fld>
            <a:endParaRPr lang="pt-BR"/>
          </a:p>
        </p:txBody>
      </p:sp>
      <p:sp>
        <p:nvSpPr>
          <p:cNvPr id="5" name="Espaço Reservado para Rodapé 4">
            <a:extLst>
              <a:ext uri="{FF2B5EF4-FFF2-40B4-BE49-F238E27FC236}">
                <a16:creationId xmlns:a16="http://schemas.microsoft.com/office/drawing/2014/main" xmlns="" id="{3FFB6EC0-1E1E-BBCB-0CB9-3CD7EF4B3DD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C06ABB97-A751-B192-19B2-E1817BEE3A14}"/>
              </a:ext>
            </a:extLst>
          </p:cNvPr>
          <p:cNvSpPr>
            <a:spLocks noGrp="1"/>
          </p:cNvSpPr>
          <p:nvPr>
            <p:ph type="sldNum" sz="quarter" idx="12"/>
          </p:nvPr>
        </p:nvSpPr>
        <p:spPr/>
        <p:txBody>
          <a:bodyPr/>
          <a:lstStyle/>
          <a:p>
            <a:fld id="{D889659F-78CE-46B3-AD93-A9BA52DF4C17}" type="slidenum">
              <a:rPr lang="pt-BR" smtClean="0"/>
              <a:t>‹Nº›</a:t>
            </a:fld>
            <a:endParaRPr lang="pt-BR"/>
          </a:p>
        </p:txBody>
      </p:sp>
    </p:spTree>
    <p:extLst>
      <p:ext uri="{BB962C8B-B14F-4D97-AF65-F5344CB8AC3E}">
        <p14:creationId xmlns:p14="http://schemas.microsoft.com/office/powerpoint/2010/main" val="1662743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D616E432-80E8-E561-F914-EF4B18713EE8}"/>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xmlns="" id="{0E893094-5844-01F5-912B-CC06058D6257}"/>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07CA4290-2A32-36F8-7565-9BE7B47427B0}"/>
              </a:ext>
            </a:extLst>
          </p:cNvPr>
          <p:cNvSpPr>
            <a:spLocks noGrp="1"/>
          </p:cNvSpPr>
          <p:nvPr>
            <p:ph type="dt" sz="half" idx="10"/>
          </p:nvPr>
        </p:nvSpPr>
        <p:spPr/>
        <p:txBody>
          <a:bodyPr/>
          <a:lstStyle/>
          <a:p>
            <a:fld id="{5480EEAC-BAEB-46B2-B05E-40A0000A802F}" type="datetimeFigureOut">
              <a:rPr lang="pt-BR" smtClean="0"/>
              <a:t>29/06/2022</a:t>
            </a:fld>
            <a:endParaRPr lang="pt-BR"/>
          </a:p>
        </p:txBody>
      </p:sp>
      <p:sp>
        <p:nvSpPr>
          <p:cNvPr id="5" name="Espaço Reservado para Rodapé 4">
            <a:extLst>
              <a:ext uri="{FF2B5EF4-FFF2-40B4-BE49-F238E27FC236}">
                <a16:creationId xmlns:a16="http://schemas.microsoft.com/office/drawing/2014/main" xmlns="" id="{E02B15E7-3978-2FE9-96B1-8E3F9CA8FA8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340EEE12-3F43-4A22-D97C-2151BAFA3FCD}"/>
              </a:ext>
            </a:extLst>
          </p:cNvPr>
          <p:cNvSpPr>
            <a:spLocks noGrp="1"/>
          </p:cNvSpPr>
          <p:nvPr>
            <p:ph type="sldNum" sz="quarter" idx="12"/>
          </p:nvPr>
        </p:nvSpPr>
        <p:spPr/>
        <p:txBody>
          <a:bodyPr/>
          <a:lstStyle/>
          <a:p>
            <a:fld id="{D889659F-78CE-46B3-AD93-A9BA52DF4C17}" type="slidenum">
              <a:rPr lang="pt-BR" smtClean="0"/>
              <a:t>‹Nº›</a:t>
            </a:fld>
            <a:endParaRPr lang="pt-BR"/>
          </a:p>
        </p:txBody>
      </p:sp>
    </p:spTree>
    <p:extLst>
      <p:ext uri="{BB962C8B-B14F-4D97-AF65-F5344CB8AC3E}">
        <p14:creationId xmlns:p14="http://schemas.microsoft.com/office/powerpoint/2010/main" val="3773821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6A10F6E-1872-1E0B-F53B-A58DB38F017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xmlns="" id="{0AAE8C93-5E35-F4C0-8578-688063A467AA}"/>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BBEBC3C3-0AFA-DE35-BB82-29D3A9F9FA9F}"/>
              </a:ext>
            </a:extLst>
          </p:cNvPr>
          <p:cNvSpPr>
            <a:spLocks noGrp="1"/>
          </p:cNvSpPr>
          <p:nvPr>
            <p:ph type="dt" sz="half" idx="10"/>
          </p:nvPr>
        </p:nvSpPr>
        <p:spPr/>
        <p:txBody>
          <a:bodyPr/>
          <a:lstStyle/>
          <a:p>
            <a:fld id="{5480EEAC-BAEB-46B2-B05E-40A0000A802F}" type="datetimeFigureOut">
              <a:rPr lang="pt-BR" smtClean="0"/>
              <a:t>29/06/2022</a:t>
            </a:fld>
            <a:endParaRPr lang="pt-BR"/>
          </a:p>
        </p:txBody>
      </p:sp>
      <p:sp>
        <p:nvSpPr>
          <p:cNvPr id="5" name="Espaço Reservado para Rodapé 4">
            <a:extLst>
              <a:ext uri="{FF2B5EF4-FFF2-40B4-BE49-F238E27FC236}">
                <a16:creationId xmlns:a16="http://schemas.microsoft.com/office/drawing/2014/main" xmlns="" id="{6ADDFEC7-7903-9CF9-E54F-C184991D10D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A0AADEB4-2774-CBEA-A97C-83507D798A53}"/>
              </a:ext>
            </a:extLst>
          </p:cNvPr>
          <p:cNvSpPr>
            <a:spLocks noGrp="1"/>
          </p:cNvSpPr>
          <p:nvPr>
            <p:ph type="sldNum" sz="quarter" idx="12"/>
          </p:nvPr>
        </p:nvSpPr>
        <p:spPr/>
        <p:txBody>
          <a:bodyPr/>
          <a:lstStyle/>
          <a:p>
            <a:fld id="{D889659F-78CE-46B3-AD93-A9BA52DF4C17}" type="slidenum">
              <a:rPr lang="pt-BR" smtClean="0"/>
              <a:t>‹Nº›</a:t>
            </a:fld>
            <a:endParaRPr lang="pt-BR"/>
          </a:p>
        </p:txBody>
      </p:sp>
    </p:spTree>
    <p:extLst>
      <p:ext uri="{BB962C8B-B14F-4D97-AF65-F5344CB8AC3E}">
        <p14:creationId xmlns:p14="http://schemas.microsoft.com/office/powerpoint/2010/main" val="2041100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7243B93-9E97-3CD4-618C-75DFABA37379}"/>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xmlns="" id="{77106A9E-0CC6-46DE-B53A-DCA5EE404D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xmlns="" id="{D99DA5B0-6DDF-08CC-2CDA-7FCCBDA526AD}"/>
              </a:ext>
            </a:extLst>
          </p:cNvPr>
          <p:cNvSpPr>
            <a:spLocks noGrp="1"/>
          </p:cNvSpPr>
          <p:nvPr>
            <p:ph type="dt" sz="half" idx="10"/>
          </p:nvPr>
        </p:nvSpPr>
        <p:spPr/>
        <p:txBody>
          <a:bodyPr/>
          <a:lstStyle/>
          <a:p>
            <a:fld id="{5480EEAC-BAEB-46B2-B05E-40A0000A802F}" type="datetimeFigureOut">
              <a:rPr lang="pt-BR" smtClean="0"/>
              <a:t>29/06/2022</a:t>
            </a:fld>
            <a:endParaRPr lang="pt-BR"/>
          </a:p>
        </p:txBody>
      </p:sp>
      <p:sp>
        <p:nvSpPr>
          <p:cNvPr id="5" name="Espaço Reservado para Rodapé 4">
            <a:extLst>
              <a:ext uri="{FF2B5EF4-FFF2-40B4-BE49-F238E27FC236}">
                <a16:creationId xmlns:a16="http://schemas.microsoft.com/office/drawing/2014/main" xmlns="" id="{189AF80A-F74C-CDA7-1B46-53DA6218532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F6F4BCBE-6BEF-D2E5-DE64-1BB6CE25AFA0}"/>
              </a:ext>
            </a:extLst>
          </p:cNvPr>
          <p:cNvSpPr>
            <a:spLocks noGrp="1"/>
          </p:cNvSpPr>
          <p:nvPr>
            <p:ph type="sldNum" sz="quarter" idx="12"/>
          </p:nvPr>
        </p:nvSpPr>
        <p:spPr/>
        <p:txBody>
          <a:bodyPr/>
          <a:lstStyle/>
          <a:p>
            <a:fld id="{D889659F-78CE-46B3-AD93-A9BA52DF4C17}" type="slidenum">
              <a:rPr lang="pt-BR" smtClean="0"/>
              <a:t>‹Nº›</a:t>
            </a:fld>
            <a:endParaRPr lang="pt-BR"/>
          </a:p>
        </p:txBody>
      </p:sp>
    </p:spTree>
    <p:extLst>
      <p:ext uri="{BB962C8B-B14F-4D97-AF65-F5344CB8AC3E}">
        <p14:creationId xmlns:p14="http://schemas.microsoft.com/office/powerpoint/2010/main" val="1167592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C6FA633-2B4B-90FE-BE02-AB0492A37CC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xmlns="" id="{40EB9595-59E7-9F93-8938-21A27F71BDEC}"/>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xmlns="" id="{53E735A5-C10F-1070-B69E-72A0667A2C94}"/>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xmlns="" id="{2FE86493-A87D-8989-7216-6FB1A7D3FBF7}"/>
              </a:ext>
            </a:extLst>
          </p:cNvPr>
          <p:cNvSpPr>
            <a:spLocks noGrp="1"/>
          </p:cNvSpPr>
          <p:nvPr>
            <p:ph type="dt" sz="half" idx="10"/>
          </p:nvPr>
        </p:nvSpPr>
        <p:spPr/>
        <p:txBody>
          <a:bodyPr/>
          <a:lstStyle/>
          <a:p>
            <a:fld id="{5480EEAC-BAEB-46B2-B05E-40A0000A802F}" type="datetimeFigureOut">
              <a:rPr lang="pt-BR" smtClean="0"/>
              <a:t>29/06/2022</a:t>
            </a:fld>
            <a:endParaRPr lang="pt-BR"/>
          </a:p>
        </p:txBody>
      </p:sp>
      <p:sp>
        <p:nvSpPr>
          <p:cNvPr id="6" name="Espaço Reservado para Rodapé 5">
            <a:extLst>
              <a:ext uri="{FF2B5EF4-FFF2-40B4-BE49-F238E27FC236}">
                <a16:creationId xmlns:a16="http://schemas.microsoft.com/office/drawing/2014/main" xmlns="" id="{230290B0-FF37-50BC-C52F-C0CD2CBBD43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18CE6130-34B3-9CC2-86A9-F04489C8A963}"/>
              </a:ext>
            </a:extLst>
          </p:cNvPr>
          <p:cNvSpPr>
            <a:spLocks noGrp="1"/>
          </p:cNvSpPr>
          <p:nvPr>
            <p:ph type="sldNum" sz="quarter" idx="12"/>
          </p:nvPr>
        </p:nvSpPr>
        <p:spPr/>
        <p:txBody>
          <a:bodyPr/>
          <a:lstStyle/>
          <a:p>
            <a:fld id="{D889659F-78CE-46B3-AD93-A9BA52DF4C17}" type="slidenum">
              <a:rPr lang="pt-BR" smtClean="0"/>
              <a:t>‹Nº›</a:t>
            </a:fld>
            <a:endParaRPr lang="pt-BR"/>
          </a:p>
        </p:txBody>
      </p:sp>
    </p:spTree>
    <p:extLst>
      <p:ext uri="{BB962C8B-B14F-4D97-AF65-F5344CB8AC3E}">
        <p14:creationId xmlns:p14="http://schemas.microsoft.com/office/powerpoint/2010/main" val="2208919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D02A181-472A-04CE-8E14-7B2BF3F2DE54}"/>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xmlns="" id="{07B4ABA7-E0A0-959C-452E-74C22FE45C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xmlns="" id="{2106A486-8377-6A9B-4EB0-CCE68411121A}"/>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xmlns="" id="{257F334F-60DF-A75A-7379-1FC74F5F26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xmlns="" id="{75CECF0B-C2B1-FD6F-59C8-88B90FF38231}"/>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xmlns="" id="{5754453B-2139-8324-0B7B-B78621C8170B}"/>
              </a:ext>
            </a:extLst>
          </p:cNvPr>
          <p:cNvSpPr>
            <a:spLocks noGrp="1"/>
          </p:cNvSpPr>
          <p:nvPr>
            <p:ph type="dt" sz="half" idx="10"/>
          </p:nvPr>
        </p:nvSpPr>
        <p:spPr/>
        <p:txBody>
          <a:bodyPr/>
          <a:lstStyle/>
          <a:p>
            <a:fld id="{5480EEAC-BAEB-46B2-B05E-40A0000A802F}" type="datetimeFigureOut">
              <a:rPr lang="pt-BR" smtClean="0"/>
              <a:t>29/06/2022</a:t>
            </a:fld>
            <a:endParaRPr lang="pt-BR"/>
          </a:p>
        </p:txBody>
      </p:sp>
      <p:sp>
        <p:nvSpPr>
          <p:cNvPr id="8" name="Espaço Reservado para Rodapé 7">
            <a:extLst>
              <a:ext uri="{FF2B5EF4-FFF2-40B4-BE49-F238E27FC236}">
                <a16:creationId xmlns:a16="http://schemas.microsoft.com/office/drawing/2014/main" xmlns="" id="{4FDB41FF-B38E-DCD1-CA39-7C22358A7969}"/>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xmlns="" id="{EA77AFB6-3CA0-2F58-C17C-0FACAF458EDA}"/>
              </a:ext>
            </a:extLst>
          </p:cNvPr>
          <p:cNvSpPr>
            <a:spLocks noGrp="1"/>
          </p:cNvSpPr>
          <p:nvPr>
            <p:ph type="sldNum" sz="quarter" idx="12"/>
          </p:nvPr>
        </p:nvSpPr>
        <p:spPr/>
        <p:txBody>
          <a:bodyPr/>
          <a:lstStyle/>
          <a:p>
            <a:fld id="{D889659F-78CE-46B3-AD93-A9BA52DF4C17}" type="slidenum">
              <a:rPr lang="pt-BR" smtClean="0"/>
              <a:t>‹Nº›</a:t>
            </a:fld>
            <a:endParaRPr lang="pt-BR"/>
          </a:p>
        </p:txBody>
      </p:sp>
    </p:spTree>
    <p:extLst>
      <p:ext uri="{BB962C8B-B14F-4D97-AF65-F5344CB8AC3E}">
        <p14:creationId xmlns:p14="http://schemas.microsoft.com/office/powerpoint/2010/main" val="3506312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43088ED-AE6C-B10E-24D4-10AE6ECB2FF7}"/>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xmlns="" id="{6FEC9D57-810A-E788-3CCD-83D29995AC22}"/>
              </a:ext>
            </a:extLst>
          </p:cNvPr>
          <p:cNvSpPr>
            <a:spLocks noGrp="1"/>
          </p:cNvSpPr>
          <p:nvPr>
            <p:ph type="dt" sz="half" idx="10"/>
          </p:nvPr>
        </p:nvSpPr>
        <p:spPr/>
        <p:txBody>
          <a:bodyPr/>
          <a:lstStyle/>
          <a:p>
            <a:fld id="{5480EEAC-BAEB-46B2-B05E-40A0000A802F}" type="datetimeFigureOut">
              <a:rPr lang="pt-BR" smtClean="0"/>
              <a:t>29/06/2022</a:t>
            </a:fld>
            <a:endParaRPr lang="pt-BR"/>
          </a:p>
        </p:txBody>
      </p:sp>
      <p:sp>
        <p:nvSpPr>
          <p:cNvPr id="4" name="Espaço Reservado para Rodapé 3">
            <a:extLst>
              <a:ext uri="{FF2B5EF4-FFF2-40B4-BE49-F238E27FC236}">
                <a16:creationId xmlns:a16="http://schemas.microsoft.com/office/drawing/2014/main" xmlns="" id="{532AD420-45D5-8FB9-F3F3-62F090617030}"/>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xmlns="" id="{1B24C4AA-71B3-4283-1836-1A70BD72AA39}"/>
              </a:ext>
            </a:extLst>
          </p:cNvPr>
          <p:cNvSpPr>
            <a:spLocks noGrp="1"/>
          </p:cNvSpPr>
          <p:nvPr>
            <p:ph type="sldNum" sz="quarter" idx="12"/>
          </p:nvPr>
        </p:nvSpPr>
        <p:spPr/>
        <p:txBody>
          <a:bodyPr/>
          <a:lstStyle/>
          <a:p>
            <a:fld id="{D889659F-78CE-46B3-AD93-A9BA52DF4C17}" type="slidenum">
              <a:rPr lang="pt-BR" smtClean="0"/>
              <a:t>‹Nº›</a:t>
            </a:fld>
            <a:endParaRPr lang="pt-BR"/>
          </a:p>
        </p:txBody>
      </p:sp>
    </p:spTree>
    <p:extLst>
      <p:ext uri="{BB962C8B-B14F-4D97-AF65-F5344CB8AC3E}">
        <p14:creationId xmlns:p14="http://schemas.microsoft.com/office/powerpoint/2010/main" val="3296611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xmlns="" id="{53CF4F1C-AD6E-F2A3-4E02-B91E56E4B60E}"/>
              </a:ext>
            </a:extLst>
          </p:cNvPr>
          <p:cNvSpPr>
            <a:spLocks noGrp="1"/>
          </p:cNvSpPr>
          <p:nvPr>
            <p:ph type="dt" sz="half" idx="10"/>
          </p:nvPr>
        </p:nvSpPr>
        <p:spPr/>
        <p:txBody>
          <a:bodyPr/>
          <a:lstStyle/>
          <a:p>
            <a:fld id="{5480EEAC-BAEB-46B2-B05E-40A0000A802F}" type="datetimeFigureOut">
              <a:rPr lang="pt-BR" smtClean="0"/>
              <a:t>29/06/2022</a:t>
            </a:fld>
            <a:endParaRPr lang="pt-BR"/>
          </a:p>
        </p:txBody>
      </p:sp>
      <p:sp>
        <p:nvSpPr>
          <p:cNvPr id="3" name="Espaço Reservado para Rodapé 2">
            <a:extLst>
              <a:ext uri="{FF2B5EF4-FFF2-40B4-BE49-F238E27FC236}">
                <a16:creationId xmlns:a16="http://schemas.microsoft.com/office/drawing/2014/main" xmlns="" id="{A4D73DF3-7302-3D50-FAA3-BD6011D82F42}"/>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xmlns="" id="{890C3ECB-E770-8B0C-AF0C-06F135BEE724}"/>
              </a:ext>
            </a:extLst>
          </p:cNvPr>
          <p:cNvSpPr>
            <a:spLocks noGrp="1"/>
          </p:cNvSpPr>
          <p:nvPr>
            <p:ph type="sldNum" sz="quarter" idx="12"/>
          </p:nvPr>
        </p:nvSpPr>
        <p:spPr/>
        <p:txBody>
          <a:bodyPr/>
          <a:lstStyle/>
          <a:p>
            <a:fld id="{D889659F-78CE-46B3-AD93-A9BA52DF4C17}" type="slidenum">
              <a:rPr lang="pt-BR" smtClean="0"/>
              <a:t>‹Nº›</a:t>
            </a:fld>
            <a:endParaRPr lang="pt-BR"/>
          </a:p>
        </p:txBody>
      </p:sp>
    </p:spTree>
    <p:extLst>
      <p:ext uri="{BB962C8B-B14F-4D97-AF65-F5344CB8AC3E}">
        <p14:creationId xmlns:p14="http://schemas.microsoft.com/office/powerpoint/2010/main" val="2292984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D3158E6-6E91-7BA1-21AD-1B72AEBF8C4A}"/>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xmlns="" id="{B5978F28-3AEE-94D5-C61C-EB20B935FC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xmlns="" id="{A1D4E1B5-A8F2-8D47-E578-83E44C3E9F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xmlns="" id="{150B5106-056C-EAF1-23A7-EA90ACC5E94D}"/>
              </a:ext>
            </a:extLst>
          </p:cNvPr>
          <p:cNvSpPr>
            <a:spLocks noGrp="1"/>
          </p:cNvSpPr>
          <p:nvPr>
            <p:ph type="dt" sz="half" idx="10"/>
          </p:nvPr>
        </p:nvSpPr>
        <p:spPr/>
        <p:txBody>
          <a:bodyPr/>
          <a:lstStyle/>
          <a:p>
            <a:fld id="{5480EEAC-BAEB-46B2-B05E-40A0000A802F}" type="datetimeFigureOut">
              <a:rPr lang="pt-BR" smtClean="0"/>
              <a:t>29/06/2022</a:t>
            </a:fld>
            <a:endParaRPr lang="pt-BR"/>
          </a:p>
        </p:txBody>
      </p:sp>
      <p:sp>
        <p:nvSpPr>
          <p:cNvPr id="6" name="Espaço Reservado para Rodapé 5">
            <a:extLst>
              <a:ext uri="{FF2B5EF4-FFF2-40B4-BE49-F238E27FC236}">
                <a16:creationId xmlns:a16="http://schemas.microsoft.com/office/drawing/2014/main" xmlns="" id="{F94C12F7-B29E-1387-6F77-4BA36765BC0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4070D165-AB3E-1BB8-2F1B-69B2592808E5}"/>
              </a:ext>
            </a:extLst>
          </p:cNvPr>
          <p:cNvSpPr>
            <a:spLocks noGrp="1"/>
          </p:cNvSpPr>
          <p:nvPr>
            <p:ph type="sldNum" sz="quarter" idx="12"/>
          </p:nvPr>
        </p:nvSpPr>
        <p:spPr/>
        <p:txBody>
          <a:bodyPr/>
          <a:lstStyle/>
          <a:p>
            <a:fld id="{D889659F-78CE-46B3-AD93-A9BA52DF4C17}" type="slidenum">
              <a:rPr lang="pt-BR" smtClean="0"/>
              <a:t>‹Nº›</a:t>
            </a:fld>
            <a:endParaRPr lang="pt-BR"/>
          </a:p>
        </p:txBody>
      </p:sp>
    </p:spTree>
    <p:extLst>
      <p:ext uri="{BB962C8B-B14F-4D97-AF65-F5344CB8AC3E}">
        <p14:creationId xmlns:p14="http://schemas.microsoft.com/office/powerpoint/2010/main" val="392288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5B47FAD-3556-1938-EA5C-C2D1E4B85F1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xmlns="" id="{4CB7D003-A282-DE0E-7AC4-0B1137D71F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xmlns="" id="{0362B543-2E5E-80FC-5097-C5B1C231AF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xmlns="" id="{A96B060B-9648-C77A-C244-1EB5D46CE8E6}"/>
              </a:ext>
            </a:extLst>
          </p:cNvPr>
          <p:cNvSpPr>
            <a:spLocks noGrp="1"/>
          </p:cNvSpPr>
          <p:nvPr>
            <p:ph type="dt" sz="half" idx="10"/>
          </p:nvPr>
        </p:nvSpPr>
        <p:spPr/>
        <p:txBody>
          <a:bodyPr/>
          <a:lstStyle/>
          <a:p>
            <a:fld id="{5480EEAC-BAEB-46B2-B05E-40A0000A802F}" type="datetimeFigureOut">
              <a:rPr lang="pt-BR" smtClean="0"/>
              <a:t>29/06/2022</a:t>
            </a:fld>
            <a:endParaRPr lang="pt-BR"/>
          </a:p>
        </p:txBody>
      </p:sp>
      <p:sp>
        <p:nvSpPr>
          <p:cNvPr id="6" name="Espaço Reservado para Rodapé 5">
            <a:extLst>
              <a:ext uri="{FF2B5EF4-FFF2-40B4-BE49-F238E27FC236}">
                <a16:creationId xmlns:a16="http://schemas.microsoft.com/office/drawing/2014/main" xmlns="" id="{673ED246-6916-3C63-4FA0-01141FB8C91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0A23BE29-EC32-9A92-9A44-E5156D74B6DB}"/>
              </a:ext>
            </a:extLst>
          </p:cNvPr>
          <p:cNvSpPr>
            <a:spLocks noGrp="1"/>
          </p:cNvSpPr>
          <p:nvPr>
            <p:ph type="sldNum" sz="quarter" idx="12"/>
          </p:nvPr>
        </p:nvSpPr>
        <p:spPr/>
        <p:txBody>
          <a:bodyPr/>
          <a:lstStyle/>
          <a:p>
            <a:fld id="{D889659F-78CE-46B3-AD93-A9BA52DF4C17}" type="slidenum">
              <a:rPr lang="pt-BR" smtClean="0"/>
              <a:t>‹Nº›</a:t>
            </a:fld>
            <a:endParaRPr lang="pt-BR"/>
          </a:p>
        </p:txBody>
      </p:sp>
    </p:spTree>
    <p:extLst>
      <p:ext uri="{BB962C8B-B14F-4D97-AF65-F5344CB8AC3E}">
        <p14:creationId xmlns:p14="http://schemas.microsoft.com/office/powerpoint/2010/main" val="2509341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6080D"/>
        </a:soli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xmlns="" id="{F506CF9A-1A6D-C44D-448F-BFF543CC05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xmlns="" id="{4227BD86-B0EE-CE45-7E24-E56C7A4C62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5F91F33B-1C00-CB7D-DEC3-63FA85F845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80EEAC-BAEB-46B2-B05E-40A0000A802F}" type="datetimeFigureOut">
              <a:rPr lang="pt-BR" smtClean="0"/>
              <a:t>29/06/2022</a:t>
            </a:fld>
            <a:endParaRPr lang="pt-BR"/>
          </a:p>
        </p:txBody>
      </p:sp>
      <p:sp>
        <p:nvSpPr>
          <p:cNvPr id="5" name="Espaço Reservado para Rodapé 4">
            <a:extLst>
              <a:ext uri="{FF2B5EF4-FFF2-40B4-BE49-F238E27FC236}">
                <a16:creationId xmlns:a16="http://schemas.microsoft.com/office/drawing/2014/main" xmlns="" id="{24805720-363F-A162-66EB-25599B77E1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xmlns="" id="{56FD9035-6227-8149-8F20-3FA98E5101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89659F-78CE-46B3-AD93-A9BA52DF4C17}" type="slidenum">
              <a:rPr lang="pt-BR" smtClean="0"/>
              <a:t>‹Nº›</a:t>
            </a:fld>
            <a:endParaRPr lang="pt-BR"/>
          </a:p>
        </p:txBody>
      </p:sp>
    </p:spTree>
    <p:extLst>
      <p:ext uri="{BB962C8B-B14F-4D97-AF65-F5344CB8AC3E}">
        <p14:creationId xmlns:p14="http://schemas.microsoft.com/office/powerpoint/2010/main" val="2135249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iblioteca.cbm.df.gov.br/jspui/handle/123456789/269" TargetMode="External"/><Relationship Id="rId2" Type="http://schemas.openxmlformats.org/officeDocument/2006/relationships/hyperlink" Target="https://www.miambiente.gob.pa/mas-400-hectareas-son-afectadas-por-incendio-de-masa-vegetal-en-cocle-y-veragua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5.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xmlns="" id="{0671A8AE-40A1-4631-A6B8-581AFF0654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Los incendios forestales aumentarán un 30% para 2050 y un 50% para fin de  siglo debido a la crisis climática | Noticias ONU">
            <a:extLst>
              <a:ext uri="{FF2B5EF4-FFF2-40B4-BE49-F238E27FC236}">
                <a16:creationId xmlns:a16="http://schemas.microsoft.com/office/drawing/2014/main" xmlns="" id="{483D3E3E-1051-EF24-96DC-F106E2DC68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87" t="9091" r="43716" b="-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xmlns="" id="{AB58EF07-17C2-48CF-ABB0-EEF1F17CB8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xmlns="" id="{3CE50E4F-BAF7-1094-8647-F58FF5CCBE16}"/>
              </a:ext>
            </a:extLst>
          </p:cNvPr>
          <p:cNvSpPr>
            <a:spLocks noGrp="1"/>
          </p:cNvSpPr>
          <p:nvPr>
            <p:ph type="ctrTitle"/>
          </p:nvPr>
        </p:nvSpPr>
        <p:spPr>
          <a:xfrm>
            <a:off x="2469849" y="2572288"/>
            <a:ext cx="8427337" cy="1151221"/>
          </a:xfrm>
        </p:spPr>
        <p:txBody>
          <a:bodyPr anchor="b">
            <a:normAutofit/>
          </a:bodyPr>
          <a:lstStyle/>
          <a:p>
            <a:r>
              <a:rPr lang="es-ES" sz="2400" dirty="0">
                <a:effectLst>
                  <a:outerShdw blurRad="38100" dist="38100" dir="2700000" algn="tl">
                    <a:srgbClr val="000000">
                      <a:alpha val="43137"/>
                    </a:srgbClr>
                  </a:outerShdw>
                </a:effectLst>
                <a:latin typeface="Georgia Pro" panose="02040502050405020303" pitchFamily="18" charset="0"/>
              </a:rPr>
              <a:t>Prototipo de detección de incendios en propiedades y fincas rurales utilizando algoritmos de Inteligencia Artificial y hardware de bajo </a:t>
            </a:r>
            <a:r>
              <a:rPr lang="es-ES" sz="2400" dirty="0" smtClean="0">
                <a:effectLst>
                  <a:outerShdw blurRad="38100" dist="38100" dir="2700000" algn="tl">
                    <a:srgbClr val="000000">
                      <a:alpha val="43137"/>
                    </a:srgbClr>
                  </a:outerShdw>
                </a:effectLst>
                <a:latin typeface="Georgia Pro" panose="02040502050405020303" pitchFamily="18" charset="0"/>
              </a:rPr>
              <a:t>costo</a:t>
            </a:r>
            <a:endParaRPr lang="pt-BR" sz="2400" dirty="0">
              <a:effectLst>
                <a:outerShdw blurRad="38100" dist="38100" dir="2700000" algn="tl">
                  <a:srgbClr val="000000">
                    <a:alpha val="43137"/>
                  </a:srgbClr>
                </a:outerShdw>
              </a:effectLst>
              <a:latin typeface="Georgia Pro" panose="02040502050405020303" pitchFamily="18" charset="0"/>
            </a:endParaRPr>
          </a:p>
        </p:txBody>
      </p:sp>
      <p:sp>
        <p:nvSpPr>
          <p:cNvPr id="3" name="Subtítulo 2">
            <a:extLst>
              <a:ext uri="{FF2B5EF4-FFF2-40B4-BE49-F238E27FC236}">
                <a16:creationId xmlns:a16="http://schemas.microsoft.com/office/drawing/2014/main" xmlns="" id="{B7FBAFD9-F929-74DD-8D1A-A4A10A3706CA}"/>
              </a:ext>
            </a:extLst>
          </p:cNvPr>
          <p:cNvSpPr>
            <a:spLocks noGrp="1"/>
          </p:cNvSpPr>
          <p:nvPr>
            <p:ph type="subTitle" idx="1"/>
          </p:nvPr>
        </p:nvSpPr>
        <p:spPr>
          <a:xfrm>
            <a:off x="477980" y="4872922"/>
            <a:ext cx="4023359" cy="1208141"/>
          </a:xfrm>
        </p:spPr>
        <p:txBody>
          <a:bodyPr>
            <a:normAutofit/>
          </a:bodyPr>
          <a:lstStyle/>
          <a:p>
            <a:pPr algn="l"/>
            <a:r>
              <a:rPr lang="pt-BR" sz="2000" dirty="0">
                <a:latin typeface="Georgia" panose="02040502050405020303" pitchFamily="18" charset="0"/>
              </a:rPr>
              <a:t>Por:	Jorge Duarte</a:t>
            </a:r>
          </a:p>
          <a:p>
            <a:pPr algn="l"/>
            <a:r>
              <a:rPr lang="pt-BR" sz="2000" dirty="0">
                <a:latin typeface="Georgia" panose="02040502050405020303" pitchFamily="18" charset="0"/>
              </a:rPr>
              <a:t>	André Gomes</a:t>
            </a:r>
          </a:p>
          <a:p>
            <a:pPr algn="l"/>
            <a:r>
              <a:rPr lang="pt-BR" sz="2000" dirty="0">
                <a:latin typeface="Georgia" panose="02040502050405020303" pitchFamily="18" charset="0"/>
              </a:rPr>
              <a:t>	Yuse </a:t>
            </a:r>
            <a:r>
              <a:rPr lang="pt-BR" sz="2000" dirty="0" smtClean="0">
                <a:latin typeface="Georgia" panose="02040502050405020303" pitchFamily="18" charset="0"/>
              </a:rPr>
              <a:t>Mejías</a:t>
            </a:r>
            <a:endParaRPr lang="pt-BR" sz="2000" dirty="0">
              <a:latin typeface="Georgia" panose="02040502050405020303" pitchFamily="18" charset="0"/>
            </a:endParaRPr>
          </a:p>
        </p:txBody>
      </p:sp>
      <p:sp>
        <p:nvSpPr>
          <p:cNvPr id="1035" name="Rectangle 1034">
            <a:extLst>
              <a:ext uri="{FF2B5EF4-FFF2-40B4-BE49-F238E27FC236}">
                <a16:creationId xmlns:a16="http://schemas.microsoft.com/office/drawing/2014/main" xmlns=""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xmlns=""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aixaDeTexto 3">
            <a:extLst>
              <a:ext uri="{FF2B5EF4-FFF2-40B4-BE49-F238E27FC236}">
                <a16:creationId xmlns:a16="http://schemas.microsoft.com/office/drawing/2014/main" xmlns="" id="{91773E30-8842-BA2C-6A1E-8BDBAA035D05}"/>
              </a:ext>
            </a:extLst>
          </p:cNvPr>
          <p:cNvSpPr txBox="1"/>
          <p:nvPr/>
        </p:nvSpPr>
        <p:spPr>
          <a:xfrm>
            <a:off x="2110373" y="539910"/>
            <a:ext cx="9146288" cy="1200329"/>
          </a:xfrm>
          <a:prstGeom prst="rect">
            <a:avLst/>
          </a:prstGeom>
          <a:noFill/>
          <a:ln>
            <a:noFill/>
          </a:ln>
        </p:spPr>
        <p:txBody>
          <a:bodyPr wrap="square" rtlCol="0">
            <a:spAutoFit/>
          </a:bodyPr>
          <a:lstStyle/>
          <a:p>
            <a:pPr algn="ctr"/>
            <a:r>
              <a:rPr lang="pt-BR" sz="2400" dirty="0" err="1">
                <a:effectLst>
                  <a:outerShdw blurRad="38100" dist="38100" dir="2700000" algn="tl">
                    <a:srgbClr val="000000">
                      <a:alpha val="43137"/>
                    </a:srgbClr>
                  </a:outerShdw>
                </a:effectLst>
                <a:latin typeface="Georgia Pro" panose="02040502050405020303" pitchFamily="18" charset="0"/>
              </a:rPr>
              <a:t>Universidad</a:t>
            </a:r>
            <a:r>
              <a:rPr lang="pt-BR" sz="2400" dirty="0">
                <a:effectLst>
                  <a:outerShdw blurRad="38100" dist="38100" dir="2700000" algn="tl">
                    <a:srgbClr val="000000">
                      <a:alpha val="43137"/>
                    </a:srgbClr>
                  </a:outerShdw>
                </a:effectLst>
                <a:latin typeface="Georgia Pro" panose="02040502050405020303" pitchFamily="18" charset="0"/>
              </a:rPr>
              <a:t> Tecnológica de Panamá </a:t>
            </a:r>
          </a:p>
          <a:p>
            <a:pPr algn="ctr"/>
            <a:r>
              <a:rPr lang="pt-BR" sz="2400" dirty="0" smtClean="0">
                <a:effectLst>
                  <a:outerShdw blurRad="38100" dist="38100" dir="2700000" algn="tl">
                    <a:srgbClr val="000000">
                      <a:alpha val="43137"/>
                    </a:srgbClr>
                  </a:outerShdw>
                </a:effectLst>
                <a:latin typeface="Georgia Pro" panose="02040502050405020303" pitchFamily="18" charset="0"/>
              </a:rPr>
              <a:t>Lic. </a:t>
            </a:r>
            <a:r>
              <a:rPr lang="pt-BR" sz="2400" dirty="0" err="1" smtClean="0">
                <a:effectLst>
                  <a:outerShdw blurRad="38100" dist="38100" dir="2700000" algn="tl">
                    <a:srgbClr val="000000">
                      <a:alpha val="43137"/>
                    </a:srgbClr>
                  </a:outerShdw>
                </a:effectLst>
                <a:latin typeface="Georgia Pro" panose="02040502050405020303" pitchFamily="18" charset="0"/>
              </a:rPr>
              <a:t>en</a:t>
            </a:r>
            <a:r>
              <a:rPr lang="pt-BR" sz="2400" dirty="0" smtClean="0">
                <a:effectLst>
                  <a:outerShdw blurRad="38100" dist="38100" dir="2700000" algn="tl">
                    <a:srgbClr val="000000">
                      <a:alpha val="43137"/>
                    </a:srgbClr>
                  </a:outerShdw>
                </a:effectLst>
                <a:latin typeface="Georgia Pro" panose="02040502050405020303" pitchFamily="18" charset="0"/>
              </a:rPr>
              <a:t> Ing. De Sistemas y </a:t>
            </a:r>
            <a:r>
              <a:rPr lang="pt-BR" sz="2400" dirty="0" err="1" smtClean="0">
                <a:effectLst>
                  <a:outerShdw blurRad="38100" dist="38100" dir="2700000" algn="tl">
                    <a:srgbClr val="000000">
                      <a:alpha val="43137"/>
                    </a:srgbClr>
                  </a:outerShdw>
                </a:effectLst>
                <a:latin typeface="Georgia Pro" panose="02040502050405020303" pitchFamily="18" charset="0"/>
              </a:rPr>
              <a:t>Computación</a:t>
            </a:r>
            <a:endParaRPr lang="pt-BR" sz="2400" dirty="0" smtClean="0">
              <a:effectLst>
                <a:outerShdw blurRad="38100" dist="38100" dir="2700000" algn="tl">
                  <a:srgbClr val="000000">
                    <a:alpha val="43137"/>
                  </a:srgbClr>
                </a:outerShdw>
              </a:effectLst>
              <a:latin typeface="Georgia Pro" panose="02040502050405020303" pitchFamily="18" charset="0"/>
            </a:endParaRPr>
          </a:p>
          <a:p>
            <a:pPr algn="ctr"/>
            <a:r>
              <a:rPr lang="pt-BR" sz="2400" dirty="0" smtClean="0">
                <a:effectLst>
                  <a:outerShdw blurRad="38100" dist="38100" dir="2700000" algn="tl">
                    <a:srgbClr val="000000">
                      <a:alpha val="43137"/>
                    </a:srgbClr>
                  </a:outerShdw>
                </a:effectLst>
                <a:latin typeface="Georgia Pro" panose="02040502050405020303" pitchFamily="18" charset="0"/>
              </a:rPr>
              <a:t>Centro </a:t>
            </a:r>
            <a:r>
              <a:rPr lang="pt-BR" sz="2400" dirty="0">
                <a:effectLst>
                  <a:outerShdw blurRad="38100" dist="38100" dir="2700000" algn="tl">
                    <a:srgbClr val="000000">
                      <a:alpha val="43137"/>
                    </a:srgbClr>
                  </a:outerShdw>
                </a:effectLst>
                <a:latin typeface="Georgia Pro" panose="02040502050405020303" pitchFamily="18" charset="0"/>
              </a:rPr>
              <a:t>Regional de </a:t>
            </a:r>
            <a:r>
              <a:rPr lang="pt-BR" sz="2400" dirty="0" err="1">
                <a:effectLst>
                  <a:outerShdw blurRad="38100" dist="38100" dir="2700000" algn="tl">
                    <a:srgbClr val="000000">
                      <a:alpha val="43137"/>
                    </a:srgbClr>
                  </a:outerShdw>
                </a:effectLst>
                <a:latin typeface="Georgia Pro" panose="02040502050405020303" pitchFamily="18" charset="0"/>
              </a:rPr>
              <a:t>Veraguas</a:t>
            </a:r>
            <a:endParaRPr lang="pt-BR" sz="2400" dirty="0">
              <a:effectLst>
                <a:outerShdw blurRad="38100" dist="38100" dir="2700000" algn="tl">
                  <a:srgbClr val="000000">
                    <a:alpha val="43137"/>
                  </a:srgbClr>
                </a:outerShdw>
              </a:effectLst>
              <a:latin typeface="Georgia Pro" panose="02040502050405020303" pitchFamily="18" charset="0"/>
            </a:endParaRPr>
          </a:p>
        </p:txBody>
      </p:sp>
      <p:sp>
        <p:nvSpPr>
          <p:cNvPr id="5" name="Elipse 4"/>
          <p:cNvSpPr>
            <a:spLocks noChangeAspect="1"/>
          </p:cNvSpPr>
          <p:nvPr/>
        </p:nvSpPr>
        <p:spPr>
          <a:xfrm>
            <a:off x="1666143" y="304898"/>
            <a:ext cx="1619869" cy="15840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pic>
        <p:nvPicPr>
          <p:cNvPr id="1034" name="Picture 10" descr="Logos para Impresión | Universidad Tecnológica de Panamá">
            <a:extLst>
              <a:ext uri="{FF2B5EF4-FFF2-40B4-BE49-F238E27FC236}">
                <a16:creationId xmlns:a16="http://schemas.microsoft.com/office/drawing/2014/main" xmlns="" id="{75FF8A63-5E7C-1BF3-F669-95F889BF8AF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6291" y="410052"/>
            <a:ext cx="1440000" cy="1419626"/>
          </a:xfrm>
          <a:prstGeom prst="rect">
            <a:avLst/>
          </a:prstGeom>
          <a:noFill/>
          <a:extLst>
            <a:ext uri="{909E8E84-426E-40DD-AFC4-6F175D3DCCD1}">
              <a14:hiddenFill xmlns:a14="http://schemas.microsoft.com/office/drawing/2010/main">
                <a:solidFill>
                  <a:srgbClr val="FFFFFF"/>
                </a:solidFill>
              </a14:hiddenFill>
            </a:ext>
          </a:extLst>
        </p:spPr>
      </p:pic>
      <p:sp>
        <p:nvSpPr>
          <p:cNvPr id="6" name="Elipse 5"/>
          <p:cNvSpPr>
            <a:spLocks noChangeAspect="1"/>
          </p:cNvSpPr>
          <p:nvPr/>
        </p:nvSpPr>
        <p:spPr>
          <a:xfrm>
            <a:off x="9973604" y="314011"/>
            <a:ext cx="1584000" cy="156577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pic>
        <p:nvPicPr>
          <p:cNvPr id="1030" name="Picture 6" descr="Inicio">
            <a:extLst>
              <a:ext uri="{FF2B5EF4-FFF2-40B4-BE49-F238E27FC236}">
                <a16:creationId xmlns:a16="http://schemas.microsoft.com/office/drawing/2014/main" xmlns="" id="{26FD76BB-C635-3D22-52CC-90FC7C5E82F2}"/>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5604" y="376897"/>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Free fogo 1188561 PNG with Transparent Background">
            <a:extLst>
              <a:ext uri="{FF2B5EF4-FFF2-40B4-BE49-F238E27FC236}">
                <a16:creationId xmlns:a16="http://schemas.microsoft.com/office/drawing/2014/main" xmlns="" id="{C7BCFC61-3843-94FD-7D9D-91B71840867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31586" y="3879556"/>
            <a:ext cx="2226558" cy="2822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1657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par>
                          <p:cTn id="11" fill="hold">
                            <p:stCondLst>
                              <p:cond delay="2200"/>
                            </p:stCondLst>
                            <p:childTnLst>
                              <p:par>
                                <p:cTn id="12" presetID="10" presetClass="entr" presetSubtype="0" fill="hold" grpId="0" nodeType="afterEffect">
                                  <p:stCondLst>
                                    <p:cond delay="0"/>
                                  </p:stCondLst>
                                  <p:iterate>
                                    <p:tmPct val="10000"/>
                                  </p:iterate>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700"/>
                                        <p:tgtEl>
                                          <p:spTgt spid="3">
                                            <p:txEl>
                                              <p:pRg st="1" end="1"/>
                                            </p:txEl>
                                          </p:spTgt>
                                        </p:tgtEl>
                                      </p:cBhvr>
                                    </p:animEffect>
                                  </p:childTnLst>
                                </p:cTn>
                              </p:par>
                            </p:childTnLst>
                          </p:cTn>
                        </p:par>
                        <p:par>
                          <p:cTn id="15" fill="hold">
                            <p:stCondLst>
                              <p:cond delay="2900"/>
                            </p:stCondLst>
                            <p:childTnLst>
                              <p:par>
                                <p:cTn id="16" presetID="10" presetClass="entr" presetSubtype="0" fill="hold" grpId="0" nodeType="afterEffect">
                                  <p:stCondLst>
                                    <p:cond delay="0"/>
                                  </p:stCondLst>
                                  <p:iterate>
                                    <p:tmPct val="10000"/>
                                  </p:iterate>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xmlns="" id="{D3E72DD6-BC93-43CD-F175-0C9704DE1701}"/>
              </a:ext>
            </a:extLst>
          </p:cNvPr>
          <p:cNvSpPr/>
          <p:nvPr/>
        </p:nvSpPr>
        <p:spPr>
          <a:xfrm>
            <a:off x="0" y="0"/>
            <a:ext cx="12192000" cy="438539"/>
          </a:xfrm>
          <a:prstGeom prst="rect">
            <a:avLst/>
          </a:prstGeom>
          <a:gradFill flip="none" rotWithShape="1">
            <a:gsLst>
              <a:gs pos="0">
                <a:srgbClr val="A63F03">
                  <a:shade val="30000"/>
                  <a:satMod val="115000"/>
                </a:srgbClr>
              </a:gs>
              <a:gs pos="50000">
                <a:srgbClr val="A63F03">
                  <a:shade val="67500"/>
                  <a:satMod val="115000"/>
                </a:srgbClr>
              </a:gs>
              <a:gs pos="100000">
                <a:srgbClr val="A63F03">
                  <a:shade val="100000"/>
                  <a:satMod val="115000"/>
                </a:srgbClr>
              </a:gs>
            </a:gsLst>
            <a:lin ang="13500000" scaled="1"/>
            <a:tileRect/>
          </a:gradFill>
          <a:ln>
            <a:solidFill>
              <a:srgbClr val="A63F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xmlns="" id="{9701E1A0-3C77-778F-7218-D23D3A853227}"/>
              </a:ext>
            </a:extLst>
          </p:cNvPr>
          <p:cNvSpPr>
            <a:spLocks noGrp="1"/>
          </p:cNvSpPr>
          <p:nvPr>
            <p:ph type="title"/>
          </p:nvPr>
        </p:nvSpPr>
        <p:spPr>
          <a:xfrm>
            <a:off x="838200" y="475861"/>
            <a:ext cx="10515600" cy="1055583"/>
          </a:xfrm>
        </p:spPr>
        <p:txBody>
          <a:bodyPr/>
          <a:lstStyle/>
          <a:p>
            <a:pPr algn="ctr"/>
            <a:r>
              <a:rPr lang="es-419">
                <a:solidFill>
                  <a:schemeClr val="bg1"/>
                </a:solidFill>
                <a:latin typeface="Georgia Pro" panose="02040502050405020303" pitchFamily="18" charset="0"/>
              </a:rPr>
              <a:t>Índice</a:t>
            </a:r>
          </a:p>
        </p:txBody>
      </p:sp>
      <p:sp>
        <p:nvSpPr>
          <p:cNvPr id="11" name="Elipse 10">
            <a:extLst>
              <a:ext uri="{FF2B5EF4-FFF2-40B4-BE49-F238E27FC236}">
                <a16:creationId xmlns:a16="http://schemas.microsoft.com/office/drawing/2014/main" xmlns="" id="{6CC5AC5C-EE94-008A-DC88-A46FA8B0CD8E}"/>
              </a:ext>
            </a:extLst>
          </p:cNvPr>
          <p:cNvSpPr/>
          <p:nvPr/>
        </p:nvSpPr>
        <p:spPr>
          <a:xfrm>
            <a:off x="2597568" y="1692358"/>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39575" y="119793"/>
                  <a:pt x="125484" y="-30354"/>
                  <a:pt x="318407" y="0"/>
                </a:cubicBezTo>
                <a:cubicBezTo>
                  <a:pt x="513718" y="-13621"/>
                  <a:pt x="626141" y="129028"/>
                  <a:pt x="636814" y="293915"/>
                </a:cubicBezTo>
                <a:cubicBezTo>
                  <a:pt x="653804" y="478084"/>
                  <a:pt x="531503" y="573604"/>
                  <a:pt x="318407" y="587830"/>
                </a:cubicBezTo>
                <a:cubicBezTo>
                  <a:pt x="158177" y="598949"/>
                  <a:pt x="-5555" y="472132"/>
                  <a:pt x="0" y="293915"/>
                </a:cubicBezTo>
                <a:close/>
              </a:path>
              <a:path w="636814" h="587829" stroke="0" extrusionOk="0">
                <a:moveTo>
                  <a:pt x="0" y="293915"/>
                </a:moveTo>
                <a:cubicBezTo>
                  <a:pt x="6994" y="150682"/>
                  <a:pt x="147682" y="-23908"/>
                  <a:pt x="318407" y="0"/>
                </a:cubicBezTo>
                <a:cubicBezTo>
                  <a:pt x="484399" y="-11094"/>
                  <a:pt x="650911" y="105067"/>
                  <a:pt x="636814" y="293915"/>
                </a:cubicBezTo>
                <a:cubicBezTo>
                  <a:pt x="618725" y="470865"/>
                  <a:pt x="470059" y="570315"/>
                  <a:pt x="318407" y="587830"/>
                </a:cubicBezTo>
                <a:cubicBezTo>
                  <a:pt x="124471" y="601013"/>
                  <a:pt x="-5560" y="427270"/>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1821096857">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1</a:t>
            </a:r>
          </a:p>
        </p:txBody>
      </p:sp>
      <p:sp>
        <p:nvSpPr>
          <p:cNvPr id="12" name="Elipse 11">
            <a:extLst>
              <a:ext uri="{FF2B5EF4-FFF2-40B4-BE49-F238E27FC236}">
                <a16:creationId xmlns:a16="http://schemas.microsoft.com/office/drawing/2014/main" xmlns="" id="{049DD18D-4259-9C46-D64B-DE37190A43C1}"/>
              </a:ext>
            </a:extLst>
          </p:cNvPr>
          <p:cNvSpPr/>
          <p:nvPr/>
        </p:nvSpPr>
        <p:spPr>
          <a:xfrm>
            <a:off x="8645529" y="2156595"/>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22279" y="131292"/>
                  <a:pt x="153715" y="-1983"/>
                  <a:pt x="318407" y="0"/>
                </a:cubicBezTo>
                <a:cubicBezTo>
                  <a:pt x="475314" y="2167"/>
                  <a:pt x="612051" y="134812"/>
                  <a:pt x="636814" y="293915"/>
                </a:cubicBezTo>
                <a:cubicBezTo>
                  <a:pt x="672931" y="476412"/>
                  <a:pt x="468848" y="591217"/>
                  <a:pt x="318407" y="587830"/>
                </a:cubicBezTo>
                <a:cubicBezTo>
                  <a:pt x="176837" y="580508"/>
                  <a:pt x="-9845" y="460437"/>
                  <a:pt x="0" y="293915"/>
                </a:cubicBezTo>
                <a:close/>
              </a:path>
              <a:path w="636814" h="587829" stroke="0" extrusionOk="0">
                <a:moveTo>
                  <a:pt x="0" y="293915"/>
                </a:moveTo>
                <a:cubicBezTo>
                  <a:pt x="-20406" y="156739"/>
                  <a:pt x="158713" y="14739"/>
                  <a:pt x="318407" y="0"/>
                </a:cubicBezTo>
                <a:cubicBezTo>
                  <a:pt x="500711" y="2582"/>
                  <a:pt x="652275" y="127367"/>
                  <a:pt x="636814" y="293915"/>
                </a:cubicBezTo>
                <a:cubicBezTo>
                  <a:pt x="604025" y="452992"/>
                  <a:pt x="489057" y="613924"/>
                  <a:pt x="318407" y="587830"/>
                </a:cubicBezTo>
                <a:cubicBezTo>
                  <a:pt x="148493" y="604645"/>
                  <a:pt x="13984" y="452662"/>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230475070">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2</a:t>
            </a:r>
          </a:p>
        </p:txBody>
      </p:sp>
      <p:sp>
        <p:nvSpPr>
          <p:cNvPr id="14" name="Elipse 13">
            <a:extLst>
              <a:ext uri="{FF2B5EF4-FFF2-40B4-BE49-F238E27FC236}">
                <a16:creationId xmlns:a16="http://schemas.microsoft.com/office/drawing/2014/main" xmlns="" id="{B44CEE77-4967-0CD1-9055-A85107370025}"/>
              </a:ext>
            </a:extLst>
          </p:cNvPr>
          <p:cNvSpPr/>
          <p:nvPr/>
        </p:nvSpPr>
        <p:spPr>
          <a:xfrm>
            <a:off x="2557694" y="2871723"/>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7175" y="111615"/>
                  <a:pt x="168155" y="-16716"/>
                  <a:pt x="318407" y="0"/>
                </a:cubicBezTo>
                <a:cubicBezTo>
                  <a:pt x="523546" y="-42"/>
                  <a:pt x="624076" y="119234"/>
                  <a:pt x="636814" y="293915"/>
                </a:cubicBezTo>
                <a:cubicBezTo>
                  <a:pt x="622376" y="449065"/>
                  <a:pt x="523999" y="575115"/>
                  <a:pt x="318407" y="587830"/>
                </a:cubicBezTo>
                <a:cubicBezTo>
                  <a:pt x="151075" y="597488"/>
                  <a:pt x="-1682" y="442101"/>
                  <a:pt x="0" y="293915"/>
                </a:cubicBezTo>
                <a:close/>
              </a:path>
              <a:path w="636814" h="587829" stroke="0" extrusionOk="0">
                <a:moveTo>
                  <a:pt x="0" y="293915"/>
                </a:moveTo>
                <a:cubicBezTo>
                  <a:pt x="-1825" y="155436"/>
                  <a:pt x="147625" y="-31266"/>
                  <a:pt x="318407" y="0"/>
                </a:cubicBezTo>
                <a:cubicBezTo>
                  <a:pt x="483939" y="-18614"/>
                  <a:pt x="648595" y="128105"/>
                  <a:pt x="636814" y="293915"/>
                </a:cubicBezTo>
                <a:cubicBezTo>
                  <a:pt x="679925" y="447732"/>
                  <a:pt x="518149" y="624002"/>
                  <a:pt x="318407" y="587830"/>
                </a:cubicBezTo>
                <a:cubicBezTo>
                  <a:pt x="111294" y="604570"/>
                  <a:pt x="-11905" y="479974"/>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401829594">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3</a:t>
            </a:r>
          </a:p>
        </p:txBody>
      </p:sp>
      <p:sp>
        <p:nvSpPr>
          <p:cNvPr id="15" name="Elipse 14">
            <a:extLst>
              <a:ext uri="{FF2B5EF4-FFF2-40B4-BE49-F238E27FC236}">
                <a16:creationId xmlns:a16="http://schemas.microsoft.com/office/drawing/2014/main" xmlns="" id="{54240D14-93B9-859E-1419-9CF5C632F76E}"/>
              </a:ext>
            </a:extLst>
          </p:cNvPr>
          <p:cNvSpPr/>
          <p:nvPr/>
        </p:nvSpPr>
        <p:spPr>
          <a:xfrm>
            <a:off x="8653693" y="3495344"/>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20380" y="145145"/>
                  <a:pt x="144919" y="21958"/>
                  <a:pt x="318407" y="0"/>
                </a:cubicBezTo>
                <a:cubicBezTo>
                  <a:pt x="478779" y="17246"/>
                  <a:pt x="646163" y="100689"/>
                  <a:pt x="636814" y="293915"/>
                </a:cubicBezTo>
                <a:cubicBezTo>
                  <a:pt x="641580" y="431451"/>
                  <a:pt x="499741" y="610811"/>
                  <a:pt x="318407" y="587830"/>
                </a:cubicBezTo>
                <a:cubicBezTo>
                  <a:pt x="146385" y="583562"/>
                  <a:pt x="6490" y="461290"/>
                  <a:pt x="0" y="293915"/>
                </a:cubicBezTo>
                <a:close/>
              </a:path>
              <a:path w="636814" h="587829" stroke="0" extrusionOk="0">
                <a:moveTo>
                  <a:pt x="0" y="293915"/>
                </a:moveTo>
                <a:cubicBezTo>
                  <a:pt x="10883" y="111033"/>
                  <a:pt x="126688" y="-13785"/>
                  <a:pt x="318407" y="0"/>
                </a:cubicBezTo>
                <a:cubicBezTo>
                  <a:pt x="518255" y="-18440"/>
                  <a:pt x="636721" y="116502"/>
                  <a:pt x="636814" y="293915"/>
                </a:cubicBezTo>
                <a:cubicBezTo>
                  <a:pt x="606664" y="471059"/>
                  <a:pt x="496000" y="601688"/>
                  <a:pt x="318407" y="587830"/>
                </a:cubicBezTo>
                <a:cubicBezTo>
                  <a:pt x="143237" y="593218"/>
                  <a:pt x="19476" y="474857"/>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28091046">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4</a:t>
            </a:r>
          </a:p>
        </p:txBody>
      </p:sp>
      <p:sp>
        <p:nvSpPr>
          <p:cNvPr id="16" name="Elipse 15">
            <a:extLst>
              <a:ext uri="{FF2B5EF4-FFF2-40B4-BE49-F238E27FC236}">
                <a16:creationId xmlns:a16="http://schemas.microsoft.com/office/drawing/2014/main" xmlns="" id="{B642E775-0006-7171-BF0C-C5D457BCAD68}"/>
              </a:ext>
            </a:extLst>
          </p:cNvPr>
          <p:cNvSpPr/>
          <p:nvPr/>
        </p:nvSpPr>
        <p:spPr>
          <a:xfrm>
            <a:off x="2557694" y="3935354"/>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12558" y="125600"/>
                  <a:pt x="124078" y="10400"/>
                  <a:pt x="318407" y="0"/>
                </a:cubicBezTo>
                <a:cubicBezTo>
                  <a:pt x="514262" y="22268"/>
                  <a:pt x="603813" y="144207"/>
                  <a:pt x="636814" y="293915"/>
                </a:cubicBezTo>
                <a:cubicBezTo>
                  <a:pt x="656670" y="417077"/>
                  <a:pt x="481391" y="597952"/>
                  <a:pt x="318407" y="587830"/>
                </a:cubicBezTo>
                <a:cubicBezTo>
                  <a:pt x="158448" y="590257"/>
                  <a:pt x="9746" y="425601"/>
                  <a:pt x="0" y="293915"/>
                </a:cubicBezTo>
                <a:close/>
              </a:path>
              <a:path w="636814" h="587829" stroke="0" extrusionOk="0">
                <a:moveTo>
                  <a:pt x="0" y="293915"/>
                </a:moveTo>
                <a:cubicBezTo>
                  <a:pt x="24913" y="146079"/>
                  <a:pt x="181362" y="11845"/>
                  <a:pt x="318407" y="0"/>
                </a:cubicBezTo>
                <a:cubicBezTo>
                  <a:pt x="469879" y="-24846"/>
                  <a:pt x="658237" y="130403"/>
                  <a:pt x="636814" y="293915"/>
                </a:cubicBezTo>
                <a:cubicBezTo>
                  <a:pt x="626889" y="466157"/>
                  <a:pt x="518912" y="561980"/>
                  <a:pt x="318407" y="587830"/>
                </a:cubicBezTo>
                <a:cubicBezTo>
                  <a:pt x="166521" y="619775"/>
                  <a:pt x="20031" y="470320"/>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801071471">
                  <a:prstGeom prst="ellipse">
                    <a:avLst/>
                  </a:prstGeom>
                  <ask:type>
                    <ask:lineSketchFreehand/>
                  </ask:type>
                </ask:lineSketchStyleProps>
              </a:ext>
            </a:extLst>
          </a:ln>
          <a:effectLst>
            <a:glow rad="63500">
              <a:schemeClr val="accent4">
                <a:satMod val="175000"/>
                <a:alpha val="40000"/>
              </a:schemeClr>
            </a:glow>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5</a:t>
            </a:r>
          </a:p>
        </p:txBody>
      </p:sp>
      <p:sp>
        <p:nvSpPr>
          <p:cNvPr id="17" name="Elipse 16">
            <a:extLst>
              <a:ext uri="{FF2B5EF4-FFF2-40B4-BE49-F238E27FC236}">
                <a16:creationId xmlns:a16="http://schemas.microsoft.com/office/drawing/2014/main" xmlns="" id="{8721DC4B-B51C-414D-64AE-F47BB310A06F}"/>
              </a:ext>
            </a:extLst>
          </p:cNvPr>
          <p:cNvSpPr/>
          <p:nvPr/>
        </p:nvSpPr>
        <p:spPr>
          <a:xfrm>
            <a:off x="2557694" y="5128382"/>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12142" y="141767"/>
                  <a:pt x="141748" y="-23818"/>
                  <a:pt x="318407" y="0"/>
                </a:cubicBezTo>
                <a:cubicBezTo>
                  <a:pt x="526663" y="-13022"/>
                  <a:pt x="632336" y="136721"/>
                  <a:pt x="636814" y="293915"/>
                </a:cubicBezTo>
                <a:cubicBezTo>
                  <a:pt x="626763" y="448036"/>
                  <a:pt x="499548" y="587653"/>
                  <a:pt x="318407" y="587830"/>
                </a:cubicBezTo>
                <a:cubicBezTo>
                  <a:pt x="119374" y="607621"/>
                  <a:pt x="8202" y="493544"/>
                  <a:pt x="0" y="293915"/>
                </a:cubicBezTo>
                <a:close/>
              </a:path>
              <a:path w="636814" h="587829" stroke="0" extrusionOk="0">
                <a:moveTo>
                  <a:pt x="0" y="293915"/>
                </a:moveTo>
                <a:cubicBezTo>
                  <a:pt x="7873" y="137521"/>
                  <a:pt x="151580" y="-13153"/>
                  <a:pt x="318407" y="0"/>
                </a:cubicBezTo>
                <a:cubicBezTo>
                  <a:pt x="493413" y="-7285"/>
                  <a:pt x="667425" y="108526"/>
                  <a:pt x="636814" y="293915"/>
                </a:cubicBezTo>
                <a:cubicBezTo>
                  <a:pt x="621577" y="424999"/>
                  <a:pt x="483083" y="605209"/>
                  <a:pt x="318407" y="587830"/>
                </a:cubicBezTo>
                <a:cubicBezTo>
                  <a:pt x="117664" y="589538"/>
                  <a:pt x="224" y="449386"/>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235307753">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7</a:t>
            </a:r>
          </a:p>
        </p:txBody>
      </p:sp>
      <p:sp>
        <p:nvSpPr>
          <p:cNvPr id="18" name="Elipse 17">
            <a:extLst>
              <a:ext uri="{FF2B5EF4-FFF2-40B4-BE49-F238E27FC236}">
                <a16:creationId xmlns:a16="http://schemas.microsoft.com/office/drawing/2014/main" xmlns="" id="{6FBEDE2A-A605-C9FB-BDC6-697ECEEE7442}"/>
              </a:ext>
            </a:extLst>
          </p:cNvPr>
          <p:cNvSpPr/>
          <p:nvPr/>
        </p:nvSpPr>
        <p:spPr>
          <a:xfrm>
            <a:off x="8653693" y="5716211"/>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6836" y="171327"/>
                  <a:pt x="105578" y="1984"/>
                  <a:pt x="318407" y="0"/>
                </a:cubicBezTo>
                <a:cubicBezTo>
                  <a:pt x="488926" y="-1261"/>
                  <a:pt x="629619" y="105732"/>
                  <a:pt x="636814" y="293915"/>
                </a:cubicBezTo>
                <a:cubicBezTo>
                  <a:pt x="639056" y="422781"/>
                  <a:pt x="476742" y="590365"/>
                  <a:pt x="318407" y="587830"/>
                </a:cubicBezTo>
                <a:cubicBezTo>
                  <a:pt x="126429" y="560991"/>
                  <a:pt x="-8218" y="449798"/>
                  <a:pt x="0" y="293915"/>
                </a:cubicBezTo>
                <a:close/>
              </a:path>
              <a:path w="636814" h="587829" stroke="0" extrusionOk="0">
                <a:moveTo>
                  <a:pt x="0" y="293915"/>
                </a:moveTo>
                <a:cubicBezTo>
                  <a:pt x="-16527" y="155485"/>
                  <a:pt x="149156" y="1441"/>
                  <a:pt x="318407" y="0"/>
                </a:cubicBezTo>
                <a:cubicBezTo>
                  <a:pt x="483478" y="-15670"/>
                  <a:pt x="643304" y="120965"/>
                  <a:pt x="636814" y="293915"/>
                </a:cubicBezTo>
                <a:cubicBezTo>
                  <a:pt x="647108" y="439493"/>
                  <a:pt x="487801" y="582628"/>
                  <a:pt x="318407" y="587830"/>
                </a:cubicBezTo>
                <a:cubicBezTo>
                  <a:pt x="148770" y="577413"/>
                  <a:pt x="-8068" y="491651"/>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3870827439">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8</a:t>
            </a:r>
          </a:p>
        </p:txBody>
      </p:sp>
      <p:sp>
        <p:nvSpPr>
          <p:cNvPr id="19" name="CaixaDeTexto 18">
            <a:extLst>
              <a:ext uri="{FF2B5EF4-FFF2-40B4-BE49-F238E27FC236}">
                <a16:creationId xmlns:a16="http://schemas.microsoft.com/office/drawing/2014/main" xmlns="" id="{0091FC7C-5982-FAE8-23A3-57C880AFCAAE}"/>
              </a:ext>
            </a:extLst>
          </p:cNvPr>
          <p:cNvSpPr txBox="1"/>
          <p:nvPr/>
        </p:nvSpPr>
        <p:spPr>
          <a:xfrm>
            <a:off x="3351399" y="1802019"/>
            <a:ext cx="2318657" cy="369332"/>
          </a:xfrm>
          <a:prstGeom prst="rect">
            <a:avLst/>
          </a:prstGeom>
          <a:noFill/>
          <a:ln>
            <a:solidFill>
              <a:srgbClr val="F2CB05"/>
            </a:solidFill>
          </a:ln>
        </p:spPr>
        <p:txBody>
          <a:bodyPr wrap="square" rtlCol="0">
            <a:spAutoFit/>
          </a:bodyPr>
          <a:lstStyle/>
          <a:p>
            <a:r>
              <a:rPr lang="es-419">
                <a:solidFill>
                  <a:schemeClr val="bg1"/>
                </a:solidFill>
                <a:latin typeface="Georgia" panose="02040502050405020303" pitchFamily="18" charset="0"/>
              </a:rPr>
              <a:t>Introducción</a:t>
            </a:r>
          </a:p>
        </p:txBody>
      </p:sp>
      <p:sp>
        <p:nvSpPr>
          <p:cNvPr id="20" name="CaixaDeTexto 19">
            <a:extLst>
              <a:ext uri="{FF2B5EF4-FFF2-40B4-BE49-F238E27FC236}">
                <a16:creationId xmlns:a16="http://schemas.microsoft.com/office/drawing/2014/main" xmlns="" id="{A21D0378-97A3-3D9D-AA05-24B98F9FA64C}"/>
              </a:ext>
            </a:extLst>
          </p:cNvPr>
          <p:cNvSpPr txBox="1"/>
          <p:nvPr/>
        </p:nvSpPr>
        <p:spPr>
          <a:xfrm>
            <a:off x="3311525" y="2860267"/>
            <a:ext cx="2318657" cy="646331"/>
          </a:xfrm>
          <a:prstGeom prst="rect">
            <a:avLst/>
          </a:prstGeom>
          <a:noFill/>
          <a:ln>
            <a:solidFill>
              <a:srgbClr val="F2CB05"/>
            </a:solidFill>
          </a:ln>
        </p:spPr>
        <p:txBody>
          <a:bodyPr wrap="square" rtlCol="0">
            <a:spAutoFit/>
          </a:bodyPr>
          <a:lstStyle/>
          <a:p>
            <a:r>
              <a:rPr lang="es-419">
                <a:solidFill>
                  <a:schemeClr val="bg1"/>
                </a:solidFill>
                <a:latin typeface="Georgia" panose="02040502050405020303" pitchFamily="18" charset="0"/>
              </a:rPr>
              <a:t>Justificación y Delimitación</a:t>
            </a:r>
          </a:p>
        </p:txBody>
      </p:sp>
      <p:sp>
        <p:nvSpPr>
          <p:cNvPr id="21" name="CaixaDeTexto 20">
            <a:extLst>
              <a:ext uri="{FF2B5EF4-FFF2-40B4-BE49-F238E27FC236}">
                <a16:creationId xmlns:a16="http://schemas.microsoft.com/office/drawing/2014/main" xmlns="" id="{44460828-439B-FDAC-D71D-0D8F2B370EC8}"/>
              </a:ext>
            </a:extLst>
          </p:cNvPr>
          <p:cNvSpPr txBox="1"/>
          <p:nvPr/>
        </p:nvSpPr>
        <p:spPr>
          <a:xfrm>
            <a:off x="6653443" y="2257517"/>
            <a:ext cx="1877786" cy="369332"/>
          </a:xfrm>
          <a:prstGeom prst="rect">
            <a:avLst/>
          </a:prstGeom>
          <a:noFill/>
          <a:ln>
            <a:solidFill>
              <a:srgbClr val="F2CB05"/>
            </a:solidFill>
          </a:ln>
        </p:spPr>
        <p:txBody>
          <a:bodyPr wrap="square" rtlCol="0">
            <a:spAutoFit/>
          </a:bodyPr>
          <a:lstStyle/>
          <a:p>
            <a:pPr algn="r"/>
            <a:r>
              <a:rPr lang="es-419">
                <a:solidFill>
                  <a:schemeClr val="bg1"/>
                </a:solidFill>
                <a:latin typeface="Georgia" panose="02040502050405020303" pitchFamily="18" charset="0"/>
              </a:rPr>
              <a:t>Antecedentes</a:t>
            </a:r>
          </a:p>
        </p:txBody>
      </p:sp>
      <p:sp>
        <p:nvSpPr>
          <p:cNvPr id="23" name="CaixaDeTexto 22">
            <a:extLst>
              <a:ext uri="{FF2B5EF4-FFF2-40B4-BE49-F238E27FC236}">
                <a16:creationId xmlns:a16="http://schemas.microsoft.com/office/drawing/2014/main" xmlns="" id="{B566A992-CFBD-B850-031E-7765D34CED80}"/>
              </a:ext>
            </a:extLst>
          </p:cNvPr>
          <p:cNvSpPr txBox="1"/>
          <p:nvPr/>
        </p:nvSpPr>
        <p:spPr>
          <a:xfrm>
            <a:off x="6653443" y="3439402"/>
            <a:ext cx="1877786" cy="369332"/>
          </a:xfrm>
          <a:prstGeom prst="rect">
            <a:avLst/>
          </a:prstGeom>
          <a:noFill/>
          <a:ln>
            <a:solidFill>
              <a:srgbClr val="F2CB05"/>
            </a:solidFill>
          </a:ln>
        </p:spPr>
        <p:txBody>
          <a:bodyPr wrap="square" rtlCol="0">
            <a:spAutoFit/>
          </a:bodyPr>
          <a:lstStyle/>
          <a:p>
            <a:pPr algn="r"/>
            <a:r>
              <a:rPr lang="es-419">
                <a:solidFill>
                  <a:schemeClr val="bg1"/>
                </a:solidFill>
                <a:latin typeface="Georgia" panose="02040502050405020303" pitchFamily="18" charset="0"/>
              </a:rPr>
              <a:t>Metodología</a:t>
            </a:r>
          </a:p>
        </p:txBody>
      </p:sp>
      <p:sp>
        <p:nvSpPr>
          <p:cNvPr id="24" name="CaixaDeTexto 23">
            <a:extLst>
              <a:ext uri="{FF2B5EF4-FFF2-40B4-BE49-F238E27FC236}">
                <a16:creationId xmlns:a16="http://schemas.microsoft.com/office/drawing/2014/main" xmlns="" id="{62B7E10F-0073-A7FC-5095-99FA9030BCE9}"/>
              </a:ext>
            </a:extLst>
          </p:cNvPr>
          <p:cNvSpPr txBox="1"/>
          <p:nvPr/>
        </p:nvSpPr>
        <p:spPr>
          <a:xfrm>
            <a:off x="3311525" y="5069880"/>
            <a:ext cx="2318656" cy="646331"/>
          </a:xfrm>
          <a:prstGeom prst="rect">
            <a:avLst/>
          </a:prstGeom>
          <a:noFill/>
          <a:ln>
            <a:solidFill>
              <a:srgbClr val="F2CB05"/>
            </a:solidFill>
          </a:ln>
        </p:spPr>
        <p:txBody>
          <a:bodyPr wrap="square" rtlCol="0">
            <a:spAutoFit/>
          </a:bodyPr>
          <a:lstStyle/>
          <a:p>
            <a:r>
              <a:rPr lang="es-419">
                <a:solidFill>
                  <a:schemeClr val="bg1"/>
                </a:solidFill>
                <a:latin typeface="Georgia" panose="02040502050405020303" pitchFamily="18" charset="0"/>
              </a:rPr>
              <a:t>Impacto del proyecto</a:t>
            </a:r>
          </a:p>
        </p:txBody>
      </p:sp>
      <p:sp>
        <p:nvSpPr>
          <p:cNvPr id="25" name="CaixaDeTexto 24">
            <a:extLst>
              <a:ext uri="{FF2B5EF4-FFF2-40B4-BE49-F238E27FC236}">
                <a16:creationId xmlns:a16="http://schemas.microsoft.com/office/drawing/2014/main" xmlns="" id="{9B9B56DD-1C3D-7C1B-2AEE-5EBB3D1E85A4}"/>
              </a:ext>
            </a:extLst>
          </p:cNvPr>
          <p:cNvSpPr txBox="1"/>
          <p:nvPr/>
        </p:nvSpPr>
        <p:spPr>
          <a:xfrm>
            <a:off x="3311526" y="4044602"/>
            <a:ext cx="2318657" cy="369332"/>
          </a:xfrm>
          <a:prstGeom prst="rect">
            <a:avLst/>
          </a:prstGeom>
          <a:noFill/>
          <a:ln>
            <a:solidFill>
              <a:srgbClr val="F2CB05"/>
            </a:solidFill>
          </a:ln>
          <a:effectLst>
            <a:glow rad="63500">
              <a:schemeClr val="accent4">
                <a:satMod val="175000"/>
                <a:alpha val="40000"/>
              </a:schemeClr>
            </a:glow>
          </a:effectLst>
        </p:spPr>
        <p:txBody>
          <a:bodyPr wrap="square" rtlCol="0">
            <a:spAutoFit/>
          </a:bodyPr>
          <a:lstStyle/>
          <a:p>
            <a:r>
              <a:rPr lang="es-419">
                <a:solidFill>
                  <a:schemeClr val="bg1"/>
                </a:solidFill>
                <a:latin typeface="Georgia" panose="02040502050405020303" pitchFamily="18" charset="0"/>
              </a:rPr>
              <a:t>Prototipo propuesto</a:t>
            </a:r>
          </a:p>
        </p:txBody>
      </p:sp>
      <p:sp>
        <p:nvSpPr>
          <p:cNvPr id="26" name="CaixaDeTexto 25">
            <a:extLst>
              <a:ext uri="{FF2B5EF4-FFF2-40B4-BE49-F238E27FC236}">
                <a16:creationId xmlns:a16="http://schemas.microsoft.com/office/drawing/2014/main" xmlns="" id="{8F8BF8CF-973F-354C-B5F9-B605DCC30A38}"/>
              </a:ext>
            </a:extLst>
          </p:cNvPr>
          <p:cNvSpPr txBox="1"/>
          <p:nvPr/>
        </p:nvSpPr>
        <p:spPr>
          <a:xfrm>
            <a:off x="6653443" y="5825460"/>
            <a:ext cx="1877786" cy="369332"/>
          </a:xfrm>
          <a:prstGeom prst="rect">
            <a:avLst/>
          </a:prstGeom>
          <a:noFill/>
          <a:ln>
            <a:solidFill>
              <a:srgbClr val="F2CB05"/>
            </a:solidFill>
          </a:ln>
        </p:spPr>
        <p:txBody>
          <a:bodyPr wrap="square" rtlCol="0">
            <a:spAutoFit/>
          </a:bodyPr>
          <a:lstStyle/>
          <a:p>
            <a:pPr algn="r"/>
            <a:r>
              <a:rPr lang="es-419">
                <a:solidFill>
                  <a:schemeClr val="bg1"/>
                </a:solidFill>
                <a:latin typeface="Georgia" panose="02040502050405020303" pitchFamily="18" charset="0"/>
              </a:rPr>
              <a:t>Bibliografía</a:t>
            </a:r>
          </a:p>
        </p:txBody>
      </p:sp>
      <p:cxnSp>
        <p:nvCxnSpPr>
          <p:cNvPr id="39" name="Conector: Curvo 38">
            <a:extLst>
              <a:ext uri="{FF2B5EF4-FFF2-40B4-BE49-F238E27FC236}">
                <a16:creationId xmlns:a16="http://schemas.microsoft.com/office/drawing/2014/main" xmlns="" id="{ABA6B2F1-AA54-4356-3609-3011244471F6}"/>
              </a:ext>
            </a:extLst>
          </p:cNvPr>
          <p:cNvCxnSpPr>
            <a:stCxn id="19" idx="3"/>
            <a:endCxn id="21" idx="1"/>
          </p:cNvCxnSpPr>
          <p:nvPr/>
        </p:nvCxnSpPr>
        <p:spPr>
          <a:xfrm>
            <a:off x="5670056" y="1986685"/>
            <a:ext cx="983387" cy="455498"/>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1" name="Conector: Curvo 40">
            <a:extLst>
              <a:ext uri="{FF2B5EF4-FFF2-40B4-BE49-F238E27FC236}">
                <a16:creationId xmlns:a16="http://schemas.microsoft.com/office/drawing/2014/main" xmlns="" id="{93B04C5B-2F69-0B4F-AAC8-81C31F7F3F49}"/>
              </a:ext>
            </a:extLst>
          </p:cNvPr>
          <p:cNvCxnSpPr>
            <a:stCxn id="21" idx="1"/>
            <a:endCxn id="20" idx="3"/>
          </p:cNvCxnSpPr>
          <p:nvPr/>
        </p:nvCxnSpPr>
        <p:spPr>
          <a:xfrm rot="10800000" flipV="1">
            <a:off x="5630183" y="2442183"/>
            <a:ext cx="1023261" cy="741250"/>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3" name="Conector: Curvo 42">
            <a:extLst>
              <a:ext uri="{FF2B5EF4-FFF2-40B4-BE49-F238E27FC236}">
                <a16:creationId xmlns:a16="http://schemas.microsoft.com/office/drawing/2014/main" xmlns="" id="{68FA7E07-5888-2079-F85C-277124539714}"/>
              </a:ext>
            </a:extLst>
          </p:cNvPr>
          <p:cNvCxnSpPr>
            <a:stCxn id="20" idx="3"/>
            <a:endCxn id="23" idx="1"/>
          </p:cNvCxnSpPr>
          <p:nvPr/>
        </p:nvCxnSpPr>
        <p:spPr>
          <a:xfrm>
            <a:off x="5630182" y="3183433"/>
            <a:ext cx="1023261" cy="440635"/>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5" name="Conector: Curvo 44">
            <a:extLst>
              <a:ext uri="{FF2B5EF4-FFF2-40B4-BE49-F238E27FC236}">
                <a16:creationId xmlns:a16="http://schemas.microsoft.com/office/drawing/2014/main" xmlns="" id="{5AAADF5A-3F89-7D4F-E4C9-14CCAAA22494}"/>
              </a:ext>
            </a:extLst>
          </p:cNvPr>
          <p:cNvCxnSpPr>
            <a:stCxn id="23" idx="1"/>
            <a:endCxn id="25" idx="3"/>
          </p:cNvCxnSpPr>
          <p:nvPr/>
        </p:nvCxnSpPr>
        <p:spPr>
          <a:xfrm rot="10800000" flipV="1">
            <a:off x="5630183" y="3624068"/>
            <a:ext cx="1023260" cy="605200"/>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pic>
        <p:nvPicPr>
          <p:cNvPr id="4098" name="Picture 2" descr="Free fogo 1188561 PNG with Transparent Background">
            <a:extLst>
              <a:ext uri="{FF2B5EF4-FFF2-40B4-BE49-F238E27FC236}">
                <a16:creationId xmlns:a16="http://schemas.microsoft.com/office/drawing/2014/main" xmlns="" id="{C7BCFC61-3843-94FD-7D9D-91B7184086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7631" y="526847"/>
            <a:ext cx="636815" cy="807230"/>
          </a:xfrm>
          <a:prstGeom prst="rect">
            <a:avLst/>
          </a:prstGeom>
          <a:noFill/>
          <a:extLst>
            <a:ext uri="{909E8E84-426E-40DD-AFC4-6F175D3DCCD1}">
              <a14:hiddenFill xmlns:a14="http://schemas.microsoft.com/office/drawing/2010/main">
                <a:solidFill>
                  <a:srgbClr val="FFFFFF"/>
                </a:solidFill>
              </a14:hiddenFill>
            </a:ext>
          </a:extLst>
        </p:spPr>
      </p:pic>
      <p:sp>
        <p:nvSpPr>
          <p:cNvPr id="29" name="Elipse 28">
            <a:extLst>
              <a:ext uri="{FF2B5EF4-FFF2-40B4-BE49-F238E27FC236}">
                <a16:creationId xmlns:a16="http://schemas.microsoft.com/office/drawing/2014/main" xmlns="" id="{3FCAE89F-17A4-449B-BF30-30277835965D}"/>
              </a:ext>
            </a:extLst>
          </p:cNvPr>
          <p:cNvSpPr/>
          <p:nvPr/>
        </p:nvSpPr>
        <p:spPr>
          <a:xfrm>
            <a:off x="8653693" y="4559504"/>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6836" y="171327"/>
                  <a:pt x="105578" y="1984"/>
                  <a:pt x="318407" y="0"/>
                </a:cubicBezTo>
                <a:cubicBezTo>
                  <a:pt x="488926" y="-1261"/>
                  <a:pt x="629619" y="105732"/>
                  <a:pt x="636814" y="293915"/>
                </a:cubicBezTo>
                <a:cubicBezTo>
                  <a:pt x="639056" y="422781"/>
                  <a:pt x="476742" y="590365"/>
                  <a:pt x="318407" y="587830"/>
                </a:cubicBezTo>
                <a:cubicBezTo>
                  <a:pt x="126429" y="560991"/>
                  <a:pt x="-8218" y="449798"/>
                  <a:pt x="0" y="293915"/>
                </a:cubicBezTo>
                <a:close/>
              </a:path>
              <a:path w="636814" h="587829" stroke="0" extrusionOk="0">
                <a:moveTo>
                  <a:pt x="0" y="293915"/>
                </a:moveTo>
                <a:cubicBezTo>
                  <a:pt x="-16527" y="155485"/>
                  <a:pt x="149156" y="1441"/>
                  <a:pt x="318407" y="0"/>
                </a:cubicBezTo>
                <a:cubicBezTo>
                  <a:pt x="483478" y="-15670"/>
                  <a:pt x="643304" y="120965"/>
                  <a:pt x="636814" y="293915"/>
                </a:cubicBezTo>
                <a:cubicBezTo>
                  <a:pt x="647108" y="439493"/>
                  <a:pt x="487801" y="582628"/>
                  <a:pt x="318407" y="587830"/>
                </a:cubicBezTo>
                <a:cubicBezTo>
                  <a:pt x="148770" y="577413"/>
                  <a:pt x="-8068" y="491651"/>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3870827439">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6</a:t>
            </a:r>
          </a:p>
        </p:txBody>
      </p:sp>
      <p:sp>
        <p:nvSpPr>
          <p:cNvPr id="30" name="CaixaDeTexto 25">
            <a:extLst>
              <a:ext uri="{FF2B5EF4-FFF2-40B4-BE49-F238E27FC236}">
                <a16:creationId xmlns:a16="http://schemas.microsoft.com/office/drawing/2014/main" xmlns="" id="{805943C7-0809-457E-A8F7-9F8A3B95A818}"/>
              </a:ext>
            </a:extLst>
          </p:cNvPr>
          <p:cNvSpPr txBox="1"/>
          <p:nvPr/>
        </p:nvSpPr>
        <p:spPr>
          <a:xfrm>
            <a:off x="6653443" y="4668753"/>
            <a:ext cx="1877786" cy="646331"/>
          </a:xfrm>
          <a:prstGeom prst="rect">
            <a:avLst/>
          </a:prstGeom>
          <a:noFill/>
          <a:ln>
            <a:solidFill>
              <a:srgbClr val="F2CB05"/>
            </a:solidFill>
          </a:ln>
        </p:spPr>
        <p:txBody>
          <a:bodyPr wrap="square" rtlCol="0">
            <a:spAutoFit/>
          </a:bodyPr>
          <a:lstStyle/>
          <a:p>
            <a:pPr algn="r"/>
            <a:r>
              <a:rPr lang="es-419">
                <a:solidFill>
                  <a:schemeClr val="bg1"/>
                </a:solidFill>
                <a:latin typeface="Georgia" panose="02040502050405020303" pitchFamily="18" charset="0"/>
              </a:rPr>
              <a:t>Resultados y conclusiones</a:t>
            </a:r>
          </a:p>
        </p:txBody>
      </p:sp>
      <p:cxnSp>
        <p:nvCxnSpPr>
          <p:cNvPr id="6" name="Conector: curvado 5">
            <a:extLst>
              <a:ext uri="{FF2B5EF4-FFF2-40B4-BE49-F238E27FC236}">
                <a16:creationId xmlns:a16="http://schemas.microsoft.com/office/drawing/2014/main" xmlns="" id="{C6677085-893F-4B20-8E48-832C4464D562}"/>
              </a:ext>
            </a:extLst>
          </p:cNvPr>
          <p:cNvCxnSpPr>
            <a:stCxn id="25" idx="3"/>
            <a:endCxn id="30" idx="1"/>
          </p:cNvCxnSpPr>
          <p:nvPr/>
        </p:nvCxnSpPr>
        <p:spPr>
          <a:xfrm>
            <a:off x="5630183" y="4229268"/>
            <a:ext cx="1023260" cy="762651"/>
          </a:xfrm>
          <a:prstGeom prst="curvedConnector3">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8" name="Conector: curvado 7">
            <a:extLst>
              <a:ext uri="{FF2B5EF4-FFF2-40B4-BE49-F238E27FC236}">
                <a16:creationId xmlns:a16="http://schemas.microsoft.com/office/drawing/2014/main" xmlns="" id="{216E47AD-9B0E-4253-A1DF-D7FB169230A3}"/>
              </a:ext>
            </a:extLst>
          </p:cNvPr>
          <p:cNvCxnSpPr>
            <a:cxnSpLocks/>
            <a:stCxn id="30" idx="1"/>
            <a:endCxn id="24" idx="3"/>
          </p:cNvCxnSpPr>
          <p:nvPr/>
        </p:nvCxnSpPr>
        <p:spPr>
          <a:xfrm rot="10800000" flipV="1">
            <a:off x="5630181" y="4991918"/>
            <a:ext cx="1023262" cy="401127"/>
          </a:xfrm>
          <a:prstGeom prst="curvedConnector3">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10" name="Conector: curvado 9">
            <a:extLst>
              <a:ext uri="{FF2B5EF4-FFF2-40B4-BE49-F238E27FC236}">
                <a16:creationId xmlns:a16="http://schemas.microsoft.com/office/drawing/2014/main" xmlns="" id="{B3CFBD92-1C05-4831-B67E-A37BCEFA945D}"/>
              </a:ext>
            </a:extLst>
          </p:cNvPr>
          <p:cNvCxnSpPr>
            <a:cxnSpLocks/>
            <a:stCxn id="24" idx="3"/>
            <a:endCxn id="26" idx="1"/>
          </p:cNvCxnSpPr>
          <p:nvPr/>
        </p:nvCxnSpPr>
        <p:spPr>
          <a:xfrm>
            <a:off x="5630181" y="5393046"/>
            <a:ext cx="1023262" cy="617080"/>
          </a:xfrm>
          <a:prstGeom prst="curvedConnector3">
            <a:avLst/>
          </a:prstGeom>
          <a:ln w="190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8854662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6080D"/>
        </a:solidFill>
        <a:effectLst/>
      </p:bgPr>
    </p:bg>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xmlns="" id="{D3E72DD6-BC93-43CD-F175-0C9704DE1701}"/>
              </a:ext>
            </a:extLst>
          </p:cNvPr>
          <p:cNvSpPr/>
          <p:nvPr/>
        </p:nvSpPr>
        <p:spPr>
          <a:xfrm>
            <a:off x="0" y="0"/>
            <a:ext cx="12192000" cy="881743"/>
          </a:xfrm>
          <a:prstGeom prst="rect">
            <a:avLst/>
          </a:prstGeom>
          <a:gradFill flip="none" rotWithShape="1">
            <a:gsLst>
              <a:gs pos="0">
                <a:srgbClr val="A63F03">
                  <a:shade val="30000"/>
                  <a:satMod val="115000"/>
                </a:srgbClr>
              </a:gs>
              <a:gs pos="50000">
                <a:srgbClr val="A63F03">
                  <a:shade val="67500"/>
                  <a:satMod val="115000"/>
                </a:srgbClr>
              </a:gs>
              <a:gs pos="100000">
                <a:srgbClr val="A63F03">
                  <a:shade val="100000"/>
                  <a:satMod val="115000"/>
                </a:srgbClr>
              </a:gs>
            </a:gsLst>
            <a:lin ang="13500000" scaled="1"/>
            <a:tileRect/>
          </a:gradFill>
          <a:ln>
            <a:solidFill>
              <a:srgbClr val="A63F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xmlns="" id="{9701E1A0-3C77-778F-7218-D23D3A853227}"/>
              </a:ext>
            </a:extLst>
          </p:cNvPr>
          <p:cNvSpPr>
            <a:spLocks noGrp="1"/>
          </p:cNvSpPr>
          <p:nvPr>
            <p:ph type="title"/>
          </p:nvPr>
        </p:nvSpPr>
        <p:spPr>
          <a:xfrm>
            <a:off x="838200" y="-201775"/>
            <a:ext cx="10515600" cy="1336125"/>
          </a:xfrm>
        </p:spPr>
        <p:txBody>
          <a:bodyPr/>
          <a:lstStyle/>
          <a:p>
            <a:pPr algn="ctr"/>
            <a:r>
              <a:rPr lang="es-419">
                <a:solidFill>
                  <a:schemeClr val="bg1"/>
                </a:solidFill>
                <a:latin typeface="Georgia Pro"/>
              </a:rPr>
              <a:t>Prototipo propuesto</a:t>
            </a:r>
            <a:endParaRPr lang="es-ES"/>
          </a:p>
        </p:txBody>
      </p:sp>
      <p:pic>
        <p:nvPicPr>
          <p:cNvPr id="10" name="Imagen 11" descr="Imagen que contiene Interfaz de usuario gráfica&#10;&#10;Descripción generada automáticamente">
            <a:extLst>
              <a:ext uri="{FF2B5EF4-FFF2-40B4-BE49-F238E27FC236}">
                <a16:creationId xmlns:a16="http://schemas.microsoft.com/office/drawing/2014/main" xmlns="" id="{9B19EBDA-CFB9-E3A6-217E-8E15BCF35017}"/>
              </a:ext>
            </a:extLst>
          </p:cNvPr>
          <p:cNvPicPr>
            <a:picLocks noGrp="1" noChangeAspect="1"/>
          </p:cNvPicPr>
          <p:nvPr>
            <p:ph idx="1"/>
          </p:nvPr>
        </p:nvPicPr>
        <p:blipFill>
          <a:blip r:embed="rId2"/>
          <a:stretch>
            <a:fillRect/>
          </a:stretch>
        </p:blipFill>
        <p:spPr>
          <a:xfrm>
            <a:off x="6753323" y="1899237"/>
            <a:ext cx="5190068" cy="3503083"/>
          </a:xfrm>
        </p:spPr>
      </p:pic>
      <p:sp>
        <p:nvSpPr>
          <p:cNvPr id="11" name="Elipse 10">
            <a:extLst>
              <a:ext uri="{FF2B5EF4-FFF2-40B4-BE49-F238E27FC236}">
                <a16:creationId xmlns:a16="http://schemas.microsoft.com/office/drawing/2014/main" xmlns="" id="{38C760E3-2EDF-269F-CCB9-0D2079DDE272}"/>
              </a:ext>
            </a:extLst>
          </p:cNvPr>
          <p:cNvSpPr/>
          <p:nvPr/>
        </p:nvSpPr>
        <p:spPr>
          <a:xfrm>
            <a:off x="2884714" y="85626"/>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12558" y="125600"/>
                  <a:pt x="124078" y="10400"/>
                  <a:pt x="318407" y="0"/>
                </a:cubicBezTo>
                <a:cubicBezTo>
                  <a:pt x="514262" y="22268"/>
                  <a:pt x="603813" y="144207"/>
                  <a:pt x="636814" y="293915"/>
                </a:cubicBezTo>
                <a:cubicBezTo>
                  <a:pt x="656670" y="417077"/>
                  <a:pt x="481391" y="597952"/>
                  <a:pt x="318407" y="587830"/>
                </a:cubicBezTo>
                <a:cubicBezTo>
                  <a:pt x="158448" y="590257"/>
                  <a:pt x="9746" y="425601"/>
                  <a:pt x="0" y="293915"/>
                </a:cubicBezTo>
                <a:close/>
              </a:path>
              <a:path w="636814" h="587829" stroke="0" extrusionOk="0">
                <a:moveTo>
                  <a:pt x="0" y="293915"/>
                </a:moveTo>
                <a:cubicBezTo>
                  <a:pt x="24913" y="146079"/>
                  <a:pt x="181362" y="11845"/>
                  <a:pt x="318407" y="0"/>
                </a:cubicBezTo>
                <a:cubicBezTo>
                  <a:pt x="469879" y="-24846"/>
                  <a:pt x="658237" y="130403"/>
                  <a:pt x="636814" y="293915"/>
                </a:cubicBezTo>
                <a:cubicBezTo>
                  <a:pt x="626889" y="466157"/>
                  <a:pt x="518912" y="561980"/>
                  <a:pt x="318407" y="587830"/>
                </a:cubicBezTo>
                <a:cubicBezTo>
                  <a:pt x="166521" y="619775"/>
                  <a:pt x="20031" y="470320"/>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801071471">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5</a:t>
            </a:r>
          </a:p>
        </p:txBody>
      </p:sp>
      <p:sp>
        <p:nvSpPr>
          <p:cNvPr id="13" name="Espaço Reservado para Conteúdo 2">
            <a:extLst>
              <a:ext uri="{FF2B5EF4-FFF2-40B4-BE49-F238E27FC236}">
                <a16:creationId xmlns:a16="http://schemas.microsoft.com/office/drawing/2014/main" xmlns="" id="{911D8F32-D625-1B74-3417-2A3C8109A8B3}"/>
              </a:ext>
            </a:extLst>
          </p:cNvPr>
          <p:cNvSpPr txBox="1">
            <a:spLocks/>
          </p:cNvSpPr>
          <p:nvPr/>
        </p:nvSpPr>
        <p:spPr>
          <a:xfrm>
            <a:off x="248609" y="1413640"/>
            <a:ext cx="5988905" cy="535873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 sz="2000" dirty="0">
                <a:solidFill>
                  <a:schemeClr val="bg1"/>
                </a:solidFill>
                <a:latin typeface="Georgia" panose="02040502050405020303" pitchFamily="18" charset="0"/>
                <a:ea typeface="+mn-lt"/>
                <a:cs typeface="+mn-lt"/>
              </a:rPr>
              <a:t>El modelo muestra una serie de fases, las cuales son:</a:t>
            </a:r>
            <a:r>
              <a:rPr lang="es-ES" sz="2000" dirty="0">
                <a:solidFill>
                  <a:schemeClr val="bg1"/>
                </a:solidFill>
                <a:latin typeface="Georgia" panose="02040502050405020303" pitchFamily="18" charset="0"/>
                <a:ea typeface="+mn-lt"/>
                <a:cs typeface="+mn-lt"/>
              </a:rPr>
              <a:t> </a:t>
            </a:r>
            <a:endParaRPr lang="es-ES" sz="2000" dirty="0">
              <a:solidFill>
                <a:schemeClr val="bg1"/>
              </a:solidFill>
              <a:latin typeface="Georgia" panose="02040502050405020303" pitchFamily="18" charset="0"/>
            </a:endParaRPr>
          </a:p>
          <a:p>
            <a:pPr algn="just"/>
            <a:r>
              <a:rPr lang="es" sz="2000" b="1" dirty="0">
                <a:solidFill>
                  <a:schemeClr val="bg1"/>
                </a:solidFill>
                <a:latin typeface="Georgia" panose="02040502050405020303" pitchFamily="18" charset="0"/>
                <a:ea typeface="+mn-lt"/>
                <a:cs typeface="+mn-lt"/>
              </a:rPr>
              <a:t>Fase 1 (Fotografía de incendio</a:t>
            </a:r>
            <a:r>
              <a:rPr lang="es" sz="2000" b="1" dirty="0" smtClean="0">
                <a:solidFill>
                  <a:schemeClr val="bg1"/>
                </a:solidFill>
                <a:latin typeface="Georgia" panose="02040502050405020303" pitchFamily="18" charset="0"/>
                <a:ea typeface="+mn-lt"/>
                <a:cs typeface="+mn-lt"/>
              </a:rPr>
              <a:t>):</a:t>
            </a:r>
            <a:r>
              <a:rPr lang="es" sz="2000" dirty="0">
                <a:solidFill>
                  <a:schemeClr val="bg1"/>
                </a:solidFill>
                <a:latin typeface="Georgia" panose="02040502050405020303" pitchFamily="18" charset="0"/>
                <a:ea typeface="+mn-lt"/>
                <a:cs typeface="+mn-lt"/>
              </a:rPr>
              <a:t> </a:t>
            </a:r>
            <a:r>
              <a:rPr lang="es" sz="2000" dirty="0" smtClean="0">
                <a:solidFill>
                  <a:schemeClr val="bg1"/>
                </a:solidFill>
                <a:latin typeface="Georgia" panose="02040502050405020303" pitchFamily="18" charset="0"/>
                <a:ea typeface="+mn-lt"/>
                <a:cs typeface="+mn-lt"/>
              </a:rPr>
              <a:t>Cada </a:t>
            </a:r>
            <a:r>
              <a:rPr lang="es" sz="2000" dirty="0">
                <a:solidFill>
                  <a:schemeClr val="bg1"/>
                </a:solidFill>
                <a:latin typeface="Georgia" panose="02040502050405020303" pitchFamily="18" charset="0"/>
                <a:ea typeface="+mn-lt"/>
                <a:cs typeface="+mn-lt"/>
              </a:rPr>
              <a:t>cámara ESP32 tomará durante determinado tiempo.</a:t>
            </a:r>
            <a:endParaRPr lang="es" sz="2000" dirty="0">
              <a:solidFill>
                <a:schemeClr val="bg1"/>
              </a:solidFill>
              <a:latin typeface="Georgia" panose="02040502050405020303" pitchFamily="18" charset="0"/>
              <a:cs typeface="Calibri"/>
            </a:endParaRPr>
          </a:p>
          <a:p>
            <a:pPr algn="just"/>
            <a:r>
              <a:rPr lang="es" sz="2000" b="1" dirty="0">
                <a:solidFill>
                  <a:schemeClr val="bg1"/>
                </a:solidFill>
                <a:latin typeface="Georgia" panose="02040502050405020303" pitchFamily="18" charset="0"/>
                <a:ea typeface="+mn-lt"/>
                <a:cs typeface="+mn-lt"/>
              </a:rPr>
              <a:t>Fase 2 (Transferencia al ordenador):</a:t>
            </a:r>
            <a:r>
              <a:rPr lang="es" sz="2000" dirty="0">
                <a:solidFill>
                  <a:schemeClr val="bg1"/>
                </a:solidFill>
                <a:latin typeface="Georgia" panose="02040502050405020303" pitchFamily="18" charset="0"/>
                <a:ea typeface="+mn-lt"/>
                <a:cs typeface="+mn-lt"/>
              </a:rPr>
              <a:t> La cámara transferirá la serie de fotografías al ordenador a la que se encuentre conectada. </a:t>
            </a:r>
            <a:endParaRPr lang="es-ES" dirty="0">
              <a:solidFill>
                <a:schemeClr val="bg1"/>
              </a:solidFill>
              <a:latin typeface="Georgia" panose="02040502050405020303" pitchFamily="18" charset="0"/>
              <a:ea typeface="+mn-lt"/>
              <a:cs typeface="+mn-lt"/>
            </a:endParaRPr>
          </a:p>
          <a:p>
            <a:pPr algn="just"/>
            <a:r>
              <a:rPr lang="es" sz="2000" b="1" dirty="0">
                <a:solidFill>
                  <a:schemeClr val="bg1"/>
                </a:solidFill>
                <a:latin typeface="Georgia" panose="02040502050405020303" pitchFamily="18" charset="0"/>
                <a:ea typeface="+mn-lt"/>
                <a:cs typeface="+mn-lt"/>
              </a:rPr>
              <a:t>Fase 3 (Ingreso al Centro de Datos): </a:t>
            </a:r>
            <a:r>
              <a:rPr lang="es" sz="2000" dirty="0">
                <a:solidFill>
                  <a:schemeClr val="bg1"/>
                </a:solidFill>
                <a:latin typeface="Georgia" panose="02040502050405020303" pitchFamily="18" charset="0"/>
                <a:ea typeface="+mn-lt"/>
                <a:cs typeface="+mn-lt"/>
              </a:rPr>
              <a:t>Las fotografías recibidas por el ordenador serán administradas en la base de datos para ser analizadas por la CNN.</a:t>
            </a:r>
            <a:endParaRPr lang="es-ES" dirty="0">
              <a:solidFill>
                <a:schemeClr val="bg1"/>
              </a:solidFill>
              <a:latin typeface="Georgia" panose="02040502050405020303" pitchFamily="18" charset="0"/>
              <a:ea typeface="+mn-lt"/>
              <a:cs typeface="+mn-lt"/>
            </a:endParaRPr>
          </a:p>
          <a:p>
            <a:pPr algn="just"/>
            <a:r>
              <a:rPr lang="es" sz="2000" b="1" dirty="0">
                <a:solidFill>
                  <a:schemeClr val="bg1"/>
                </a:solidFill>
                <a:latin typeface="Georgia" panose="02040502050405020303" pitchFamily="18" charset="0"/>
                <a:ea typeface="+mn-lt"/>
                <a:cs typeface="+mn-lt"/>
              </a:rPr>
              <a:t>Fase 4 (Análisis y notificación por CNN):</a:t>
            </a:r>
            <a:r>
              <a:rPr lang="es" sz="2000" dirty="0">
                <a:solidFill>
                  <a:schemeClr val="bg1"/>
                </a:solidFill>
                <a:latin typeface="Georgia" panose="02040502050405020303" pitchFamily="18" charset="0"/>
                <a:ea typeface="+mn-lt"/>
                <a:cs typeface="+mn-lt"/>
              </a:rPr>
              <a:t> La CNN detectará aquellas fotografías que contengan indicios y notificara por medio de una plataforma en el ordenador al usuario.</a:t>
            </a:r>
            <a:endParaRPr lang="es-ES" dirty="0">
              <a:solidFill>
                <a:schemeClr val="bg1"/>
              </a:solidFill>
              <a:latin typeface="Georgia" panose="02040502050405020303" pitchFamily="18" charset="0"/>
              <a:cs typeface="Calibri"/>
            </a:endParaRPr>
          </a:p>
        </p:txBody>
      </p:sp>
    </p:spTree>
    <p:extLst>
      <p:ext uri="{BB962C8B-B14F-4D97-AF65-F5344CB8AC3E}">
        <p14:creationId xmlns:p14="http://schemas.microsoft.com/office/powerpoint/2010/main" val="202330282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xmlns="" id="{D3E72DD6-BC93-43CD-F175-0C9704DE1701}"/>
              </a:ext>
            </a:extLst>
          </p:cNvPr>
          <p:cNvSpPr/>
          <p:nvPr/>
        </p:nvSpPr>
        <p:spPr>
          <a:xfrm>
            <a:off x="0" y="0"/>
            <a:ext cx="12192000" cy="438539"/>
          </a:xfrm>
          <a:prstGeom prst="rect">
            <a:avLst/>
          </a:prstGeom>
          <a:gradFill flip="none" rotWithShape="1">
            <a:gsLst>
              <a:gs pos="0">
                <a:srgbClr val="A63F03">
                  <a:shade val="30000"/>
                  <a:satMod val="115000"/>
                </a:srgbClr>
              </a:gs>
              <a:gs pos="50000">
                <a:srgbClr val="A63F03">
                  <a:shade val="67500"/>
                  <a:satMod val="115000"/>
                </a:srgbClr>
              </a:gs>
              <a:gs pos="100000">
                <a:srgbClr val="A63F03">
                  <a:shade val="100000"/>
                  <a:satMod val="115000"/>
                </a:srgbClr>
              </a:gs>
            </a:gsLst>
            <a:lin ang="13500000" scaled="1"/>
            <a:tileRect/>
          </a:gradFill>
          <a:ln>
            <a:solidFill>
              <a:srgbClr val="A63F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xmlns="" id="{9701E1A0-3C77-778F-7218-D23D3A853227}"/>
              </a:ext>
            </a:extLst>
          </p:cNvPr>
          <p:cNvSpPr>
            <a:spLocks noGrp="1"/>
          </p:cNvSpPr>
          <p:nvPr>
            <p:ph type="title"/>
          </p:nvPr>
        </p:nvSpPr>
        <p:spPr>
          <a:xfrm>
            <a:off x="838200" y="475861"/>
            <a:ext cx="10515600" cy="1055583"/>
          </a:xfrm>
        </p:spPr>
        <p:txBody>
          <a:bodyPr/>
          <a:lstStyle/>
          <a:p>
            <a:pPr algn="ctr"/>
            <a:r>
              <a:rPr lang="es-419">
                <a:solidFill>
                  <a:schemeClr val="bg1"/>
                </a:solidFill>
                <a:latin typeface="Georgia Pro" panose="02040502050405020303" pitchFamily="18" charset="0"/>
              </a:rPr>
              <a:t>Índice</a:t>
            </a:r>
          </a:p>
        </p:txBody>
      </p:sp>
      <p:sp>
        <p:nvSpPr>
          <p:cNvPr id="11" name="Elipse 10">
            <a:extLst>
              <a:ext uri="{FF2B5EF4-FFF2-40B4-BE49-F238E27FC236}">
                <a16:creationId xmlns:a16="http://schemas.microsoft.com/office/drawing/2014/main" xmlns="" id="{6CC5AC5C-EE94-008A-DC88-A46FA8B0CD8E}"/>
              </a:ext>
            </a:extLst>
          </p:cNvPr>
          <p:cNvSpPr/>
          <p:nvPr/>
        </p:nvSpPr>
        <p:spPr>
          <a:xfrm>
            <a:off x="2597568" y="1692358"/>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39575" y="119793"/>
                  <a:pt x="125484" y="-30354"/>
                  <a:pt x="318407" y="0"/>
                </a:cubicBezTo>
                <a:cubicBezTo>
                  <a:pt x="513718" y="-13621"/>
                  <a:pt x="626141" y="129028"/>
                  <a:pt x="636814" y="293915"/>
                </a:cubicBezTo>
                <a:cubicBezTo>
                  <a:pt x="653804" y="478084"/>
                  <a:pt x="531503" y="573604"/>
                  <a:pt x="318407" y="587830"/>
                </a:cubicBezTo>
                <a:cubicBezTo>
                  <a:pt x="158177" y="598949"/>
                  <a:pt x="-5555" y="472132"/>
                  <a:pt x="0" y="293915"/>
                </a:cubicBezTo>
                <a:close/>
              </a:path>
              <a:path w="636814" h="587829" stroke="0" extrusionOk="0">
                <a:moveTo>
                  <a:pt x="0" y="293915"/>
                </a:moveTo>
                <a:cubicBezTo>
                  <a:pt x="6994" y="150682"/>
                  <a:pt x="147682" y="-23908"/>
                  <a:pt x="318407" y="0"/>
                </a:cubicBezTo>
                <a:cubicBezTo>
                  <a:pt x="484399" y="-11094"/>
                  <a:pt x="650911" y="105067"/>
                  <a:pt x="636814" y="293915"/>
                </a:cubicBezTo>
                <a:cubicBezTo>
                  <a:pt x="618725" y="470865"/>
                  <a:pt x="470059" y="570315"/>
                  <a:pt x="318407" y="587830"/>
                </a:cubicBezTo>
                <a:cubicBezTo>
                  <a:pt x="124471" y="601013"/>
                  <a:pt x="-5560" y="427270"/>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1821096857">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1</a:t>
            </a:r>
          </a:p>
        </p:txBody>
      </p:sp>
      <p:sp>
        <p:nvSpPr>
          <p:cNvPr id="12" name="Elipse 11">
            <a:extLst>
              <a:ext uri="{FF2B5EF4-FFF2-40B4-BE49-F238E27FC236}">
                <a16:creationId xmlns:a16="http://schemas.microsoft.com/office/drawing/2014/main" xmlns="" id="{049DD18D-4259-9C46-D64B-DE37190A43C1}"/>
              </a:ext>
            </a:extLst>
          </p:cNvPr>
          <p:cNvSpPr/>
          <p:nvPr/>
        </p:nvSpPr>
        <p:spPr>
          <a:xfrm>
            <a:off x="8645529" y="2156595"/>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22279" y="131292"/>
                  <a:pt x="153715" y="-1983"/>
                  <a:pt x="318407" y="0"/>
                </a:cubicBezTo>
                <a:cubicBezTo>
                  <a:pt x="475314" y="2167"/>
                  <a:pt x="612051" y="134812"/>
                  <a:pt x="636814" y="293915"/>
                </a:cubicBezTo>
                <a:cubicBezTo>
                  <a:pt x="672931" y="476412"/>
                  <a:pt x="468848" y="591217"/>
                  <a:pt x="318407" y="587830"/>
                </a:cubicBezTo>
                <a:cubicBezTo>
                  <a:pt x="176837" y="580508"/>
                  <a:pt x="-9845" y="460437"/>
                  <a:pt x="0" y="293915"/>
                </a:cubicBezTo>
                <a:close/>
              </a:path>
              <a:path w="636814" h="587829" stroke="0" extrusionOk="0">
                <a:moveTo>
                  <a:pt x="0" y="293915"/>
                </a:moveTo>
                <a:cubicBezTo>
                  <a:pt x="-20406" y="156739"/>
                  <a:pt x="158713" y="14739"/>
                  <a:pt x="318407" y="0"/>
                </a:cubicBezTo>
                <a:cubicBezTo>
                  <a:pt x="500711" y="2582"/>
                  <a:pt x="652275" y="127367"/>
                  <a:pt x="636814" y="293915"/>
                </a:cubicBezTo>
                <a:cubicBezTo>
                  <a:pt x="604025" y="452992"/>
                  <a:pt x="489057" y="613924"/>
                  <a:pt x="318407" y="587830"/>
                </a:cubicBezTo>
                <a:cubicBezTo>
                  <a:pt x="148493" y="604645"/>
                  <a:pt x="13984" y="452662"/>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230475070">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2</a:t>
            </a:r>
          </a:p>
        </p:txBody>
      </p:sp>
      <p:sp>
        <p:nvSpPr>
          <p:cNvPr id="14" name="Elipse 13">
            <a:extLst>
              <a:ext uri="{FF2B5EF4-FFF2-40B4-BE49-F238E27FC236}">
                <a16:creationId xmlns:a16="http://schemas.microsoft.com/office/drawing/2014/main" xmlns="" id="{B44CEE77-4967-0CD1-9055-A85107370025}"/>
              </a:ext>
            </a:extLst>
          </p:cNvPr>
          <p:cNvSpPr/>
          <p:nvPr/>
        </p:nvSpPr>
        <p:spPr>
          <a:xfrm>
            <a:off x="2557694" y="2871723"/>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7175" y="111615"/>
                  <a:pt x="168155" y="-16716"/>
                  <a:pt x="318407" y="0"/>
                </a:cubicBezTo>
                <a:cubicBezTo>
                  <a:pt x="523546" y="-42"/>
                  <a:pt x="624076" y="119234"/>
                  <a:pt x="636814" y="293915"/>
                </a:cubicBezTo>
                <a:cubicBezTo>
                  <a:pt x="622376" y="449065"/>
                  <a:pt x="523999" y="575115"/>
                  <a:pt x="318407" y="587830"/>
                </a:cubicBezTo>
                <a:cubicBezTo>
                  <a:pt x="151075" y="597488"/>
                  <a:pt x="-1682" y="442101"/>
                  <a:pt x="0" y="293915"/>
                </a:cubicBezTo>
                <a:close/>
              </a:path>
              <a:path w="636814" h="587829" stroke="0" extrusionOk="0">
                <a:moveTo>
                  <a:pt x="0" y="293915"/>
                </a:moveTo>
                <a:cubicBezTo>
                  <a:pt x="-1825" y="155436"/>
                  <a:pt x="147625" y="-31266"/>
                  <a:pt x="318407" y="0"/>
                </a:cubicBezTo>
                <a:cubicBezTo>
                  <a:pt x="483939" y="-18614"/>
                  <a:pt x="648595" y="128105"/>
                  <a:pt x="636814" y="293915"/>
                </a:cubicBezTo>
                <a:cubicBezTo>
                  <a:pt x="679925" y="447732"/>
                  <a:pt x="518149" y="624002"/>
                  <a:pt x="318407" y="587830"/>
                </a:cubicBezTo>
                <a:cubicBezTo>
                  <a:pt x="111294" y="604570"/>
                  <a:pt x="-11905" y="479974"/>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401829594">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3</a:t>
            </a:r>
          </a:p>
        </p:txBody>
      </p:sp>
      <p:sp>
        <p:nvSpPr>
          <p:cNvPr id="15" name="Elipse 14">
            <a:extLst>
              <a:ext uri="{FF2B5EF4-FFF2-40B4-BE49-F238E27FC236}">
                <a16:creationId xmlns:a16="http://schemas.microsoft.com/office/drawing/2014/main" xmlns="" id="{54240D14-93B9-859E-1419-9CF5C632F76E}"/>
              </a:ext>
            </a:extLst>
          </p:cNvPr>
          <p:cNvSpPr/>
          <p:nvPr/>
        </p:nvSpPr>
        <p:spPr>
          <a:xfrm>
            <a:off x="8653693" y="3495344"/>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20380" y="145145"/>
                  <a:pt x="144919" y="21958"/>
                  <a:pt x="318407" y="0"/>
                </a:cubicBezTo>
                <a:cubicBezTo>
                  <a:pt x="478779" y="17246"/>
                  <a:pt x="646163" y="100689"/>
                  <a:pt x="636814" y="293915"/>
                </a:cubicBezTo>
                <a:cubicBezTo>
                  <a:pt x="641580" y="431451"/>
                  <a:pt x="499741" y="610811"/>
                  <a:pt x="318407" y="587830"/>
                </a:cubicBezTo>
                <a:cubicBezTo>
                  <a:pt x="146385" y="583562"/>
                  <a:pt x="6490" y="461290"/>
                  <a:pt x="0" y="293915"/>
                </a:cubicBezTo>
                <a:close/>
              </a:path>
              <a:path w="636814" h="587829" stroke="0" extrusionOk="0">
                <a:moveTo>
                  <a:pt x="0" y="293915"/>
                </a:moveTo>
                <a:cubicBezTo>
                  <a:pt x="10883" y="111033"/>
                  <a:pt x="126688" y="-13785"/>
                  <a:pt x="318407" y="0"/>
                </a:cubicBezTo>
                <a:cubicBezTo>
                  <a:pt x="518255" y="-18440"/>
                  <a:pt x="636721" y="116502"/>
                  <a:pt x="636814" y="293915"/>
                </a:cubicBezTo>
                <a:cubicBezTo>
                  <a:pt x="606664" y="471059"/>
                  <a:pt x="496000" y="601688"/>
                  <a:pt x="318407" y="587830"/>
                </a:cubicBezTo>
                <a:cubicBezTo>
                  <a:pt x="143237" y="593218"/>
                  <a:pt x="19476" y="474857"/>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28091046">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4</a:t>
            </a:r>
          </a:p>
        </p:txBody>
      </p:sp>
      <p:sp>
        <p:nvSpPr>
          <p:cNvPr id="16" name="Elipse 15">
            <a:extLst>
              <a:ext uri="{FF2B5EF4-FFF2-40B4-BE49-F238E27FC236}">
                <a16:creationId xmlns:a16="http://schemas.microsoft.com/office/drawing/2014/main" xmlns="" id="{B642E775-0006-7171-BF0C-C5D457BCAD68}"/>
              </a:ext>
            </a:extLst>
          </p:cNvPr>
          <p:cNvSpPr/>
          <p:nvPr/>
        </p:nvSpPr>
        <p:spPr>
          <a:xfrm>
            <a:off x="2557694" y="3935354"/>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12558" y="125600"/>
                  <a:pt x="124078" y="10400"/>
                  <a:pt x="318407" y="0"/>
                </a:cubicBezTo>
                <a:cubicBezTo>
                  <a:pt x="514262" y="22268"/>
                  <a:pt x="603813" y="144207"/>
                  <a:pt x="636814" y="293915"/>
                </a:cubicBezTo>
                <a:cubicBezTo>
                  <a:pt x="656670" y="417077"/>
                  <a:pt x="481391" y="597952"/>
                  <a:pt x="318407" y="587830"/>
                </a:cubicBezTo>
                <a:cubicBezTo>
                  <a:pt x="158448" y="590257"/>
                  <a:pt x="9746" y="425601"/>
                  <a:pt x="0" y="293915"/>
                </a:cubicBezTo>
                <a:close/>
              </a:path>
              <a:path w="636814" h="587829" stroke="0" extrusionOk="0">
                <a:moveTo>
                  <a:pt x="0" y="293915"/>
                </a:moveTo>
                <a:cubicBezTo>
                  <a:pt x="24913" y="146079"/>
                  <a:pt x="181362" y="11845"/>
                  <a:pt x="318407" y="0"/>
                </a:cubicBezTo>
                <a:cubicBezTo>
                  <a:pt x="469879" y="-24846"/>
                  <a:pt x="658237" y="130403"/>
                  <a:pt x="636814" y="293915"/>
                </a:cubicBezTo>
                <a:cubicBezTo>
                  <a:pt x="626889" y="466157"/>
                  <a:pt x="518912" y="561980"/>
                  <a:pt x="318407" y="587830"/>
                </a:cubicBezTo>
                <a:cubicBezTo>
                  <a:pt x="166521" y="619775"/>
                  <a:pt x="20031" y="470320"/>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801071471">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5</a:t>
            </a:r>
          </a:p>
        </p:txBody>
      </p:sp>
      <p:sp>
        <p:nvSpPr>
          <p:cNvPr id="17" name="Elipse 16">
            <a:extLst>
              <a:ext uri="{FF2B5EF4-FFF2-40B4-BE49-F238E27FC236}">
                <a16:creationId xmlns:a16="http://schemas.microsoft.com/office/drawing/2014/main" xmlns="" id="{8721DC4B-B51C-414D-64AE-F47BB310A06F}"/>
              </a:ext>
            </a:extLst>
          </p:cNvPr>
          <p:cNvSpPr/>
          <p:nvPr/>
        </p:nvSpPr>
        <p:spPr>
          <a:xfrm>
            <a:off x="2557694" y="5128382"/>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12142" y="141767"/>
                  <a:pt x="141748" y="-23818"/>
                  <a:pt x="318407" y="0"/>
                </a:cubicBezTo>
                <a:cubicBezTo>
                  <a:pt x="526663" y="-13022"/>
                  <a:pt x="632336" y="136721"/>
                  <a:pt x="636814" y="293915"/>
                </a:cubicBezTo>
                <a:cubicBezTo>
                  <a:pt x="626763" y="448036"/>
                  <a:pt x="499548" y="587653"/>
                  <a:pt x="318407" y="587830"/>
                </a:cubicBezTo>
                <a:cubicBezTo>
                  <a:pt x="119374" y="607621"/>
                  <a:pt x="8202" y="493544"/>
                  <a:pt x="0" y="293915"/>
                </a:cubicBezTo>
                <a:close/>
              </a:path>
              <a:path w="636814" h="587829" stroke="0" extrusionOk="0">
                <a:moveTo>
                  <a:pt x="0" y="293915"/>
                </a:moveTo>
                <a:cubicBezTo>
                  <a:pt x="7873" y="137521"/>
                  <a:pt x="151580" y="-13153"/>
                  <a:pt x="318407" y="0"/>
                </a:cubicBezTo>
                <a:cubicBezTo>
                  <a:pt x="493413" y="-7285"/>
                  <a:pt x="667425" y="108526"/>
                  <a:pt x="636814" y="293915"/>
                </a:cubicBezTo>
                <a:cubicBezTo>
                  <a:pt x="621577" y="424999"/>
                  <a:pt x="483083" y="605209"/>
                  <a:pt x="318407" y="587830"/>
                </a:cubicBezTo>
                <a:cubicBezTo>
                  <a:pt x="117664" y="589538"/>
                  <a:pt x="224" y="449386"/>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235307753">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7</a:t>
            </a:r>
          </a:p>
        </p:txBody>
      </p:sp>
      <p:sp>
        <p:nvSpPr>
          <p:cNvPr id="18" name="Elipse 17">
            <a:extLst>
              <a:ext uri="{FF2B5EF4-FFF2-40B4-BE49-F238E27FC236}">
                <a16:creationId xmlns:a16="http://schemas.microsoft.com/office/drawing/2014/main" xmlns="" id="{6FBEDE2A-A605-C9FB-BDC6-697ECEEE7442}"/>
              </a:ext>
            </a:extLst>
          </p:cNvPr>
          <p:cNvSpPr/>
          <p:nvPr/>
        </p:nvSpPr>
        <p:spPr>
          <a:xfrm>
            <a:off x="8653693" y="5716211"/>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6836" y="171327"/>
                  <a:pt x="105578" y="1984"/>
                  <a:pt x="318407" y="0"/>
                </a:cubicBezTo>
                <a:cubicBezTo>
                  <a:pt x="488926" y="-1261"/>
                  <a:pt x="629619" y="105732"/>
                  <a:pt x="636814" y="293915"/>
                </a:cubicBezTo>
                <a:cubicBezTo>
                  <a:pt x="639056" y="422781"/>
                  <a:pt x="476742" y="590365"/>
                  <a:pt x="318407" y="587830"/>
                </a:cubicBezTo>
                <a:cubicBezTo>
                  <a:pt x="126429" y="560991"/>
                  <a:pt x="-8218" y="449798"/>
                  <a:pt x="0" y="293915"/>
                </a:cubicBezTo>
                <a:close/>
              </a:path>
              <a:path w="636814" h="587829" stroke="0" extrusionOk="0">
                <a:moveTo>
                  <a:pt x="0" y="293915"/>
                </a:moveTo>
                <a:cubicBezTo>
                  <a:pt x="-16527" y="155485"/>
                  <a:pt x="149156" y="1441"/>
                  <a:pt x="318407" y="0"/>
                </a:cubicBezTo>
                <a:cubicBezTo>
                  <a:pt x="483478" y="-15670"/>
                  <a:pt x="643304" y="120965"/>
                  <a:pt x="636814" y="293915"/>
                </a:cubicBezTo>
                <a:cubicBezTo>
                  <a:pt x="647108" y="439493"/>
                  <a:pt x="487801" y="582628"/>
                  <a:pt x="318407" y="587830"/>
                </a:cubicBezTo>
                <a:cubicBezTo>
                  <a:pt x="148770" y="577413"/>
                  <a:pt x="-8068" y="491651"/>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3870827439">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8</a:t>
            </a:r>
          </a:p>
        </p:txBody>
      </p:sp>
      <p:sp>
        <p:nvSpPr>
          <p:cNvPr id="19" name="CaixaDeTexto 18">
            <a:extLst>
              <a:ext uri="{FF2B5EF4-FFF2-40B4-BE49-F238E27FC236}">
                <a16:creationId xmlns:a16="http://schemas.microsoft.com/office/drawing/2014/main" xmlns="" id="{0091FC7C-5982-FAE8-23A3-57C880AFCAAE}"/>
              </a:ext>
            </a:extLst>
          </p:cNvPr>
          <p:cNvSpPr txBox="1"/>
          <p:nvPr/>
        </p:nvSpPr>
        <p:spPr>
          <a:xfrm>
            <a:off x="3351399" y="1802019"/>
            <a:ext cx="2318657" cy="369332"/>
          </a:xfrm>
          <a:prstGeom prst="rect">
            <a:avLst/>
          </a:prstGeom>
          <a:noFill/>
          <a:ln>
            <a:solidFill>
              <a:srgbClr val="F2CB05"/>
            </a:solidFill>
          </a:ln>
        </p:spPr>
        <p:txBody>
          <a:bodyPr wrap="square" rtlCol="0">
            <a:spAutoFit/>
          </a:bodyPr>
          <a:lstStyle/>
          <a:p>
            <a:r>
              <a:rPr lang="es-419">
                <a:solidFill>
                  <a:schemeClr val="bg1"/>
                </a:solidFill>
                <a:latin typeface="Georgia" panose="02040502050405020303" pitchFamily="18" charset="0"/>
              </a:rPr>
              <a:t>Introducción</a:t>
            </a:r>
          </a:p>
        </p:txBody>
      </p:sp>
      <p:sp>
        <p:nvSpPr>
          <p:cNvPr id="20" name="CaixaDeTexto 19">
            <a:extLst>
              <a:ext uri="{FF2B5EF4-FFF2-40B4-BE49-F238E27FC236}">
                <a16:creationId xmlns:a16="http://schemas.microsoft.com/office/drawing/2014/main" xmlns="" id="{A21D0378-97A3-3D9D-AA05-24B98F9FA64C}"/>
              </a:ext>
            </a:extLst>
          </p:cNvPr>
          <p:cNvSpPr txBox="1"/>
          <p:nvPr/>
        </p:nvSpPr>
        <p:spPr>
          <a:xfrm>
            <a:off x="3311525" y="2860267"/>
            <a:ext cx="2318657" cy="646331"/>
          </a:xfrm>
          <a:prstGeom prst="rect">
            <a:avLst/>
          </a:prstGeom>
          <a:noFill/>
          <a:ln>
            <a:solidFill>
              <a:srgbClr val="F2CB05"/>
            </a:solidFill>
          </a:ln>
        </p:spPr>
        <p:txBody>
          <a:bodyPr wrap="square" rtlCol="0">
            <a:spAutoFit/>
          </a:bodyPr>
          <a:lstStyle/>
          <a:p>
            <a:r>
              <a:rPr lang="es-419">
                <a:solidFill>
                  <a:schemeClr val="bg1"/>
                </a:solidFill>
                <a:latin typeface="Georgia" panose="02040502050405020303" pitchFamily="18" charset="0"/>
              </a:rPr>
              <a:t>Justificación y Delimitación</a:t>
            </a:r>
          </a:p>
        </p:txBody>
      </p:sp>
      <p:sp>
        <p:nvSpPr>
          <p:cNvPr id="21" name="CaixaDeTexto 20">
            <a:extLst>
              <a:ext uri="{FF2B5EF4-FFF2-40B4-BE49-F238E27FC236}">
                <a16:creationId xmlns:a16="http://schemas.microsoft.com/office/drawing/2014/main" xmlns="" id="{44460828-439B-FDAC-D71D-0D8F2B370EC8}"/>
              </a:ext>
            </a:extLst>
          </p:cNvPr>
          <p:cNvSpPr txBox="1"/>
          <p:nvPr/>
        </p:nvSpPr>
        <p:spPr>
          <a:xfrm>
            <a:off x="6653443" y="2257517"/>
            <a:ext cx="1877786" cy="369332"/>
          </a:xfrm>
          <a:prstGeom prst="rect">
            <a:avLst/>
          </a:prstGeom>
          <a:noFill/>
          <a:ln>
            <a:solidFill>
              <a:srgbClr val="F2CB05"/>
            </a:solidFill>
          </a:ln>
        </p:spPr>
        <p:txBody>
          <a:bodyPr wrap="square" rtlCol="0">
            <a:spAutoFit/>
          </a:bodyPr>
          <a:lstStyle/>
          <a:p>
            <a:pPr algn="r"/>
            <a:r>
              <a:rPr lang="es-419">
                <a:solidFill>
                  <a:schemeClr val="bg1"/>
                </a:solidFill>
                <a:latin typeface="Georgia" panose="02040502050405020303" pitchFamily="18" charset="0"/>
              </a:rPr>
              <a:t>Antecedentes</a:t>
            </a:r>
          </a:p>
        </p:txBody>
      </p:sp>
      <p:sp>
        <p:nvSpPr>
          <p:cNvPr id="23" name="CaixaDeTexto 22">
            <a:extLst>
              <a:ext uri="{FF2B5EF4-FFF2-40B4-BE49-F238E27FC236}">
                <a16:creationId xmlns:a16="http://schemas.microsoft.com/office/drawing/2014/main" xmlns="" id="{B566A992-CFBD-B850-031E-7765D34CED80}"/>
              </a:ext>
            </a:extLst>
          </p:cNvPr>
          <p:cNvSpPr txBox="1"/>
          <p:nvPr/>
        </p:nvSpPr>
        <p:spPr>
          <a:xfrm>
            <a:off x="6653443" y="3439402"/>
            <a:ext cx="1877786" cy="369332"/>
          </a:xfrm>
          <a:prstGeom prst="rect">
            <a:avLst/>
          </a:prstGeom>
          <a:noFill/>
          <a:ln>
            <a:solidFill>
              <a:srgbClr val="F2CB05"/>
            </a:solidFill>
          </a:ln>
        </p:spPr>
        <p:txBody>
          <a:bodyPr wrap="square" rtlCol="0">
            <a:spAutoFit/>
          </a:bodyPr>
          <a:lstStyle/>
          <a:p>
            <a:pPr algn="r"/>
            <a:r>
              <a:rPr lang="es-419">
                <a:solidFill>
                  <a:schemeClr val="bg1"/>
                </a:solidFill>
                <a:latin typeface="Georgia" panose="02040502050405020303" pitchFamily="18" charset="0"/>
              </a:rPr>
              <a:t>Metodología</a:t>
            </a:r>
          </a:p>
        </p:txBody>
      </p:sp>
      <p:sp>
        <p:nvSpPr>
          <p:cNvPr id="24" name="CaixaDeTexto 23">
            <a:extLst>
              <a:ext uri="{FF2B5EF4-FFF2-40B4-BE49-F238E27FC236}">
                <a16:creationId xmlns:a16="http://schemas.microsoft.com/office/drawing/2014/main" xmlns="" id="{62B7E10F-0073-A7FC-5095-99FA9030BCE9}"/>
              </a:ext>
            </a:extLst>
          </p:cNvPr>
          <p:cNvSpPr txBox="1"/>
          <p:nvPr/>
        </p:nvSpPr>
        <p:spPr>
          <a:xfrm>
            <a:off x="3311525" y="5069880"/>
            <a:ext cx="2318656" cy="646331"/>
          </a:xfrm>
          <a:prstGeom prst="rect">
            <a:avLst/>
          </a:prstGeom>
          <a:noFill/>
          <a:ln>
            <a:solidFill>
              <a:srgbClr val="F2CB05"/>
            </a:solidFill>
          </a:ln>
        </p:spPr>
        <p:txBody>
          <a:bodyPr wrap="square" rtlCol="0">
            <a:spAutoFit/>
          </a:bodyPr>
          <a:lstStyle/>
          <a:p>
            <a:r>
              <a:rPr lang="es-419">
                <a:solidFill>
                  <a:schemeClr val="bg1"/>
                </a:solidFill>
                <a:latin typeface="Georgia" panose="02040502050405020303" pitchFamily="18" charset="0"/>
              </a:rPr>
              <a:t>Impacto del proyecto</a:t>
            </a:r>
          </a:p>
        </p:txBody>
      </p:sp>
      <p:sp>
        <p:nvSpPr>
          <p:cNvPr id="25" name="CaixaDeTexto 24">
            <a:extLst>
              <a:ext uri="{FF2B5EF4-FFF2-40B4-BE49-F238E27FC236}">
                <a16:creationId xmlns:a16="http://schemas.microsoft.com/office/drawing/2014/main" xmlns="" id="{9B9B56DD-1C3D-7C1B-2AEE-5EBB3D1E85A4}"/>
              </a:ext>
            </a:extLst>
          </p:cNvPr>
          <p:cNvSpPr txBox="1"/>
          <p:nvPr/>
        </p:nvSpPr>
        <p:spPr>
          <a:xfrm>
            <a:off x="3311526" y="4044602"/>
            <a:ext cx="2318657" cy="369332"/>
          </a:xfrm>
          <a:prstGeom prst="rect">
            <a:avLst/>
          </a:prstGeom>
          <a:noFill/>
          <a:ln>
            <a:solidFill>
              <a:srgbClr val="F2CB05"/>
            </a:solidFill>
          </a:ln>
        </p:spPr>
        <p:txBody>
          <a:bodyPr wrap="square" rtlCol="0">
            <a:spAutoFit/>
          </a:bodyPr>
          <a:lstStyle/>
          <a:p>
            <a:r>
              <a:rPr lang="es-419">
                <a:solidFill>
                  <a:schemeClr val="bg1"/>
                </a:solidFill>
                <a:latin typeface="Georgia" panose="02040502050405020303" pitchFamily="18" charset="0"/>
              </a:rPr>
              <a:t>Prototipo propuesto</a:t>
            </a:r>
          </a:p>
        </p:txBody>
      </p:sp>
      <p:sp>
        <p:nvSpPr>
          <p:cNvPr id="26" name="CaixaDeTexto 25">
            <a:extLst>
              <a:ext uri="{FF2B5EF4-FFF2-40B4-BE49-F238E27FC236}">
                <a16:creationId xmlns:a16="http://schemas.microsoft.com/office/drawing/2014/main" xmlns="" id="{8F8BF8CF-973F-354C-B5F9-B605DCC30A38}"/>
              </a:ext>
            </a:extLst>
          </p:cNvPr>
          <p:cNvSpPr txBox="1"/>
          <p:nvPr/>
        </p:nvSpPr>
        <p:spPr>
          <a:xfrm>
            <a:off x="6653443" y="5825460"/>
            <a:ext cx="1877786" cy="369332"/>
          </a:xfrm>
          <a:prstGeom prst="rect">
            <a:avLst/>
          </a:prstGeom>
          <a:noFill/>
          <a:ln>
            <a:solidFill>
              <a:srgbClr val="F2CB05"/>
            </a:solidFill>
          </a:ln>
        </p:spPr>
        <p:txBody>
          <a:bodyPr wrap="square" rtlCol="0">
            <a:spAutoFit/>
          </a:bodyPr>
          <a:lstStyle/>
          <a:p>
            <a:pPr algn="r"/>
            <a:r>
              <a:rPr lang="es-419">
                <a:solidFill>
                  <a:schemeClr val="bg1"/>
                </a:solidFill>
                <a:latin typeface="Georgia" panose="02040502050405020303" pitchFamily="18" charset="0"/>
              </a:rPr>
              <a:t>Bibliografía</a:t>
            </a:r>
          </a:p>
        </p:txBody>
      </p:sp>
      <p:cxnSp>
        <p:nvCxnSpPr>
          <p:cNvPr id="39" name="Conector: Curvo 38">
            <a:extLst>
              <a:ext uri="{FF2B5EF4-FFF2-40B4-BE49-F238E27FC236}">
                <a16:creationId xmlns:a16="http://schemas.microsoft.com/office/drawing/2014/main" xmlns="" id="{ABA6B2F1-AA54-4356-3609-3011244471F6}"/>
              </a:ext>
            </a:extLst>
          </p:cNvPr>
          <p:cNvCxnSpPr>
            <a:stCxn id="19" idx="3"/>
            <a:endCxn id="21" idx="1"/>
          </p:cNvCxnSpPr>
          <p:nvPr/>
        </p:nvCxnSpPr>
        <p:spPr>
          <a:xfrm>
            <a:off x="5670056" y="1986685"/>
            <a:ext cx="983387" cy="455498"/>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1" name="Conector: Curvo 40">
            <a:extLst>
              <a:ext uri="{FF2B5EF4-FFF2-40B4-BE49-F238E27FC236}">
                <a16:creationId xmlns:a16="http://schemas.microsoft.com/office/drawing/2014/main" xmlns="" id="{93B04C5B-2F69-0B4F-AAC8-81C31F7F3F49}"/>
              </a:ext>
            </a:extLst>
          </p:cNvPr>
          <p:cNvCxnSpPr>
            <a:stCxn id="21" idx="1"/>
            <a:endCxn id="20" idx="3"/>
          </p:cNvCxnSpPr>
          <p:nvPr/>
        </p:nvCxnSpPr>
        <p:spPr>
          <a:xfrm rot="10800000" flipV="1">
            <a:off x="5630183" y="2442183"/>
            <a:ext cx="1023261" cy="741250"/>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3" name="Conector: Curvo 42">
            <a:extLst>
              <a:ext uri="{FF2B5EF4-FFF2-40B4-BE49-F238E27FC236}">
                <a16:creationId xmlns:a16="http://schemas.microsoft.com/office/drawing/2014/main" xmlns="" id="{68FA7E07-5888-2079-F85C-277124539714}"/>
              </a:ext>
            </a:extLst>
          </p:cNvPr>
          <p:cNvCxnSpPr>
            <a:stCxn id="20" idx="3"/>
            <a:endCxn id="23" idx="1"/>
          </p:cNvCxnSpPr>
          <p:nvPr/>
        </p:nvCxnSpPr>
        <p:spPr>
          <a:xfrm>
            <a:off x="5630182" y="3183433"/>
            <a:ext cx="1023261" cy="440635"/>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5" name="Conector: Curvo 44">
            <a:extLst>
              <a:ext uri="{FF2B5EF4-FFF2-40B4-BE49-F238E27FC236}">
                <a16:creationId xmlns:a16="http://schemas.microsoft.com/office/drawing/2014/main" xmlns="" id="{5AAADF5A-3F89-7D4F-E4C9-14CCAAA22494}"/>
              </a:ext>
            </a:extLst>
          </p:cNvPr>
          <p:cNvCxnSpPr>
            <a:stCxn id="23" idx="1"/>
            <a:endCxn id="25" idx="3"/>
          </p:cNvCxnSpPr>
          <p:nvPr/>
        </p:nvCxnSpPr>
        <p:spPr>
          <a:xfrm rot="10800000" flipV="1">
            <a:off x="5630183" y="3624068"/>
            <a:ext cx="1023260" cy="605200"/>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pic>
        <p:nvPicPr>
          <p:cNvPr id="4098" name="Picture 2" descr="Free fogo 1188561 PNG with Transparent Background">
            <a:extLst>
              <a:ext uri="{FF2B5EF4-FFF2-40B4-BE49-F238E27FC236}">
                <a16:creationId xmlns:a16="http://schemas.microsoft.com/office/drawing/2014/main" xmlns="" id="{C7BCFC61-3843-94FD-7D9D-91B7184086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7631" y="526847"/>
            <a:ext cx="636815" cy="807230"/>
          </a:xfrm>
          <a:prstGeom prst="rect">
            <a:avLst/>
          </a:prstGeom>
          <a:noFill/>
          <a:extLst>
            <a:ext uri="{909E8E84-426E-40DD-AFC4-6F175D3DCCD1}">
              <a14:hiddenFill xmlns:a14="http://schemas.microsoft.com/office/drawing/2010/main">
                <a:solidFill>
                  <a:srgbClr val="FFFFFF"/>
                </a:solidFill>
              </a14:hiddenFill>
            </a:ext>
          </a:extLst>
        </p:spPr>
      </p:pic>
      <p:sp>
        <p:nvSpPr>
          <p:cNvPr id="29" name="Elipse 28">
            <a:extLst>
              <a:ext uri="{FF2B5EF4-FFF2-40B4-BE49-F238E27FC236}">
                <a16:creationId xmlns:a16="http://schemas.microsoft.com/office/drawing/2014/main" xmlns="" id="{3FCAE89F-17A4-449B-BF30-30277835965D}"/>
              </a:ext>
            </a:extLst>
          </p:cNvPr>
          <p:cNvSpPr/>
          <p:nvPr/>
        </p:nvSpPr>
        <p:spPr>
          <a:xfrm>
            <a:off x="8653693" y="4559504"/>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6836" y="171327"/>
                  <a:pt x="105578" y="1984"/>
                  <a:pt x="318407" y="0"/>
                </a:cubicBezTo>
                <a:cubicBezTo>
                  <a:pt x="488926" y="-1261"/>
                  <a:pt x="629619" y="105732"/>
                  <a:pt x="636814" y="293915"/>
                </a:cubicBezTo>
                <a:cubicBezTo>
                  <a:pt x="639056" y="422781"/>
                  <a:pt x="476742" y="590365"/>
                  <a:pt x="318407" y="587830"/>
                </a:cubicBezTo>
                <a:cubicBezTo>
                  <a:pt x="126429" y="560991"/>
                  <a:pt x="-8218" y="449798"/>
                  <a:pt x="0" y="293915"/>
                </a:cubicBezTo>
                <a:close/>
              </a:path>
              <a:path w="636814" h="587829" stroke="0" extrusionOk="0">
                <a:moveTo>
                  <a:pt x="0" y="293915"/>
                </a:moveTo>
                <a:cubicBezTo>
                  <a:pt x="-16527" y="155485"/>
                  <a:pt x="149156" y="1441"/>
                  <a:pt x="318407" y="0"/>
                </a:cubicBezTo>
                <a:cubicBezTo>
                  <a:pt x="483478" y="-15670"/>
                  <a:pt x="643304" y="120965"/>
                  <a:pt x="636814" y="293915"/>
                </a:cubicBezTo>
                <a:cubicBezTo>
                  <a:pt x="647108" y="439493"/>
                  <a:pt x="487801" y="582628"/>
                  <a:pt x="318407" y="587830"/>
                </a:cubicBezTo>
                <a:cubicBezTo>
                  <a:pt x="148770" y="577413"/>
                  <a:pt x="-8068" y="491651"/>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3870827439">
                  <a:prstGeom prst="ellipse">
                    <a:avLst/>
                  </a:prstGeom>
                  <ask:type>
                    <ask:lineSketchFreehand/>
                  </ask:type>
                </ask:lineSketchStyleProps>
              </a:ext>
            </a:extLst>
          </a:ln>
          <a:effectLst>
            <a:glow rad="63500">
              <a:schemeClr val="accent4">
                <a:satMod val="175000"/>
                <a:alpha val="40000"/>
              </a:schemeClr>
            </a:glow>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6</a:t>
            </a:r>
          </a:p>
        </p:txBody>
      </p:sp>
      <p:sp>
        <p:nvSpPr>
          <p:cNvPr id="30" name="CaixaDeTexto 25">
            <a:extLst>
              <a:ext uri="{FF2B5EF4-FFF2-40B4-BE49-F238E27FC236}">
                <a16:creationId xmlns:a16="http://schemas.microsoft.com/office/drawing/2014/main" xmlns="" id="{805943C7-0809-457E-A8F7-9F8A3B95A818}"/>
              </a:ext>
            </a:extLst>
          </p:cNvPr>
          <p:cNvSpPr txBox="1"/>
          <p:nvPr/>
        </p:nvSpPr>
        <p:spPr>
          <a:xfrm>
            <a:off x="6653443" y="4668753"/>
            <a:ext cx="1877786" cy="646331"/>
          </a:xfrm>
          <a:prstGeom prst="rect">
            <a:avLst/>
          </a:prstGeom>
          <a:noFill/>
          <a:ln>
            <a:solidFill>
              <a:srgbClr val="F2CB05"/>
            </a:solidFill>
          </a:ln>
          <a:effectLst>
            <a:glow rad="63500">
              <a:schemeClr val="accent4">
                <a:satMod val="175000"/>
                <a:alpha val="40000"/>
              </a:schemeClr>
            </a:glow>
          </a:effectLst>
        </p:spPr>
        <p:txBody>
          <a:bodyPr wrap="square" rtlCol="0">
            <a:spAutoFit/>
          </a:bodyPr>
          <a:lstStyle/>
          <a:p>
            <a:pPr algn="r"/>
            <a:r>
              <a:rPr lang="es-419">
                <a:solidFill>
                  <a:schemeClr val="bg1"/>
                </a:solidFill>
                <a:latin typeface="Georgia" panose="02040502050405020303" pitchFamily="18" charset="0"/>
              </a:rPr>
              <a:t>Resultados y conclusiones</a:t>
            </a:r>
          </a:p>
        </p:txBody>
      </p:sp>
      <p:cxnSp>
        <p:nvCxnSpPr>
          <p:cNvPr id="6" name="Conector: curvado 5">
            <a:extLst>
              <a:ext uri="{FF2B5EF4-FFF2-40B4-BE49-F238E27FC236}">
                <a16:creationId xmlns:a16="http://schemas.microsoft.com/office/drawing/2014/main" xmlns="" id="{C6677085-893F-4B20-8E48-832C4464D562}"/>
              </a:ext>
            </a:extLst>
          </p:cNvPr>
          <p:cNvCxnSpPr>
            <a:stCxn id="25" idx="3"/>
            <a:endCxn id="30" idx="1"/>
          </p:cNvCxnSpPr>
          <p:nvPr/>
        </p:nvCxnSpPr>
        <p:spPr>
          <a:xfrm>
            <a:off x="5630183" y="4229268"/>
            <a:ext cx="1023260" cy="762651"/>
          </a:xfrm>
          <a:prstGeom prst="curvedConnector3">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8" name="Conector: curvado 7">
            <a:extLst>
              <a:ext uri="{FF2B5EF4-FFF2-40B4-BE49-F238E27FC236}">
                <a16:creationId xmlns:a16="http://schemas.microsoft.com/office/drawing/2014/main" xmlns="" id="{216E47AD-9B0E-4253-A1DF-D7FB169230A3}"/>
              </a:ext>
            </a:extLst>
          </p:cNvPr>
          <p:cNvCxnSpPr>
            <a:cxnSpLocks/>
            <a:stCxn id="30" idx="1"/>
            <a:endCxn id="24" idx="3"/>
          </p:cNvCxnSpPr>
          <p:nvPr/>
        </p:nvCxnSpPr>
        <p:spPr>
          <a:xfrm rot="10800000" flipV="1">
            <a:off x="5630181" y="4991918"/>
            <a:ext cx="1023262" cy="401127"/>
          </a:xfrm>
          <a:prstGeom prst="curvedConnector3">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10" name="Conector: curvado 9">
            <a:extLst>
              <a:ext uri="{FF2B5EF4-FFF2-40B4-BE49-F238E27FC236}">
                <a16:creationId xmlns:a16="http://schemas.microsoft.com/office/drawing/2014/main" xmlns="" id="{B3CFBD92-1C05-4831-B67E-A37BCEFA945D}"/>
              </a:ext>
            </a:extLst>
          </p:cNvPr>
          <p:cNvCxnSpPr>
            <a:cxnSpLocks/>
            <a:stCxn id="24" idx="3"/>
            <a:endCxn id="26" idx="1"/>
          </p:cNvCxnSpPr>
          <p:nvPr/>
        </p:nvCxnSpPr>
        <p:spPr>
          <a:xfrm>
            <a:off x="5630181" y="5393046"/>
            <a:ext cx="1023262" cy="617080"/>
          </a:xfrm>
          <a:prstGeom prst="curvedConnector3">
            <a:avLst/>
          </a:prstGeom>
          <a:ln w="190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9937372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6080D"/>
        </a:solidFill>
        <a:effectLst/>
      </p:bgPr>
    </p:bg>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xmlns="" id="{D3E72DD6-BC93-43CD-F175-0C9704DE1701}"/>
              </a:ext>
            </a:extLst>
          </p:cNvPr>
          <p:cNvSpPr/>
          <p:nvPr/>
        </p:nvSpPr>
        <p:spPr>
          <a:xfrm>
            <a:off x="0" y="0"/>
            <a:ext cx="12192000" cy="865414"/>
          </a:xfrm>
          <a:prstGeom prst="rect">
            <a:avLst/>
          </a:prstGeom>
          <a:gradFill flip="none" rotWithShape="1">
            <a:gsLst>
              <a:gs pos="0">
                <a:srgbClr val="A63F03">
                  <a:shade val="30000"/>
                  <a:satMod val="115000"/>
                </a:srgbClr>
              </a:gs>
              <a:gs pos="50000">
                <a:srgbClr val="A63F03">
                  <a:shade val="67500"/>
                  <a:satMod val="115000"/>
                </a:srgbClr>
              </a:gs>
              <a:gs pos="100000">
                <a:srgbClr val="A63F03">
                  <a:shade val="100000"/>
                  <a:satMod val="115000"/>
                </a:srgbClr>
              </a:gs>
            </a:gsLst>
            <a:lin ang="13500000" scaled="1"/>
            <a:tileRect/>
          </a:gradFill>
          <a:ln>
            <a:solidFill>
              <a:srgbClr val="A63F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xmlns="" id="{9701E1A0-3C77-778F-7218-D23D3A853227}"/>
              </a:ext>
            </a:extLst>
          </p:cNvPr>
          <p:cNvSpPr>
            <a:spLocks noGrp="1"/>
          </p:cNvSpPr>
          <p:nvPr>
            <p:ph type="title"/>
          </p:nvPr>
        </p:nvSpPr>
        <p:spPr>
          <a:xfrm>
            <a:off x="838200" y="-193610"/>
            <a:ext cx="10515600" cy="1336125"/>
          </a:xfrm>
        </p:spPr>
        <p:txBody>
          <a:bodyPr/>
          <a:lstStyle/>
          <a:p>
            <a:pPr algn="ctr"/>
            <a:r>
              <a:rPr lang="es-419">
                <a:solidFill>
                  <a:schemeClr val="bg1"/>
                </a:solidFill>
                <a:latin typeface="Georgia Pro" panose="02040502050405020303" pitchFamily="18" charset="0"/>
              </a:rPr>
              <a:t>Resultados y conclusiones</a:t>
            </a:r>
          </a:p>
        </p:txBody>
      </p:sp>
      <p:sp>
        <p:nvSpPr>
          <p:cNvPr id="3" name="Espaço Reservado para Conteúdo 2">
            <a:extLst>
              <a:ext uri="{FF2B5EF4-FFF2-40B4-BE49-F238E27FC236}">
                <a16:creationId xmlns:a16="http://schemas.microsoft.com/office/drawing/2014/main" xmlns="" id="{BFEF8A43-E0AF-427C-824E-ADDD60408163}"/>
              </a:ext>
            </a:extLst>
          </p:cNvPr>
          <p:cNvSpPr>
            <a:spLocks noGrp="1"/>
          </p:cNvSpPr>
          <p:nvPr>
            <p:ph idx="1"/>
          </p:nvPr>
        </p:nvSpPr>
        <p:spPr>
          <a:xfrm>
            <a:off x="646937" y="1636114"/>
            <a:ext cx="4006950" cy="2371372"/>
          </a:xfrm>
        </p:spPr>
        <p:txBody>
          <a:bodyPr>
            <a:noAutofit/>
          </a:bodyPr>
          <a:lstStyle/>
          <a:p>
            <a:pPr algn="just"/>
            <a:r>
              <a:rPr lang="es-ES" sz="2000" dirty="0">
                <a:solidFill>
                  <a:schemeClr val="bg1"/>
                </a:solidFill>
                <a:latin typeface="Georgia" panose="02040502050405020303" pitchFamily="18" charset="0"/>
              </a:rPr>
              <a:t>O</a:t>
            </a:r>
            <a:r>
              <a:rPr lang="es-ES" sz="2000" dirty="0" smtClean="0">
                <a:solidFill>
                  <a:schemeClr val="bg1"/>
                </a:solidFill>
                <a:latin typeface="Georgia" panose="02040502050405020303" pitchFamily="18" charset="0"/>
              </a:rPr>
              <a:t>btenemos </a:t>
            </a:r>
            <a:r>
              <a:rPr lang="es-ES" sz="2000" dirty="0">
                <a:solidFill>
                  <a:schemeClr val="bg1"/>
                </a:solidFill>
                <a:latin typeface="Georgia" panose="02040502050405020303" pitchFamily="18" charset="0"/>
              </a:rPr>
              <a:t>como resultado </a:t>
            </a:r>
            <a:r>
              <a:rPr lang="es-ES" sz="2000" dirty="0" smtClean="0">
                <a:solidFill>
                  <a:schemeClr val="bg1"/>
                </a:solidFill>
                <a:latin typeface="Georgia" panose="02040502050405020303" pitchFamily="18" charset="0"/>
              </a:rPr>
              <a:t>por medio de las imágenes, con una </a:t>
            </a:r>
            <a:r>
              <a:rPr lang="es-ES" sz="2000" dirty="0">
                <a:solidFill>
                  <a:schemeClr val="bg1"/>
                </a:solidFill>
                <a:latin typeface="Georgia" panose="02040502050405020303" pitchFamily="18" charset="0"/>
              </a:rPr>
              <a:t>primera etapa, una taza de precisión del 54</a:t>
            </a:r>
            <a:r>
              <a:rPr lang="es-ES" sz="2000" dirty="0" smtClean="0">
                <a:solidFill>
                  <a:schemeClr val="bg1"/>
                </a:solidFill>
                <a:latin typeface="Georgia" panose="02040502050405020303" pitchFamily="18" charset="0"/>
              </a:rPr>
              <a:t>%. En la </a:t>
            </a:r>
            <a:r>
              <a:rPr lang="es-ES" sz="2000" dirty="0">
                <a:solidFill>
                  <a:schemeClr val="bg1"/>
                </a:solidFill>
                <a:latin typeface="Georgia" panose="02040502050405020303" pitchFamily="18" charset="0"/>
              </a:rPr>
              <a:t>segunda y última etapa </a:t>
            </a:r>
            <a:r>
              <a:rPr lang="es-ES" sz="2000" dirty="0" smtClean="0">
                <a:solidFill>
                  <a:schemeClr val="bg1"/>
                </a:solidFill>
                <a:latin typeface="Georgia" panose="02040502050405020303" pitchFamily="18" charset="0"/>
              </a:rPr>
              <a:t>al extender </a:t>
            </a:r>
            <a:r>
              <a:rPr lang="es-ES" sz="2000" dirty="0">
                <a:solidFill>
                  <a:schemeClr val="bg1"/>
                </a:solidFill>
                <a:latin typeface="Georgia" panose="02040502050405020303" pitchFamily="18" charset="0"/>
              </a:rPr>
              <a:t>el </a:t>
            </a:r>
            <a:r>
              <a:rPr lang="es-ES" sz="2000" dirty="0" smtClean="0">
                <a:solidFill>
                  <a:schemeClr val="bg1"/>
                </a:solidFill>
                <a:latin typeface="Georgia" panose="02040502050405020303" pitchFamily="18" charset="0"/>
              </a:rPr>
              <a:t>data set se obtuvo una </a:t>
            </a:r>
            <a:r>
              <a:rPr lang="es-ES" sz="2000" dirty="0">
                <a:solidFill>
                  <a:schemeClr val="bg1"/>
                </a:solidFill>
                <a:latin typeface="Georgia" panose="02040502050405020303" pitchFamily="18" charset="0"/>
              </a:rPr>
              <a:t>mejora en los resultados, </a:t>
            </a:r>
            <a:r>
              <a:rPr lang="es-ES" sz="2000" dirty="0" smtClean="0">
                <a:solidFill>
                  <a:schemeClr val="bg1"/>
                </a:solidFill>
                <a:latin typeface="Georgia" panose="02040502050405020303" pitchFamily="18" charset="0"/>
              </a:rPr>
              <a:t>del 64</a:t>
            </a:r>
            <a:r>
              <a:rPr lang="es-ES" sz="2000" dirty="0">
                <a:solidFill>
                  <a:schemeClr val="bg1"/>
                </a:solidFill>
                <a:latin typeface="Georgia" panose="02040502050405020303" pitchFamily="18" charset="0"/>
              </a:rPr>
              <a:t>% de precisión</a:t>
            </a:r>
            <a:r>
              <a:rPr lang="es-ES" sz="2000" dirty="0" smtClean="0">
                <a:solidFill>
                  <a:schemeClr val="bg1"/>
                </a:solidFill>
                <a:latin typeface="Georgia" panose="02040502050405020303" pitchFamily="18" charset="0"/>
              </a:rPr>
              <a:t>.</a:t>
            </a:r>
            <a:endParaRPr lang="es-ES" sz="2000" dirty="0">
              <a:solidFill>
                <a:schemeClr val="bg1"/>
              </a:solidFill>
              <a:latin typeface="Georgia" panose="02040502050405020303" pitchFamily="18" charset="0"/>
            </a:endParaRPr>
          </a:p>
        </p:txBody>
      </p:sp>
      <p:sp>
        <p:nvSpPr>
          <p:cNvPr id="11" name="Elipse 10">
            <a:extLst>
              <a:ext uri="{FF2B5EF4-FFF2-40B4-BE49-F238E27FC236}">
                <a16:creationId xmlns:a16="http://schemas.microsoft.com/office/drawing/2014/main" xmlns="" id="{CE590AE8-FB41-FBCE-B5DE-082487512609}"/>
              </a:ext>
            </a:extLst>
          </p:cNvPr>
          <p:cNvSpPr/>
          <p:nvPr/>
        </p:nvSpPr>
        <p:spPr>
          <a:xfrm>
            <a:off x="2057400" y="93791"/>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12142" y="141767"/>
                  <a:pt x="141748" y="-23818"/>
                  <a:pt x="318407" y="0"/>
                </a:cubicBezTo>
                <a:cubicBezTo>
                  <a:pt x="526663" y="-13022"/>
                  <a:pt x="632336" y="136721"/>
                  <a:pt x="636814" y="293915"/>
                </a:cubicBezTo>
                <a:cubicBezTo>
                  <a:pt x="626763" y="448036"/>
                  <a:pt x="499548" y="587653"/>
                  <a:pt x="318407" y="587830"/>
                </a:cubicBezTo>
                <a:cubicBezTo>
                  <a:pt x="119374" y="607621"/>
                  <a:pt x="8202" y="493544"/>
                  <a:pt x="0" y="293915"/>
                </a:cubicBezTo>
                <a:close/>
              </a:path>
              <a:path w="636814" h="587829" stroke="0" extrusionOk="0">
                <a:moveTo>
                  <a:pt x="0" y="293915"/>
                </a:moveTo>
                <a:cubicBezTo>
                  <a:pt x="7873" y="137521"/>
                  <a:pt x="151580" y="-13153"/>
                  <a:pt x="318407" y="0"/>
                </a:cubicBezTo>
                <a:cubicBezTo>
                  <a:pt x="493413" y="-7285"/>
                  <a:pt x="667425" y="108526"/>
                  <a:pt x="636814" y="293915"/>
                </a:cubicBezTo>
                <a:cubicBezTo>
                  <a:pt x="621577" y="424999"/>
                  <a:pt x="483083" y="605209"/>
                  <a:pt x="318407" y="587830"/>
                </a:cubicBezTo>
                <a:cubicBezTo>
                  <a:pt x="117664" y="589538"/>
                  <a:pt x="224" y="449386"/>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235307753">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6</a:t>
            </a:r>
          </a:p>
        </p:txBody>
      </p:sp>
      <p:pic>
        <p:nvPicPr>
          <p:cNvPr id="12" name="Imagen 11">
            <a:extLst>
              <a:ext uri="{FF2B5EF4-FFF2-40B4-BE49-F238E27FC236}">
                <a16:creationId xmlns:a16="http://schemas.microsoft.com/office/drawing/2014/main" xmlns="" id="{780762E9-088A-4E50-8497-ECFA1BB908E5}"/>
              </a:ext>
            </a:extLst>
          </p:cNvPr>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7738281" y="1636114"/>
            <a:ext cx="3761920" cy="4361410"/>
          </a:xfrm>
          <a:prstGeom prst="rect">
            <a:avLst/>
          </a:prstGeom>
          <a:ln>
            <a:solidFill>
              <a:srgbClr val="F2CB05"/>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13" name="Picture 14" descr="Download HD Pushpin - Push Pin Clip Art Transparent PNG Image - NicePNG.com">
            <a:extLst>
              <a:ext uri="{FF2B5EF4-FFF2-40B4-BE49-F238E27FC236}">
                <a16:creationId xmlns:a16="http://schemas.microsoft.com/office/drawing/2014/main" xmlns="" id="{E94DBBAB-F57F-4CC5-8C83-C06CB89B63A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04245" y="1383096"/>
            <a:ext cx="591911" cy="53011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5"/>
          <a:stretch>
            <a:fillRect/>
          </a:stretch>
        </p:blipFill>
        <p:spPr>
          <a:xfrm>
            <a:off x="4816347" y="1636114"/>
            <a:ext cx="2377905" cy="2371372"/>
          </a:xfrm>
          <a:prstGeom prst="rect">
            <a:avLst/>
          </a:prstGeom>
        </p:spPr>
      </p:pic>
      <p:sp>
        <p:nvSpPr>
          <p:cNvPr id="7" name="CuadroTexto 6"/>
          <p:cNvSpPr txBox="1"/>
          <p:nvPr/>
        </p:nvSpPr>
        <p:spPr>
          <a:xfrm>
            <a:off x="600389" y="4366308"/>
            <a:ext cx="6593863" cy="1631216"/>
          </a:xfrm>
          <a:prstGeom prst="rect">
            <a:avLst/>
          </a:prstGeom>
          <a:noFill/>
        </p:spPr>
        <p:txBody>
          <a:bodyPr wrap="square" rtlCol="0">
            <a:spAutoFit/>
          </a:bodyPr>
          <a:lstStyle/>
          <a:p>
            <a:pPr marL="285750" indent="-285750" algn="just">
              <a:buFont typeface="Arial" panose="020B0604020202020204" pitchFamily="34" charset="0"/>
              <a:buChar char="•"/>
            </a:pPr>
            <a:r>
              <a:rPr lang="es-ES" sz="2000" dirty="0">
                <a:solidFill>
                  <a:schemeClr val="bg1"/>
                </a:solidFill>
                <a:latin typeface="Georgia" panose="02040502050405020303" pitchFamily="18" charset="0"/>
              </a:rPr>
              <a:t>Con la implementación de un sistema de visión inteligente se propone detectar los incendios en zonas rurales lo más pronto posible para enviar las alertas a los cuerpos de seguridad y evitar incendios sin control que ocasionan graves pérdidas</a:t>
            </a:r>
            <a:r>
              <a:rPr lang="es-ES" sz="2000" dirty="0" smtClean="0">
                <a:solidFill>
                  <a:schemeClr val="bg1"/>
                </a:solidFill>
                <a:latin typeface="Georgia" panose="02040502050405020303" pitchFamily="18" charset="0"/>
              </a:rPr>
              <a:t>.</a:t>
            </a:r>
            <a:endParaRPr lang="es-ES" sz="20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196804986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2" presetClass="entr" presetSubtype="4"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xmlns="" id="{D3E72DD6-BC93-43CD-F175-0C9704DE1701}"/>
              </a:ext>
            </a:extLst>
          </p:cNvPr>
          <p:cNvSpPr/>
          <p:nvPr/>
        </p:nvSpPr>
        <p:spPr>
          <a:xfrm>
            <a:off x="0" y="0"/>
            <a:ext cx="12192000" cy="438539"/>
          </a:xfrm>
          <a:prstGeom prst="rect">
            <a:avLst/>
          </a:prstGeom>
          <a:gradFill flip="none" rotWithShape="1">
            <a:gsLst>
              <a:gs pos="0">
                <a:srgbClr val="A63F03">
                  <a:shade val="30000"/>
                  <a:satMod val="115000"/>
                </a:srgbClr>
              </a:gs>
              <a:gs pos="50000">
                <a:srgbClr val="A63F03">
                  <a:shade val="67500"/>
                  <a:satMod val="115000"/>
                </a:srgbClr>
              </a:gs>
              <a:gs pos="100000">
                <a:srgbClr val="A63F03">
                  <a:shade val="100000"/>
                  <a:satMod val="115000"/>
                </a:srgbClr>
              </a:gs>
            </a:gsLst>
            <a:lin ang="13500000" scaled="1"/>
            <a:tileRect/>
          </a:gradFill>
          <a:ln>
            <a:solidFill>
              <a:srgbClr val="A63F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xmlns="" id="{9701E1A0-3C77-778F-7218-D23D3A853227}"/>
              </a:ext>
            </a:extLst>
          </p:cNvPr>
          <p:cNvSpPr>
            <a:spLocks noGrp="1"/>
          </p:cNvSpPr>
          <p:nvPr>
            <p:ph type="title"/>
          </p:nvPr>
        </p:nvSpPr>
        <p:spPr>
          <a:xfrm>
            <a:off x="838200" y="475861"/>
            <a:ext cx="10515600" cy="1055583"/>
          </a:xfrm>
        </p:spPr>
        <p:txBody>
          <a:bodyPr/>
          <a:lstStyle/>
          <a:p>
            <a:pPr algn="ctr"/>
            <a:r>
              <a:rPr lang="es-419">
                <a:solidFill>
                  <a:schemeClr val="bg1"/>
                </a:solidFill>
                <a:latin typeface="Georgia Pro" panose="02040502050405020303" pitchFamily="18" charset="0"/>
              </a:rPr>
              <a:t>Índice</a:t>
            </a:r>
          </a:p>
        </p:txBody>
      </p:sp>
      <p:sp>
        <p:nvSpPr>
          <p:cNvPr id="11" name="Elipse 10">
            <a:extLst>
              <a:ext uri="{FF2B5EF4-FFF2-40B4-BE49-F238E27FC236}">
                <a16:creationId xmlns:a16="http://schemas.microsoft.com/office/drawing/2014/main" xmlns="" id="{6CC5AC5C-EE94-008A-DC88-A46FA8B0CD8E}"/>
              </a:ext>
            </a:extLst>
          </p:cNvPr>
          <p:cNvSpPr/>
          <p:nvPr/>
        </p:nvSpPr>
        <p:spPr>
          <a:xfrm>
            <a:off x="2597568" y="1692358"/>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39575" y="119793"/>
                  <a:pt x="125484" y="-30354"/>
                  <a:pt x="318407" y="0"/>
                </a:cubicBezTo>
                <a:cubicBezTo>
                  <a:pt x="513718" y="-13621"/>
                  <a:pt x="626141" y="129028"/>
                  <a:pt x="636814" y="293915"/>
                </a:cubicBezTo>
                <a:cubicBezTo>
                  <a:pt x="653804" y="478084"/>
                  <a:pt x="531503" y="573604"/>
                  <a:pt x="318407" y="587830"/>
                </a:cubicBezTo>
                <a:cubicBezTo>
                  <a:pt x="158177" y="598949"/>
                  <a:pt x="-5555" y="472132"/>
                  <a:pt x="0" y="293915"/>
                </a:cubicBezTo>
                <a:close/>
              </a:path>
              <a:path w="636814" h="587829" stroke="0" extrusionOk="0">
                <a:moveTo>
                  <a:pt x="0" y="293915"/>
                </a:moveTo>
                <a:cubicBezTo>
                  <a:pt x="6994" y="150682"/>
                  <a:pt x="147682" y="-23908"/>
                  <a:pt x="318407" y="0"/>
                </a:cubicBezTo>
                <a:cubicBezTo>
                  <a:pt x="484399" y="-11094"/>
                  <a:pt x="650911" y="105067"/>
                  <a:pt x="636814" y="293915"/>
                </a:cubicBezTo>
                <a:cubicBezTo>
                  <a:pt x="618725" y="470865"/>
                  <a:pt x="470059" y="570315"/>
                  <a:pt x="318407" y="587830"/>
                </a:cubicBezTo>
                <a:cubicBezTo>
                  <a:pt x="124471" y="601013"/>
                  <a:pt x="-5560" y="427270"/>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1821096857">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1</a:t>
            </a:r>
          </a:p>
        </p:txBody>
      </p:sp>
      <p:sp>
        <p:nvSpPr>
          <p:cNvPr id="12" name="Elipse 11">
            <a:extLst>
              <a:ext uri="{FF2B5EF4-FFF2-40B4-BE49-F238E27FC236}">
                <a16:creationId xmlns:a16="http://schemas.microsoft.com/office/drawing/2014/main" xmlns="" id="{049DD18D-4259-9C46-D64B-DE37190A43C1}"/>
              </a:ext>
            </a:extLst>
          </p:cNvPr>
          <p:cNvSpPr/>
          <p:nvPr/>
        </p:nvSpPr>
        <p:spPr>
          <a:xfrm>
            <a:off x="8645529" y="2156595"/>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22279" y="131292"/>
                  <a:pt x="153715" y="-1983"/>
                  <a:pt x="318407" y="0"/>
                </a:cubicBezTo>
                <a:cubicBezTo>
                  <a:pt x="475314" y="2167"/>
                  <a:pt x="612051" y="134812"/>
                  <a:pt x="636814" y="293915"/>
                </a:cubicBezTo>
                <a:cubicBezTo>
                  <a:pt x="672931" y="476412"/>
                  <a:pt x="468848" y="591217"/>
                  <a:pt x="318407" y="587830"/>
                </a:cubicBezTo>
                <a:cubicBezTo>
                  <a:pt x="176837" y="580508"/>
                  <a:pt x="-9845" y="460437"/>
                  <a:pt x="0" y="293915"/>
                </a:cubicBezTo>
                <a:close/>
              </a:path>
              <a:path w="636814" h="587829" stroke="0" extrusionOk="0">
                <a:moveTo>
                  <a:pt x="0" y="293915"/>
                </a:moveTo>
                <a:cubicBezTo>
                  <a:pt x="-20406" y="156739"/>
                  <a:pt x="158713" y="14739"/>
                  <a:pt x="318407" y="0"/>
                </a:cubicBezTo>
                <a:cubicBezTo>
                  <a:pt x="500711" y="2582"/>
                  <a:pt x="652275" y="127367"/>
                  <a:pt x="636814" y="293915"/>
                </a:cubicBezTo>
                <a:cubicBezTo>
                  <a:pt x="604025" y="452992"/>
                  <a:pt x="489057" y="613924"/>
                  <a:pt x="318407" y="587830"/>
                </a:cubicBezTo>
                <a:cubicBezTo>
                  <a:pt x="148493" y="604645"/>
                  <a:pt x="13984" y="452662"/>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230475070">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2</a:t>
            </a:r>
          </a:p>
        </p:txBody>
      </p:sp>
      <p:sp>
        <p:nvSpPr>
          <p:cNvPr id="14" name="Elipse 13">
            <a:extLst>
              <a:ext uri="{FF2B5EF4-FFF2-40B4-BE49-F238E27FC236}">
                <a16:creationId xmlns:a16="http://schemas.microsoft.com/office/drawing/2014/main" xmlns="" id="{B44CEE77-4967-0CD1-9055-A85107370025}"/>
              </a:ext>
            </a:extLst>
          </p:cNvPr>
          <p:cNvSpPr/>
          <p:nvPr/>
        </p:nvSpPr>
        <p:spPr>
          <a:xfrm>
            <a:off x="2557694" y="2871723"/>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7175" y="111615"/>
                  <a:pt x="168155" y="-16716"/>
                  <a:pt x="318407" y="0"/>
                </a:cubicBezTo>
                <a:cubicBezTo>
                  <a:pt x="523546" y="-42"/>
                  <a:pt x="624076" y="119234"/>
                  <a:pt x="636814" y="293915"/>
                </a:cubicBezTo>
                <a:cubicBezTo>
                  <a:pt x="622376" y="449065"/>
                  <a:pt x="523999" y="575115"/>
                  <a:pt x="318407" y="587830"/>
                </a:cubicBezTo>
                <a:cubicBezTo>
                  <a:pt x="151075" y="597488"/>
                  <a:pt x="-1682" y="442101"/>
                  <a:pt x="0" y="293915"/>
                </a:cubicBezTo>
                <a:close/>
              </a:path>
              <a:path w="636814" h="587829" stroke="0" extrusionOk="0">
                <a:moveTo>
                  <a:pt x="0" y="293915"/>
                </a:moveTo>
                <a:cubicBezTo>
                  <a:pt x="-1825" y="155436"/>
                  <a:pt x="147625" y="-31266"/>
                  <a:pt x="318407" y="0"/>
                </a:cubicBezTo>
                <a:cubicBezTo>
                  <a:pt x="483939" y="-18614"/>
                  <a:pt x="648595" y="128105"/>
                  <a:pt x="636814" y="293915"/>
                </a:cubicBezTo>
                <a:cubicBezTo>
                  <a:pt x="679925" y="447732"/>
                  <a:pt x="518149" y="624002"/>
                  <a:pt x="318407" y="587830"/>
                </a:cubicBezTo>
                <a:cubicBezTo>
                  <a:pt x="111294" y="604570"/>
                  <a:pt x="-11905" y="479974"/>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401829594">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3</a:t>
            </a:r>
          </a:p>
        </p:txBody>
      </p:sp>
      <p:sp>
        <p:nvSpPr>
          <p:cNvPr id="15" name="Elipse 14">
            <a:extLst>
              <a:ext uri="{FF2B5EF4-FFF2-40B4-BE49-F238E27FC236}">
                <a16:creationId xmlns:a16="http://schemas.microsoft.com/office/drawing/2014/main" xmlns="" id="{54240D14-93B9-859E-1419-9CF5C632F76E}"/>
              </a:ext>
            </a:extLst>
          </p:cNvPr>
          <p:cNvSpPr/>
          <p:nvPr/>
        </p:nvSpPr>
        <p:spPr>
          <a:xfrm>
            <a:off x="8653693" y="3495344"/>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20380" y="145145"/>
                  <a:pt x="144919" y="21958"/>
                  <a:pt x="318407" y="0"/>
                </a:cubicBezTo>
                <a:cubicBezTo>
                  <a:pt x="478779" y="17246"/>
                  <a:pt x="646163" y="100689"/>
                  <a:pt x="636814" y="293915"/>
                </a:cubicBezTo>
                <a:cubicBezTo>
                  <a:pt x="641580" y="431451"/>
                  <a:pt x="499741" y="610811"/>
                  <a:pt x="318407" y="587830"/>
                </a:cubicBezTo>
                <a:cubicBezTo>
                  <a:pt x="146385" y="583562"/>
                  <a:pt x="6490" y="461290"/>
                  <a:pt x="0" y="293915"/>
                </a:cubicBezTo>
                <a:close/>
              </a:path>
              <a:path w="636814" h="587829" stroke="0" extrusionOk="0">
                <a:moveTo>
                  <a:pt x="0" y="293915"/>
                </a:moveTo>
                <a:cubicBezTo>
                  <a:pt x="10883" y="111033"/>
                  <a:pt x="126688" y="-13785"/>
                  <a:pt x="318407" y="0"/>
                </a:cubicBezTo>
                <a:cubicBezTo>
                  <a:pt x="518255" y="-18440"/>
                  <a:pt x="636721" y="116502"/>
                  <a:pt x="636814" y="293915"/>
                </a:cubicBezTo>
                <a:cubicBezTo>
                  <a:pt x="606664" y="471059"/>
                  <a:pt x="496000" y="601688"/>
                  <a:pt x="318407" y="587830"/>
                </a:cubicBezTo>
                <a:cubicBezTo>
                  <a:pt x="143237" y="593218"/>
                  <a:pt x="19476" y="474857"/>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28091046">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4</a:t>
            </a:r>
          </a:p>
        </p:txBody>
      </p:sp>
      <p:sp>
        <p:nvSpPr>
          <p:cNvPr id="16" name="Elipse 15">
            <a:extLst>
              <a:ext uri="{FF2B5EF4-FFF2-40B4-BE49-F238E27FC236}">
                <a16:creationId xmlns:a16="http://schemas.microsoft.com/office/drawing/2014/main" xmlns="" id="{B642E775-0006-7171-BF0C-C5D457BCAD68}"/>
              </a:ext>
            </a:extLst>
          </p:cNvPr>
          <p:cNvSpPr/>
          <p:nvPr/>
        </p:nvSpPr>
        <p:spPr>
          <a:xfrm>
            <a:off x="2557694" y="3935354"/>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12558" y="125600"/>
                  <a:pt x="124078" y="10400"/>
                  <a:pt x="318407" y="0"/>
                </a:cubicBezTo>
                <a:cubicBezTo>
                  <a:pt x="514262" y="22268"/>
                  <a:pt x="603813" y="144207"/>
                  <a:pt x="636814" y="293915"/>
                </a:cubicBezTo>
                <a:cubicBezTo>
                  <a:pt x="656670" y="417077"/>
                  <a:pt x="481391" y="597952"/>
                  <a:pt x="318407" y="587830"/>
                </a:cubicBezTo>
                <a:cubicBezTo>
                  <a:pt x="158448" y="590257"/>
                  <a:pt x="9746" y="425601"/>
                  <a:pt x="0" y="293915"/>
                </a:cubicBezTo>
                <a:close/>
              </a:path>
              <a:path w="636814" h="587829" stroke="0" extrusionOk="0">
                <a:moveTo>
                  <a:pt x="0" y="293915"/>
                </a:moveTo>
                <a:cubicBezTo>
                  <a:pt x="24913" y="146079"/>
                  <a:pt x="181362" y="11845"/>
                  <a:pt x="318407" y="0"/>
                </a:cubicBezTo>
                <a:cubicBezTo>
                  <a:pt x="469879" y="-24846"/>
                  <a:pt x="658237" y="130403"/>
                  <a:pt x="636814" y="293915"/>
                </a:cubicBezTo>
                <a:cubicBezTo>
                  <a:pt x="626889" y="466157"/>
                  <a:pt x="518912" y="561980"/>
                  <a:pt x="318407" y="587830"/>
                </a:cubicBezTo>
                <a:cubicBezTo>
                  <a:pt x="166521" y="619775"/>
                  <a:pt x="20031" y="470320"/>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801071471">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5</a:t>
            </a:r>
          </a:p>
        </p:txBody>
      </p:sp>
      <p:sp>
        <p:nvSpPr>
          <p:cNvPr id="17" name="Elipse 16">
            <a:extLst>
              <a:ext uri="{FF2B5EF4-FFF2-40B4-BE49-F238E27FC236}">
                <a16:creationId xmlns:a16="http://schemas.microsoft.com/office/drawing/2014/main" xmlns="" id="{8721DC4B-B51C-414D-64AE-F47BB310A06F}"/>
              </a:ext>
            </a:extLst>
          </p:cNvPr>
          <p:cNvSpPr/>
          <p:nvPr/>
        </p:nvSpPr>
        <p:spPr>
          <a:xfrm>
            <a:off x="2557694" y="5128382"/>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12142" y="141767"/>
                  <a:pt x="141748" y="-23818"/>
                  <a:pt x="318407" y="0"/>
                </a:cubicBezTo>
                <a:cubicBezTo>
                  <a:pt x="526663" y="-13022"/>
                  <a:pt x="632336" y="136721"/>
                  <a:pt x="636814" y="293915"/>
                </a:cubicBezTo>
                <a:cubicBezTo>
                  <a:pt x="626763" y="448036"/>
                  <a:pt x="499548" y="587653"/>
                  <a:pt x="318407" y="587830"/>
                </a:cubicBezTo>
                <a:cubicBezTo>
                  <a:pt x="119374" y="607621"/>
                  <a:pt x="8202" y="493544"/>
                  <a:pt x="0" y="293915"/>
                </a:cubicBezTo>
                <a:close/>
              </a:path>
              <a:path w="636814" h="587829" stroke="0" extrusionOk="0">
                <a:moveTo>
                  <a:pt x="0" y="293915"/>
                </a:moveTo>
                <a:cubicBezTo>
                  <a:pt x="7873" y="137521"/>
                  <a:pt x="151580" y="-13153"/>
                  <a:pt x="318407" y="0"/>
                </a:cubicBezTo>
                <a:cubicBezTo>
                  <a:pt x="493413" y="-7285"/>
                  <a:pt x="667425" y="108526"/>
                  <a:pt x="636814" y="293915"/>
                </a:cubicBezTo>
                <a:cubicBezTo>
                  <a:pt x="621577" y="424999"/>
                  <a:pt x="483083" y="605209"/>
                  <a:pt x="318407" y="587830"/>
                </a:cubicBezTo>
                <a:cubicBezTo>
                  <a:pt x="117664" y="589538"/>
                  <a:pt x="224" y="449386"/>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235307753">
                  <a:prstGeom prst="ellipse">
                    <a:avLst/>
                  </a:prstGeom>
                  <ask:type>
                    <ask:lineSketchFreehand/>
                  </ask:type>
                </ask:lineSketchStyleProps>
              </a:ext>
            </a:extLst>
          </a:ln>
          <a:effectLst>
            <a:glow rad="63500">
              <a:schemeClr val="accent4">
                <a:satMod val="175000"/>
                <a:alpha val="40000"/>
              </a:schemeClr>
            </a:glow>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7</a:t>
            </a:r>
          </a:p>
        </p:txBody>
      </p:sp>
      <p:sp>
        <p:nvSpPr>
          <p:cNvPr id="18" name="Elipse 17">
            <a:extLst>
              <a:ext uri="{FF2B5EF4-FFF2-40B4-BE49-F238E27FC236}">
                <a16:creationId xmlns:a16="http://schemas.microsoft.com/office/drawing/2014/main" xmlns="" id="{6FBEDE2A-A605-C9FB-BDC6-697ECEEE7442}"/>
              </a:ext>
            </a:extLst>
          </p:cNvPr>
          <p:cNvSpPr/>
          <p:nvPr/>
        </p:nvSpPr>
        <p:spPr>
          <a:xfrm>
            <a:off x="8653693" y="5716211"/>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6836" y="171327"/>
                  <a:pt x="105578" y="1984"/>
                  <a:pt x="318407" y="0"/>
                </a:cubicBezTo>
                <a:cubicBezTo>
                  <a:pt x="488926" y="-1261"/>
                  <a:pt x="629619" y="105732"/>
                  <a:pt x="636814" y="293915"/>
                </a:cubicBezTo>
                <a:cubicBezTo>
                  <a:pt x="639056" y="422781"/>
                  <a:pt x="476742" y="590365"/>
                  <a:pt x="318407" y="587830"/>
                </a:cubicBezTo>
                <a:cubicBezTo>
                  <a:pt x="126429" y="560991"/>
                  <a:pt x="-8218" y="449798"/>
                  <a:pt x="0" y="293915"/>
                </a:cubicBezTo>
                <a:close/>
              </a:path>
              <a:path w="636814" h="587829" stroke="0" extrusionOk="0">
                <a:moveTo>
                  <a:pt x="0" y="293915"/>
                </a:moveTo>
                <a:cubicBezTo>
                  <a:pt x="-16527" y="155485"/>
                  <a:pt x="149156" y="1441"/>
                  <a:pt x="318407" y="0"/>
                </a:cubicBezTo>
                <a:cubicBezTo>
                  <a:pt x="483478" y="-15670"/>
                  <a:pt x="643304" y="120965"/>
                  <a:pt x="636814" y="293915"/>
                </a:cubicBezTo>
                <a:cubicBezTo>
                  <a:pt x="647108" y="439493"/>
                  <a:pt x="487801" y="582628"/>
                  <a:pt x="318407" y="587830"/>
                </a:cubicBezTo>
                <a:cubicBezTo>
                  <a:pt x="148770" y="577413"/>
                  <a:pt x="-8068" y="491651"/>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3870827439">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8</a:t>
            </a:r>
          </a:p>
        </p:txBody>
      </p:sp>
      <p:sp>
        <p:nvSpPr>
          <p:cNvPr id="19" name="CaixaDeTexto 18">
            <a:extLst>
              <a:ext uri="{FF2B5EF4-FFF2-40B4-BE49-F238E27FC236}">
                <a16:creationId xmlns:a16="http://schemas.microsoft.com/office/drawing/2014/main" xmlns="" id="{0091FC7C-5982-FAE8-23A3-57C880AFCAAE}"/>
              </a:ext>
            </a:extLst>
          </p:cNvPr>
          <p:cNvSpPr txBox="1"/>
          <p:nvPr/>
        </p:nvSpPr>
        <p:spPr>
          <a:xfrm>
            <a:off x="3351399" y="1802019"/>
            <a:ext cx="2318657" cy="369332"/>
          </a:xfrm>
          <a:prstGeom prst="rect">
            <a:avLst/>
          </a:prstGeom>
          <a:noFill/>
          <a:ln>
            <a:solidFill>
              <a:srgbClr val="F2CB05"/>
            </a:solidFill>
          </a:ln>
        </p:spPr>
        <p:txBody>
          <a:bodyPr wrap="square" rtlCol="0">
            <a:spAutoFit/>
          </a:bodyPr>
          <a:lstStyle/>
          <a:p>
            <a:r>
              <a:rPr lang="es-419">
                <a:solidFill>
                  <a:schemeClr val="bg1"/>
                </a:solidFill>
                <a:latin typeface="Georgia" panose="02040502050405020303" pitchFamily="18" charset="0"/>
              </a:rPr>
              <a:t>Introducción</a:t>
            </a:r>
          </a:p>
        </p:txBody>
      </p:sp>
      <p:sp>
        <p:nvSpPr>
          <p:cNvPr id="20" name="CaixaDeTexto 19">
            <a:extLst>
              <a:ext uri="{FF2B5EF4-FFF2-40B4-BE49-F238E27FC236}">
                <a16:creationId xmlns:a16="http://schemas.microsoft.com/office/drawing/2014/main" xmlns="" id="{A21D0378-97A3-3D9D-AA05-24B98F9FA64C}"/>
              </a:ext>
            </a:extLst>
          </p:cNvPr>
          <p:cNvSpPr txBox="1"/>
          <p:nvPr/>
        </p:nvSpPr>
        <p:spPr>
          <a:xfrm>
            <a:off x="3311525" y="2860267"/>
            <a:ext cx="2318657" cy="646331"/>
          </a:xfrm>
          <a:prstGeom prst="rect">
            <a:avLst/>
          </a:prstGeom>
          <a:noFill/>
          <a:ln>
            <a:solidFill>
              <a:srgbClr val="F2CB05"/>
            </a:solidFill>
          </a:ln>
        </p:spPr>
        <p:txBody>
          <a:bodyPr wrap="square" rtlCol="0">
            <a:spAutoFit/>
          </a:bodyPr>
          <a:lstStyle/>
          <a:p>
            <a:r>
              <a:rPr lang="es-419">
                <a:solidFill>
                  <a:schemeClr val="bg1"/>
                </a:solidFill>
                <a:latin typeface="Georgia" panose="02040502050405020303" pitchFamily="18" charset="0"/>
              </a:rPr>
              <a:t>Justificación y Delimitación</a:t>
            </a:r>
          </a:p>
        </p:txBody>
      </p:sp>
      <p:sp>
        <p:nvSpPr>
          <p:cNvPr id="21" name="CaixaDeTexto 20">
            <a:extLst>
              <a:ext uri="{FF2B5EF4-FFF2-40B4-BE49-F238E27FC236}">
                <a16:creationId xmlns:a16="http://schemas.microsoft.com/office/drawing/2014/main" xmlns="" id="{44460828-439B-FDAC-D71D-0D8F2B370EC8}"/>
              </a:ext>
            </a:extLst>
          </p:cNvPr>
          <p:cNvSpPr txBox="1"/>
          <p:nvPr/>
        </p:nvSpPr>
        <p:spPr>
          <a:xfrm>
            <a:off x="6653443" y="2257517"/>
            <a:ext cx="1877786" cy="369332"/>
          </a:xfrm>
          <a:prstGeom prst="rect">
            <a:avLst/>
          </a:prstGeom>
          <a:noFill/>
          <a:ln>
            <a:solidFill>
              <a:srgbClr val="F2CB05"/>
            </a:solidFill>
          </a:ln>
        </p:spPr>
        <p:txBody>
          <a:bodyPr wrap="square" rtlCol="0">
            <a:spAutoFit/>
          </a:bodyPr>
          <a:lstStyle/>
          <a:p>
            <a:pPr algn="r"/>
            <a:r>
              <a:rPr lang="es-419">
                <a:solidFill>
                  <a:schemeClr val="bg1"/>
                </a:solidFill>
                <a:latin typeface="Georgia" panose="02040502050405020303" pitchFamily="18" charset="0"/>
              </a:rPr>
              <a:t>Antecedentes</a:t>
            </a:r>
          </a:p>
        </p:txBody>
      </p:sp>
      <p:sp>
        <p:nvSpPr>
          <p:cNvPr id="23" name="CaixaDeTexto 22">
            <a:extLst>
              <a:ext uri="{FF2B5EF4-FFF2-40B4-BE49-F238E27FC236}">
                <a16:creationId xmlns:a16="http://schemas.microsoft.com/office/drawing/2014/main" xmlns="" id="{B566A992-CFBD-B850-031E-7765D34CED80}"/>
              </a:ext>
            </a:extLst>
          </p:cNvPr>
          <p:cNvSpPr txBox="1"/>
          <p:nvPr/>
        </p:nvSpPr>
        <p:spPr>
          <a:xfrm>
            <a:off x="6653443" y="3439402"/>
            <a:ext cx="1877786" cy="369332"/>
          </a:xfrm>
          <a:prstGeom prst="rect">
            <a:avLst/>
          </a:prstGeom>
          <a:noFill/>
          <a:ln>
            <a:solidFill>
              <a:srgbClr val="F2CB05"/>
            </a:solidFill>
          </a:ln>
        </p:spPr>
        <p:txBody>
          <a:bodyPr wrap="square" rtlCol="0">
            <a:spAutoFit/>
          </a:bodyPr>
          <a:lstStyle/>
          <a:p>
            <a:pPr algn="r"/>
            <a:r>
              <a:rPr lang="es-419">
                <a:solidFill>
                  <a:schemeClr val="bg1"/>
                </a:solidFill>
                <a:latin typeface="Georgia" panose="02040502050405020303" pitchFamily="18" charset="0"/>
              </a:rPr>
              <a:t>Metodología</a:t>
            </a:r>
          </a:p>
        </p:txBody>
      </p:sp>
      <p:sp>
        <p:nvSpPr>
          <p:cNvPr id="24" name="CaixaDeTexto 23">
            <a:extLst>
              <a:ext uri="{FF2B5EF4-FFF2-40B4-BE49-F238E27FC236}">
                <a16:creationId xmlns:a16="http://schemas.microsoft.com/office/drawing/2014/main" xmlns="" id="{62B7E10F-0073-A7FC-5095-99FA9030BCE9}"/>
              </a:ext>
            </a:extLst>
          </p:cNvPr>
          <p:cNvSpPr txBox="1"/>
          <p:nvPr/>
        </p:nvSpPr>
        <p:spPr>
          <a:xfrm>
            <a:off x="3311525" y="5069880"/>
            <a:ext cx="2318656" cy="646331"/>
          </a:xfrm>
          <a:prstGeom prst="rect">
            <a:avLst/>
          </a:prstGeom>
          <a:noFill/>
          <a:ln>
            <a:solidFill>
              <a:srgbClr val="F2CB05"/>
            </a:solidFill>
          </a:ln>
          <a:effectLst>
            <a:glow rad="63500">
              <a:schemeClr val="accent4">
                <a:satMod val="175000"/>
                <a:alpha val="40000"/>
              </a:schemeClr>
            </a:glow>
          </a:effectLst>
        </p:spPr>
        <p:txBody>
          <a:bodyPr wrap="square" rtlCol="0">
            <a:spAutoFit/>
          </a:bodyPr>
          <a:lstStyle/>
          <a:p>
            <a:r>
              <a:rPr lang="es-419">
                <a:solidFill>
                  <a:schemeClr val="bg1"/>
                </a:solidFill>
                <a:latin typeface="Georgia" panose="02040502050405020303" pitchFamily="18" charset="0"/>
              </a:rPr>
              <a:t>Impacto del proyecto</a:t>
            </a:r>
          </a:p>
        </p:txBody>
      </p:sp>
      <p:sp>
        <p:nvSpPr>
          <p:cNvPr id="25" name="CaixaDeTexto 24">
            <a:extLst>
              <a:ext uri="{FF2B5EF4-FFF2-40B4-BE49-F238E27FC236}">
                <a16:creationId xmlns:a16="http://schemas.microsoft.com/office/drawing/2014/main" xmlns="" id="{9B9B56DD-1C3D-7C1B-2AEE-5EBB3D1E85A4}"/>
              </a:ext>
            </a:extLst>
          </p:cNvPr>
          <p:cNvSpPr txBox="1"/>
          <p:nvPr/>
        </p:nvSpPr>
        <p:spPr>
          <a:xfrm>
            <a:off x="3311526" y="4044602"/>
            <a:ext cx="2318657" cy="369332"/>
          </a:xfrm>
          <a:prstGeom prst="rect">
            <a:avLst/>
          </a:prstGeom>
          <a:noFill/>
          <a:ln>
            <a:solidFill>
              <a:srgbClr val="F2CB05"/>
            </a:solidFill>
          </a:ln>
        </p:spPr>
        <p:txBody>
          <a:bodyPr wrap="square" rtlCol="0">
            <a:spAutoFit/>
          </a:bodyPr>
          <a:lstStyle/>
          <a:p>
            <a:r>
              <a:rPr lang="es-419">
                <a:solidFill>
                  <a:schemeClr val="bg1"/>
                </a:solidFill>
                <a:latin typeface="Georgia" panose="02040502050405020303" pitchFamily="18" charset="0"/>
              </a:rPr>
              <a:t>Prototipo propuesto</a:t>
            </a:r>
          </a:p>
        </p:txBody>
      </p:sp>
      <p:sp>
        <p:nvSpPr>
          <p:cNvPr id="26" name="CaixaDeTexto 25">
            <a:extLst>
              <a:ext uri="{FF2B5EF4-FFF2-40B4-BE49-F238E27FC236}">
                <a16:creationId xmlns:a16="http://schemas.microsoft.com/office/drawing/2014/main" xmlns="" id="{8F8BF8CF-973F-354C-B5F9-B605DCC30A38}"/>
              </a:ext>
            </a:extLst>
          </p:cNvPr>
          <p:cNvSpPr txBox="1"/>
          <p:nvPr/>
        </p:nvSpPr>
        <p:spPr>
          <a:xfrm>
            <a:off x="6653443" y="5825460"/>
            <a:ext cx="1877786" cy="369332"/>
          </a:xfrm>
          <a:prstGeom prst="rect">
            <a:avLst/>
          </a:prstGeom>
          <a:noFill/>
          <a:ln>
            <a:solidFill>
              <a:srgbClr val="F2CB05"/>
            </a:solidFill>
          </a:ln>
        </p:spPr>
        <p:txBody>
          <a:bodyPr wrap="square" rtlCol="0">
            <a:spAutoFit/>
          </a:bodyPr>
          <a:lstStyle/>
          <a:p>
            <a:pPr algn="r"/>
            <a:r>
              <a:rPr lang="es-419">
                <a:solidFill>
                  <a:schemeClr val="bg1"/>
                </a:solidFill>
                <a:latin typeface="Georgia" panose="02040502050405020303" pitchFamily="18" charset="0"/>
              </a:rPr>
              <a:t>Bibliografía</a:t>
            </a:r>
          </a:p>
        </p:txBody>
      </p:sp>
      <p:cxnSp>
        <p:nvCxnSpPr>
          <p:cNvPr id="39" name="Conector: Curvo 38">
            <a:extLst>
              <a:ext uri="{FF2B5EF4-FFF2-40B4-BE49-F238E27FC236}">
                <a16:creationId xmlns:a16="http://schemas.microsoft.com/office/drawing/2014/main" xmlns="" id="{ABA6B2F1-AA54-4356-3609-3011244471F6}"/>
              </a:ext>
            </a:extLst>
          </p:cNvPr>
          <p:cNvCxnSpPr>
            <a:stCxn id="19" idx="3"/>
            <a:endCxn id="21" idx="1"/>
          </p:cNvCxnSpPr>
          <p:nvPr/>
        </p:nvCxnSpPr>
        <p:spPr>
          <a:xfrm>
            <a:off x="5670056" y="1986685"/>
            <a:ext cx="983387" cy="455498"/>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1" name="Conector: Curvo 40">
            <a:extLst>
              <a:ext uri="{FF2B5EF4-FFF2-40B4-BE49-F238E27FC236}">
                <a16:creationId xmlns:a16="http://schemas.microsoft.com/office/drawing/2014/main" xmlns="" id="{93B04C5B-2F69-0B4F-AAC8-81C31F7F3F49}"/>
              </a:ext>
            </a:extLst>
          </p:cNvPr>
          <p:cNvCxnSpPr>
            <a:stCxn id="21" idx="1"/>
            <a:endCxn id="20" idx="3"/>
          </p:cNvCxnSpPr>
          <p:nvPr/>
        </p:nvCxnSpPr>
        <p:spPr>
          <a:xfrm rot="10800000" flipV="1">
            <a:off x="5630183" y="2442183"/>
            <a:ext cx="1023261" cy="741250"/>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3" name="Conector: Curvo 42">
            <a:extLst>
              <a:ext uri="{FF2B5EF4-FFF2-40B4-BE49-F238E27FC236}">
                <a16:creationId xmlns:a16="http://schemas.microsoft.com/office/drawing/2014/main" xmlns="" id="{68FA7E07-5888-2079-F85C-277124539714}"/>
              </a:ext>
            </a:extLst>
          </p:cNvPr>
          <p:cNvCxnSpPr>
            <a:stCxn id="20" idx="3"/>
            <a:endCxn id="23" idx="1"/>
          </p:cNvCxnSpPr>
          <p:nvPr/>
        </p:nvCxnSpPr>
        <p:spPr>
          <a:xfrm>
            <a:off x="5630182" y="3183433"/>
            <a:ext cx="1023261" cy="440635"/>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5" name="Conector: Curvo 44">
            <a:extLst>
              <a:ext uri="{FF2B5EF4-FFF2-40B4-BE49-F238E27FC236}">
                <a16:creationId xmlns:a16="http://schemas.microsoft.com/office/drawing/2014/main" xmlns="" id="{5AAADF5A-3F89-7D4F-E4C9-14CCAAA22494}"/>
              </a:ext>
            </a:extLst>
          </p:cNvPr>
          <p:cNvCxnSpPr>
            <a:stCxn id="23" idx="1"/>
            <a:endCxn id="25" idx="3"/>
          </p:cNvCxnSpPr>
          <p:nvPr/>
        </p:nvCxnSpPr>
        <p:spPr>
          <a:xfrm rot="10800000" flipV="1">
            <a:off x="5630183" y="3624068"/>
            <a:ext cx="1023260" cy="605200"/>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pic>
        <p:nvPicPr>
          <p:cNvPr id="4098" name="Picture 2" descr="Free fogo 1188561 PNG with Transparent Background">
            <a:extLst>
              <a:ext uri="{FF2B5EF4-FFF2-40B4-BE49-F238E27FC236}">
                <a16:creationId xmlns:a16="http://schemas.microsoft.com/office/drawing/2014/main" xmlns="" id="{C7BCFC61-3843-94FD-7D9D-91B7184086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7631" y="526847"/>
            <a:ext cx="636815" cy="807230"/>
          </a:xfrm>
          <a:prstGeom prst="rect">
            <a:avLst/>
          </a:prstGeom>
          <a:noFill/>
          <a:extLst>
            <a:ext uri="{909E8E84-426E-40DD-AFC4-6F175D3DCCD1}">
              <a14:hiddenFill xmlns:a14="http://schemas.microsoft.com/office/drawing/2010/main">
                <a:solidFill>
                  <a:srgbClr val="FFFFFF"/>
                </a:solidFill>
              </a14:hiddenFill>
            </a:ext>
          </a:extLst>
        </p:spPr>
      </p:pic>
      <p:sp>
        <p:nvSpPr>
          <p:cNvPr id="29" name="Elipse 28">
            <a:extLst>
              <a:ext uri="{FF2B5EF4-FFF2-40B4-BE49-F238E27FC236}">
                <a16:creationId xmlns:a16="http://schemas.microsoft.com/office/drawing/2014/main" xmlns="" id="{3FCAE89F-17A4-449B-BF30-30277835965D}"/>
              </a:ext>
            </a:extLst>
          </p:cNvPr>
          <p:cNvSpPr/>
          <p:nvPr/>
        </p:nvSpPr>
        <p:spPr>
          <a:xfrm>
            <a:off x="8653693" y="4559504"/>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6836" y="171327"/>
                  <a:pt x="105578" y="1984"/>
                  <a:pt x="318407" y="0"/>
                </a:cubicBezTo>
                <a:cubicBezTo>
                  <a:pt x="488926" y="-1261"/>
                  <a:pt x="629619" y="105732"/>
                  <a:pt x="636814" y="293915"/>
                </a:cubicBezTo>
                <a:cubicBezTo>
                  <a:pt x="639056" y="422781"/>
                  <a:pt x="476742" y="590365"/>
                  <a:pt x="318407" y="587830"/>
                </a:cubicBezTo>
                <a:cubicBezTo>
                  <a:pt x="126429" y="560991"/>
                  <a:pt x="-8218" y="449798"/>
                  <a:pt x="0" y="293915"/>
                </a:cubicBezTo>
                <a:close/>
              </a:path>
              <a:path w="636814" h="587829" stroke="0" extrusionOk="0">
                <a:moveTo>
                  <a:pt x="0" y="293915"/>
                </a:moveTo>
                <a:cubicBezTo>
                  <a:pt x="-16527" y="155485"/>
                  <a:pt x="149156" y="1441"/>
                  <a:pt x="318407" y="0"/>
                </a:cubicBezTo>
                <a:cubicBezTo>
                  <a:pt x="483478" y="-15670"/>
                  <a:pt x="643304" y="120965"/>
                  <a:pt x="636814" y="293915"/>
                </a:cubicBezTo>
                <a:cubicBezTo>
                  <a:pt x="647108" y="439493"/>
                  <a:pt x="487801" y="582628"/>
                  <a:pt x="318407" y="587830"/>
                </a:cubicBezTo>
                <a:cubicBezTo>
                  <a:pt x="148770" y="577413"/>
                  <a:pt x="-8068" y="491651"/>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3870827439">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6</a:t>
            </a:r>
          </a:p>
        </p:txBody>
      </p:sp>
      <p:sp>
        <p:nvSpPr>
          <p:cNvPr id="30" name="CaixaDeTexto 25">
            <a:extLst>
              <a:ext uri="{FF2B5EF4-FFF2-40B4-BE49-F238E27FC236}">
                <a16:creationId xmlns:a16="http://schemas.microsoft.com/office/drawing/2014/main" xmlns="" id="{805943C7-0809-457E-A8F7-9F8A3B95A818}"/>
              </a:ext>
            </a:extLst>
          </p:cNvPr>
          <p:cNvSpPr txBox="1"/>
          <p:nvPr/>
        </p:nvSpPr>
        <p:spPr>
          <a:xfrm>
            <a:off x="6653443" y="4668753"/>
            <a:ext cx="1877786" cy="646331"/>
          </a:xfrm>
          <a:prstGeom prst="rect">
            <a:avLst/>
          </a:prstGeom>
          <a:noFill/>
          <a:ln>
            <a:solidFill>
              <a:srgbClr val="F2CB05"/>
            </a:solidFill>
          </a:ln>
        </p:spPr>
        <p:txBody>
          <a:bodyPr wrap="square" rtlCol="0">
            <a:spAutoFit/>
          </a:bodyPr>
          <a:lstStyle/>
          <a:p>
            <a:pPr algn="r"/>
            <a:r>
              <a:rPr lang="es-419">
                <a:solidFill>
                  <a:schemeClr val="bg1"/>
                </a:solidFill>
                <a:latin typeface="Georgia" panose="02040502050405020303" pitchFamily="18" charset="0"/>
              </a:rPr>
              <a:t>Resultados y conclusiones</a:t>
            </a:r>
          </a:p>
        </p:txBody>
      </p:sp>
      <p:cxnSp>
        <p:nvCxnSpPr>
          <p:cNvPr id="6" name="Conector: curvado 5">
            <a:extLst>
              <a:ext uri="{FF2B5EF4-FFF2-40B4-BE49-F238E27FC236}">
                <a16:creationId xmlns:a16="http://schemas.microsoft.com/office/drawing/2014/main" xmlns="" id="{C6677085-893F-4B20-8E48-832C4464D562}"/>
              </a:ext>
            </a:extLst>
          </p:cNvPr>
          <p:cNvCxnSpPr>
            <a:stCxn id="25" idx="3"/>
            <a:endCxn id="30" idx="1"/>
          </p:cNvCxnSpPr>
          <p:nvPr/>
        </p:nvCxnSpPr>
        <p:spPr>
          <a:xfrm>
            <a:off x="5630183" y="4229268"/>
            <a:ext cx="1023260" cy="762651"/>
          </a:xfrm>
          <a:prstGeom prst="curvedConnector3">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8" name="Conector: curvado 7">
            <a:extLst>
              <a:ext uri="{FF2B5EF4-FFF2-40B4-BE49-F238E27FC236}">
                <a16:creationId xmlns:a16="http://schemas.microsoft.com/office/drawing/2014/main" xmlns="" id="{216E47AD-9B0E-4253-A1DF-D7FB169230A3}"/>
              </a:ext>
            </a:extLst>
          </p:cNvPr>
          <p:cNvCxnSpPr>
            <a:cxnSpLocks/>
            <a:stCxn id="30" idx="1"/>
            <a:endCxn id="24" idx="3"/>
          </p:cNvCxnSpPr>
          <p:nvPr/>
        </p:nvCxnSpPr>
        <p:spPr>
          <a:xfrm rot="10800000" flipV="1">
            <a:off x="5630181" y="4991918"/>
            <a:ext cx="1023262" cy="401127"/>
          </a:xfrm>
          <a:prstGeom prst="curvedConnector3">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10" name="Conector: curvado 9">
            <a:extLst>
              <a:ext uri="{FF2B5EF4-FFF2-40B4-BE49-F238E27FC236}">
                <a16:creationId xmlns:a16="http://schemas.microsoft.com/office/drawing/2014/main" xmlns="" id="{B3CFBD92-1C05-4831-B67E-A37BCEFA945D}"/>
              </a:ext>
            </a:extLst>
          </p:cNvPr>
          <p:cNvCxnSpPr>
            <a:cxnSpLocks/>
            <a:stCxn id="24" idx="3"/>
            <a:endCxn id="26" idx="1"/>
          </p:cNvCxnSpPr>
          <p:nvPr/>
        </p:nvCxnSpPr>
        <p:spPr>
          <a:xfrm>
            <a:off x="5630181" y="5393046"/>
            <a:ext cx="1023262" cy="617080"/>
          </a:xfrm>
          <a:prstGeom prst="curvedConnector3">
            <a:avLst/>
          </a:prstGeom>
          <a:ln w="190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7123073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6080D"/>
        </a:solidFill>
        <a:effectLst/>
      </p:bgPr>
    </p:bg>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xmlns="" id="{D3E72DD6-BC93-43CD-F175-0C9704DE1701}"/>
              </a:ext>
            </a:extLst>
          </p:cNvPr>
          <p:cNvSpPr/>
          <p:nvPr/>
        </p:nvSpPr>
        <p:spPr>
          <a:xfrm>
            <a:off x="0" y="0"/>
            <a:ext cx="12192000" cy="914400"/>
          </a:xfrm>
          <a:prstGeom prst="rect">
            <a:avLst/>
          </a:prstGeom>
          <a:gradFill flip="none" rotWithShape="1">
            <a:gsLst>
              <a:gs pos="0">
                <a:srgbClr val="A63F03">
                  <a:shade val="30000"/>
                  <a:satMod val="115000"/>
                </a:srgbClr>
              </a:gs>
              <a:gs pos="50000">
                <a:srgbClr val="A63F03">
                  <a:shade val="67500"/>
                  <a:satMod val="115000"/>
                </a:srgbClr>
              </a:gs>
              <a:gs pos="100000">
                <a:srgbClr val="A63F03">
                  <a:shade val="100000"/>
                  <a:satMod val="115000"/>
                </a:srgbClr>
              </a:gs>
            </a:gsLst>
            <a:lin ang="13500000" scaled="1"/>
            <a:tileRect/>
          </a:gradFill>
          <a:ln>
            <a:solidFill>
              <a:srgbClr val="A63F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xmlns="" id="{9701E1A0-3C77-778F-7218-D23D3A853227}"/>
              </a:ext>
            </a:extLst>
          </p:cNvPr>
          <p:cNvSpPr>
            <a:spLocks noGrp="1"/>
          </p:cNvSpPr>
          <p:nvPr>
            <p:ph type="title"/>
          </p:nvPr>
        </p:nvSpPr>
        <p:spPr>
          <a:xfrm>
            <a:off x="838200" y="-94590"/>
            <a:ext cx="10515600" cy="1336125"/>
          </a:xfrm>
        </p:spPr>
        <p:txBody>
          <a:bodyPr/>
          <a:lstStyle/>
          <a:p>
            <a:pPr algn="ctr"/>
            <a:r>
              <a:rPr lang="es-419">
                <a:solidFill>
                  <a:schemeClr val="bg1"/>
                </a:solidFill>
                <a:latin typeface="Georgia Pro" panose="02040502050405020303" pitchFamily="18" charset="0"/>
              </a:rPr>
              <a:t>Impacto del proyecto</a:t>
            </a:r>
          </a:p>
        </p:txBody>
      </p:sp>
      <p:sp>
        <p:nvSpPr>
          <p:cNvPr id="3" name="Espaço Reservado para Conteúdo 2">
            <a:extLst>
              <a:ext uri="{FF2B5EF4-FFF2-40B4-BE49-F238E27FC236}">
                <a16:creationId xmlns:a16="http://schemas.microsoft.com/office/drawing/2014/main" xmlns="" id="{BFEF8A43-E0AF-427C-824E-ADDD60408163}"/>
              </a:ext>
            </a:extLst>
          </p:cNvPr>
          <p:cNvSpPr>
            <a:spLocks noGrp="1"/>
          </p:cNvSpPr>
          <p:nvPr>
            <p:ph idx="1"/>
          </p:nvPr>
        </p:nvSpPr>
        <p:spPr>
          <a:xfrm>
            <a:off x="1014785" y="1542859"/>
            <a:ext cx="4648200" cy="2584581"/>
          </a:xfrm>
        </p:spPr>
        <p:txBody>
          <a:bodyPr vert="horz" lIns="91440" tIns="45720" rIns="91440" bIns="45720" rtlCol="0" anchor="t">
            <a:normAutofit/>
          </a:bodyPr>
          <a:lstStyle/>
          <a:p>
            <a:pPr algn="just"/>
            <a:r>
              <a:rPr lang="es-ES" sz="2000" dirty="0">
                <a:solidFill>
                  <a:schemeClr val="bg1"/>
                </a:solidFill>
                <a:latin typeface="Georgia"/>
              </a:rPr>
              <a:t>Este proyecto impactará en la prevención de incendios en áreas </a:t>
            </a:r>
            <a:r>
              <a:rPr lang="es-ES" sz="2000" dirty="0" smtClean="0">
                <a:solidFill>
                  <a:schemeClr val="bg1"/>
                </a:solidFill>
                <a:latin typeface="Georgia"/>
              </a:rPr>
              <a:t>rurales </a:t>
            </a:r>
            <a:r>
              <a:rPr lang="es-ES" sz="2000" dirty="0">
                <a:solidFill>
                  <a:schemeClr val="bg1"/>
                </a:solidFill>
                <a:latin typeface="Georgia"/>
              </a:rPr>
              <a:t>y reservas </a:t>
            </a:r>
            <a:r>
              <a:rPr lang="es-ES" sz="2000" dirty="0" smtClean="0">
                <a:solidFill>
                  <a:schemeClr val="bg1"/>
                </a:solidFill>
                <a:latin typeface="Georgia"/>
              </a:rPr>
              <a:t>forestales, aportando </a:t>
            </a:r>
            <a:r>
              <a:rPr lang="es-ES" sz="2000" dirty="0">
                <a:solidFill>
                  <a:schemeClr val="bg1"/>
                </a:solidFill>
                <a:latin typeface="Georgia"/>
              </a:rPr>
              <a:t>así a la conservación de la naturaleza.</a:t>
            </a:r>
            <a:endParaRPr lang="es-419" sz="2000" dirty="0">
              <a:solidFill>
                <a:schemeClr val="bg1"/>
              </a:solidFill>
              <a:latin typeface="Georgia"/>
            </a:endParaRPr>
          </a:p>
          <a:p>
            <a:pPr algn="just"/>
            <a:r>
              <a:rPr lang="es-ES" sz="2000" dirty="0" smtClean="0">
                <a:solidFill>
                  <a:schemeClr val="bg1"/>
                </a:solidFill>
                <a:latin typeface="Georgia"/>
              </a:rPr>
              <a:t>Ayudará </a:t>
            </a:r>
            <a:r>
              <a:rPr lang="es-ES" sz="2000" dirty="0">
                <a:solidFill>
                  <a:schemeClr val="bg1"/>
                </a:solidFill>
                <a:latin typeface="Georgia"/>
              </a:rPr>
              <a:t>a los cuerpos de seguridad para controlar los incendios de forma </a:t>
            </a:r>
            <a:r>
              <a:rPr lang="es-ES" sz="2000" dirty="0" smtClean="0">
                <a:solidFill>
                  <a:schemeClr val="bg1"/>
                </a:solidFill>
                <a:latin typeface="Georgia"/>
              </a:rPr>
              <a:t>temprana.</a:t>
            </a:r>
            <a:endParaRPr lang="es-419" sz="2000" dirty="0">
              <a:solidFill>
                <a:schemeClr val="bg1"/>
              </a:solidFill>
              <a:latin typeface="Georgia"/>
            </a:endParaRPr>
          </a:p>
        </p:txBody>
      </p:sp>
      <p:sp>
        <p:nvSpPr>
          <p:cNvPr id="10" name="Elipse 9">
            <a:extLst>
              <a:ext uri="{FF2B5EF4-FFF2-40B4-BE49-F238E27FC236}">
                <a16:creationId xmlns:a16="http://schemas.microsoft.com/office/drawing/2014/main" xmlns="" id="{776D2402-B92D-42A1-96C8-0E0A0C2BDC2F}"/>
              </a:ext>
            </a:extLst>
          </p:cNvPr>
          <p:cNvSpPr/>
          <p:nvPr/>
        </p:nvSpPr>
        <p:spPr>
          <a:xfrm>
            <a:off x="2702071" y="279557"/>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6836" y="171327"/>
                  <a:pt x="105578" y="1984"/>
                  <a:pt x="318407" y="0"/>
                </a:cubicBezTo>
                <a:cubicBezTo>
                  <a:pt x="488926" y="-1261"/>
                  <a:pt x="629619" y="105732"/>
                  <a:pt x="636814" y="293915"/>
                </a:cubicBezTo>
                <a:cubicBezTo>
                  <a:pt x="639056" y="422781"/>
                  <a:pt x="476742" y="590365"/>
                  <a:pt x="318407" y="587830"/>
                </a:cubicBezTo>
                <a:cubicBezTo>
                  <a:pt x="126429" y="560991"/>
                  <a:pt x="-8218" y="449798"/>
                  <a:pt x="0" y="293915"/>
                </a:cubicBezTo>
                <a:close/>
              </a:path>
              <a:path w="636814" h="587829" stroke="0" extrusionOk="0">
                <a:moveTo>
                  <a:pt x="0" y="293915"/>
                </a:moveTo>
                <a:cubicBezTo>
                  <a:pt x="-16527" y="155485"/>
                  <a:pt x="149156" y="1441"/>
                  <a:pt x="318407" y="0"/>
                </a:cubicBezTo>
                <a:cubicBezTo>
                  <a:pt x="483478" y="-15670"/>
                  <a:pt x="643304" y="120965"/>
                  <a:pt x="636814" y="293915"/>
                </a:cubicBezTo>
                <a:cubicBezTo>
                  <a:pt x="647108" y="439493"/>
                  <a:pt x="487801" y="582628"/>
                  <a:pt x="318407" y="587830"/>
                </a:cubicBezTo>
                <a:cubicBezTo>
                  <a:pt x="148770" y="577413"/>
                  <a:pt x="-8068" y="491651"/>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3870827439">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7</a:t>
            </a:r>
          </a:p>
        </p:txBody>
      </p:sp>
      <p:sp>
        <p:nvSpPr>
          <p:cNvPr id="13" name="Elipse 12">
            <a:extLst>
              <a:ext uri="{FF2B5EF4-FFF2-40B4-BE49-F238E27FC236}">
                <a16:creationId xmlns:a16="http://schemas.microsoft.com/office/drawing/2014/main" xmlns="" id="{37460FFE-4290-3966-8B39-32A909ACC3AE}"/>
              </a:ext>
            </a:extLst>
          </p:cNvPr>
          <p:cNvSpPr/>
          <p:nvPr/>
        </p:nvSpPr>
        <p:spPr>
          <a:xfrm>
            <a:off x="7221894" y="1704962"/>
            <a:ext cx="3442996" cy="3415004"/>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14" descr="Download HD Pushpin - Push Pin Clip Art Transparent PNG Image - NicePNG.com">
            <a:extLst>
              <a:ext uri="{FF2B5EF4-FFF2-40B4-BE49-F238E27FC236}">
                <a16:creationId xmlns:a16="http://schemas.microsoft.com/office/drawing/2014/main" xmlns="" id="{543E351A-5DAE-A339-F22B-85DF881858B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47436" y="1590055"/>
            <a:ext cx="591911" cy="53011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4"/>
          <a:stretch>
            <a:fillRect/>
          </a:stretch>
        </p:blipFill>
        <p:spPr>
          <a:xfrm>
            <a:off x="1271960" y="4127440"/>
            <a:ext cx="4255383" cy="1822984"/>
          </a:xfrm>
          <a:prstGeom prst="rect">
            <a:avLst/>
          </a:prstGeom>
        </p:spPr>
      </p:pic>
    </p:spTree>
    <p:extLst>
      <p:ext uri="{BB962C8B-B14F-4D97-AF65-F5344CB8AC3E}">
        <p14:creationId xmlns:p14="http://schemas.microsoft.com/office/powerpoint/2010/main" val="267617305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00"/>
                                        <p:tgtEl>
                                          <p:spTgt spid="13"/>
                                        </p:tgtEl>
                                      </p:cBhvr>
                                    </p:animEffect>
                                  </p:childTnLst>
                                </p:cTn>
                              </p:par>
                            </p:childTnLst>
                          </p:cTn>
                        </p:par>
                        <p:par>
                          <p:cTn id="21" fill="hold">
                            <p:stCondLst>
                              <p:cond delay="1500"/>
                            </p:stCondLst>
                            <p:childTnLst>
                              <p:par>
                                <p:cTn id="22" presetID="22" presetClass="entr" presetSubtype="4"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down)">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xmlns="" id="{D3E72DD6-BC93-43CD-F175-0C9704DE1701}"/>
              </a:ext>
            </a:extLst>
          </p:cNvPr>
          <p:cNvSpPr/>
          <p:nvPr/>
        </p:nvSpPr>
        <p:spPr>
          <a:xfrm>
            <a:off x="0" y="0"/>
            <a:ext cx="12192000" cy="438539"/>
          </a:xfrm>
          <a:prstGeom prst="rect">
            <a:avLst/>
          </a:prstGeom>
          <a:gradFill flip="none" rotWithShape="1">
            <a:gsLst>
              <a:gs pos="0">
                <a:srgbClr val="A63F03">
                  <a:shade val="30000"/>
                  <a:satMod val="115000"/>
                </a:srgbClr>
              </a:gs>
              <a:gs pos="50000">
                <a:srgbClr val="A63F03">
                  <a:shade val="67500"/>
                  <a:satMod val="115000"/>
                </a:srgbClr>
              </a:gs>
              <a:gs pos="100000">
                <a:srgbClr val="A63F03">
                  <a:shade val="100000"/>
                  <a:satMod val="115000"/>
                </a:srgbClr>
              </a:gs>
            </a:gsLst>
            <a:lin ang="13500000" scaled="1"/>
            <a:tileRect/>
          </a:gradFill>
          <a:ln>
            <a:solidFill>
              <a:srgbClr val="A63F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xmlns="" id="{9701E1A0-3C77-778F-7218-D23D3A853227}"/>
              </a:ext>
            </a:extLst>
          </p:cNvPr>
          <p:cNvSpPr>
            <a:spLocks noGrp="1"/>
          </p:cNvSpPr>
          <p:nvPr>
            <p:ph type="title"/>
          </p:nvPr>
        </p:nvSpPr>
        <p:spPr>
          <a:xfrm>
            <a:off x="838200" y="475861"/>
            <a:ext cx="10515600" cy="1055583"/>
          </a:xfrm>
        </p:spPr>
        <p:txBody>
          <a:bodyPr/>
          <a:lstStyle/>
          <a:p>
            <a:pPr algn="ctr"/>
            <a:r>
              <a:rPr lang="es-419">
                <a:solidFill>
                  <a:schemeClr val="bg1"/>
                </a:solidFill>
                <a:latin typeface="Georgia Pro" panose="02040502050405020303" pitchFamily="18" charset="0"/>
              </a:rPr>
              <a:t>Índice</a:t>
            </a:r>
          </a:p>
        </p:txBody>
      </p:sp>
      <p:sp>
        <p:nvSpPr>
          <p:cNvPr id="11" name="Elipse 10">
            <a:extLst>
              <a:ext uri="{FF2B5EF4-FFF2-40B4-BE49-F238E27FC236}">
                <a16:creationId xmlns:a16="http://schemas.microsoft.com/office/drawing/2014/main" xmlns="" id="{6CC5AC5C-EE94-008A-DC88-A46FA8B0CD8E}"/>
              </a:ext>
            </a:extLst>
          </p:cNvPr>
          <p:cNvSpPr/>
          <p:nvPr/>
        </p:nvSpPr>
        <p:spPr>
          <a:xfrm>
            <a:off x="2597568" y="1692358"/>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39575" y="119793"/>
                  <a:pt x="125484" y="-30354"/>
                  <a:pt x="318407" y="0"/>
                </a:cubicBezTo>
                <a:cubicBezTo>
                  <a:pt x="513718" y="-13621"/>
                  <a:pt x="626141" y="129028"/>
                  <a:pt x="636814" y="293915"/>
                </a:cubicBezTo>
                <a:cubicBezTo>
                  <a:pt x="653804" y="478084"/>
                  <a:pt x="531503" y="573604"/>
                  <a:pt x="318407" y="587830"/>
                </a:cubicBezTo>
                <a:cubicBezTo>
                  <a:pt x="158177" y="598949"/>
                  <a:pt x="-5555" y="472132"/>
                  <a:pt x="0" y="293915"/>
                </a:cubicBezTo>
                <a:close/>
              </a:path>
              <a:path w="636814" h="587829" stroke="0" extrusionOk="0">
                <a:moveTo>
                  <a:pt x="0" y="293915"/>
                </a:moveTo>
                <a:cubicBezTo>
                  <a:pt x="6994" y="150682"/>
                  <a:pt x="147682" y="-23908"/>
                  <a:pt x="318407" y="0"/>
                </a:cubicBezTo>
                <a:cubicBezTo>
                  <a:pt x="484399" y="-11094"/>
                  <a:pt x="650911" y="105067"/>
                  <a:pt x="636814" y="293915"/>
                </a:cubicBezTo>
                <a:cubicBezTo>
                  <a:pt x="618725" y="470865"/>
                  <a:pt x="470059" y="570315"/>
                  <a:pt x="318407" y="587830"/>
                </a:cubicBezTo>
                <a:cubicBezTo>
                  <a:pt x="124471" y="601013"/>
                  <a:pt x="-5560" y="427270"/>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1821096857">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1</a:t>
            </a:r>
          </a:p>
        </p:txBody>
      </p:sp>
      <p:sp>
        <p:nvSpPr>
          <p:cNvPr id="12" name="Elipse 11">
            <a:extLst>
              <a:ext uri="{FF2B5EF4-FFF2-40B4-BE49-F238E27FC236}">
                <a16:creationId xmlns:a16="http://schemas.microsoft.com/office/drawing/2014/main" xmlns="" id="{049DD18D-4259-9C46-D64B-DE37190A43C1}"/>
              </a:ext>
            </a:extLst>
          </p:cNvPr>
          <p:cNvSpPr/>
          <p:nvPr/>
        </p:nvSpPr>
        <p:spPr>
          <a:xfrm>
            <a:off x="8645529" y="2156595"/>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22279" y="131292"/>
                  <a:pt x="153715" y="-1983"/>
                  <a:pt x="318407" y="0"/>
                </a:cubicBezTo>
                <a:cubicBezTo>
                  <a:pt x="475314" y="2167"/>
                  <a:pt x="612051" y="134812"/>
                  <a:pt x="636814" y="293915"/>
                </a:cubicBezTo>
                <a:cubicBezTo>
                  <a:pt x="672931" y="476412"/>
                  <a:pt x="468848" y="591217"/>
                  <a:pt x="318407" y="587830"/>
                </a:cubicBezTo>
                <a:cubicBezTo>
                  <a:pt x="176837" y="580508"/>
                  <a:pt x="-9845" y="460437"/>
                  <a:pt x="0" y="293915"/>
                </a:cubicBezTo>
                <a:close/>
              </a:path>
              <a:path w="636814" h="587829" stroke="0" extrusionOk="0">
                <a:moveTo>
                  <a:pt x="0" y="293915"/>
                </a:moveTo>
                <a:cubicBezTo>
                  <a:pt x="-20406" y="156739"/>
                  <a:pt x="158713" y="14739"/>
                  <a:pt x="318407" y="0"/>
                </a:cubicBezTo>
                <a:cubicBezTo>
                  <a:pt x="500711" y="2582"/>
                  <a:pt x="652275" y="127367"/>
                  <a:pt x="636814" y="293915"/>
                </a:cubicBezTo>
                <a:cubicBezTo>
                  <a:pt x="604025" y="452992"/>
                  <a:pt x="489057" y="613924"/>
                  <a:pt x="318407" y="587830"/>
                </a:cubicBezTo>
                <a:cubicBezTo>
                  <a:pt x="148493" y="604645"/>
                  <a:pt x="13984" y="452662"/>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230475070">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2</a:t>
            </a:r>
          </a:p>
        </p:txBody>
      </p:sp>
      <p:sp>
        <p:nvSpPr>
          <p:cNvPr id="14" name="Elipse 13">
            <a:extLst>
              <a:ext uri="{FF2B5EF4-FFF2-40B4-BE49-F238E27FC236}">
                <a16:creationId xmlns:a16="http://schemas.microsoft.com/office/drawing/2014/main" xmlns="" id="{B44CEE77-4967-0CD1-9055-A85107370025}"/>
              </a:ext>
            </a:extLst>
          </p:cNvPr>
          <p:cNvSpPr/>
          <p:nvPr/>
        </p:nvSpPr>
        <p:spPr>
          <a:xfrm>
            <a:off x="2557694" y="2871723"/>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7175" y="111615"/>
                  <a:pt x="168155" y="-16716"/>
                  <a:pt x="318407" y="0"/>
                </a:cubicBezTo>
                <a:cubicBezTo>
                  <a:pt x="523546" y="-42"/>
                  <a:pt x="624076" y="119234"/>
                  <a:pt x="636814" y="293915"/>
                </a:cubicBezTo>
                <a:cubicBezTo>
                  <a:pt x="622376" y="449065"/>
                  <a:pt x="523999" y="575115"/>
                  <a:pt x="318407" y="587830"/>
                </a:cubicBezTo>
                <a:cubicBezTo>
                  <a:pt x="151075" y="597488"/>
                  <a:pt x="-1682" y="442101"/>
                  <a:pt x="0" y="293915"/>
                </a:cubicBezTo>
                <a:close/>
              </a:path>
              <a:path w="636814" h="587829" stroke="0" extrusionOk="0">
                <a:moveTo>
                  <a:pt x="0" y="293915"/>
                </a:moveTo>
                <a:cubicBezTo>
                  <a:pt x="-1825" y="155436"/>
                  <a:pt x="147625" y="-31266"/>
                  <a:pt x="318407" y="0"/>
                </a:cubicBezTo>
                <a:cubicBezTo>
                  <a:pt x="483939" y="-18614"/>
                  <a:pt x="648595" y="128105"/>
                  <a:pt x="636814" y="293915"/>
                </a:cubicBezTo>
                <a:cubicBezTo>
                  <a:pt x="679925" y="447732"/>
                  <a:pt x="518149" y="624002"/>
                  <a:pt x="318407" y="587830"/>
                </a:cubicBezTo>
                <a:cubicBezTo>
                  <a:pt x="111294" y="604570"/>
                  <a:pt x="-11905" y="479974"/>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401829594">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3</a:t>
            </a:r>
          </a:p>
        </p:txBody>
      </p:sp>
      <p:sp>
        <p:nvSpPr>
          <p:cNvPr id="15" name="Elipse 14">
            <a:extLst>
              <a:ext uri="{FF2B5EF4-FFF2-40B4-BE49-F238E27FC236}">
                <a16:creationId xmlns:a16="http://schemas.microsoft.com/office/drawing/2014/main" xmlns="" id="{54240D14-93B9-859E-1419-9CF5C632F76E}"/>
              </a:ext>
            </a:extLst>
          </p:cNvPr>
          <p:cNvSpPr/>
          <p:nvPr/>
        </p:nvSpPr>
        <p:spPr>
          <a:xfrm>
            <a:off x="8653693" y="3495344"/>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20380" y="145145"/>
                  <a:pt x="144919" y="21958"/>
                  <a:pt x="318407" y="0"/>
                </a:cubicBezTo>
                <a:cubicBezTo>
                  <a:pt x="478779" y="17246"/>
                  <a:pt x="646163" y="100689"/>
                  <a:pt x="636814" y="293915"/>
                </a:cubicBezTo>
                <a:cubicBezTo>
                  <a:pt x="641580" y="431451"/>
                  <a:pt x="499741" y="610811"/>
                  <a:pt x="318407" y="587830"/>
                </a:cubicBezTo>
                <a:cubicBezTo>
                  <a:pt x="146385" y="583562"/>
                  <a:pt x="6490" y="461290"/>
                  <a:pt x="0" y="293915"/>
                </a:cubicBezTo>
                <a:close/>
              </a:path>
              <a:path w="636814" h="587829" stroke="0" extrusionOk="0">
                <a:moveTo>
                  <a:pt x="0" y="293915"/>
                </a:moveTo>
                <a:cubicBezTo>
                  <a:pt x="10883" y="111033"/>
                  <a:pt x="126688" y="-13785"/>
                  <a:pt x="318407" y="0"/>
                </a:cubicBezTo>
                <a:cubicBezTo>
                  <a:pt x="518255" y="-18440"/>
                  <a:pt x="636721" y="116502"/>
                  <a:pt x="636814" y="293915"/>
                </a:cubicBezTo>
                <a:cubicBezTo>
                  <a:pt x="606664" y="471059"/>
                  <a:pt x="496000" y="601688"/>
                  <a:pt x="318407" y="587830"/>
                </a:cubicBezTo>
                <a:cubicBezTo>
                  <a:pt x="143237" y="593218"/>
                  <a:pt x="19476" y="474857"/>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28091046">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4</a:t>
            </a:r>
          </a:p>
        </p:txBody>
      </p:sp>
      <p:sp>
        <p:nvSpPr>
          <p:cNvPr id="16" name="Elipse 15">
            <a:extLst>
              <a:ext uri="{FF2B5EF4-FFF2-40B4-BE49-F238E27FC236}">
                <a16:creationId xmlns:a16="http://schemas.microsoft.com/office/drawing/2014/main" xmlns="" id="{B642E775-0006-7171-BF0C-C5D457BCAD68}"/>
              </a:ext>
            </a:extLst>
          </p:cNvPr>
          <p:cNvSpPr/>
          <p:nvPr/>
        </p:nvSpPr>
        <p:spPr>
          <a:xfrm>
            <a:off x="2557694" y="3935354"/>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12558" y="125600"/>
                  <a:pt x="124078" y="10400"/>
                  <a:pt x="318407" y="0"/>
                </a:cubicBezTo>
                <a:cubicBezTo>
                  <a:pt x="514262" y="22268"/>
                  <a:pt x="603813" y="144207"/>
                  <a:pt x="636814" y="293915"/>
                </a:cubicBezTo>
                <a:cubicBezTo>
                  <a:pt x="656670" y="417077"/>
                  <a:pt x="481391" y="597952"/>
                  <a:pt x="318407" y="587830"/>
                </a:cubicBezTo>
                <a:cubicBezTo>
                  <a:pt x="158448" y="590257"/>
                  <a:pt x="9746" y="425601"/>
                  <a:pt x="0" y="293915"/>
                </a:cubicBezTo>
                <a:close/>
              </a:path>
              <a:path w="636814" h="587829" stroke="0" extrusionOk="0">
                <a:moveTo>
                  <a:pt x="0" y="293915"/>
                </a:moveTo>
                <a:cubicBezTo>
                  <a:pt x="24913" y="146079"/>
                  <a:pt x="181362" y="11845"/>
                  <a:pt x="318407" y="0"/>
                </a:cubicBezTo>
                <a:cubicBezTo>
                  <a:pt x="469879" y="-24846"/>
                  <a:pt x="658237" y="130403"/>
                  <a:pt x="636814" y="293915"/>
                </a:cubicBezTo>
                <a:cubicBezTo>
                  <a:pt x="626889" y="466157"/>
                  <a:pt x="518912" y="561980"/>
                  <a:pt x="318407" y="587830"/>
                </a:cubicBezTo>
                <a:cubicBezTo>
                  <a:pt x="166521" y="619775"/>
                  <a:pt x="20031" y="470320"/>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801071471">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5</a:t>
            </a:r>
          </a:p>
        </p:txBody>
      </p:sp>
      <p:sp>
        <p:nvSpPr>
          <p:cNvPr id="17" name="Elipse 16">
            <a:extLst>
              <a:ext uri="{FF2B5EF4-FFF2-40B4-BE49-F238E27FC236}">
                <a16:creationId xmlns:a16="http://schemas.microsoft.com/office/drawing/2014/main" xmlns="" id="{8721DC4B-B51C-414D-64AE-F47BB310A06F}"/>
              </a:ext>
            </a:extLst>
          </p:cNvPr>
          <p:cNvSpPr/>
          <p:nvPr/>
        </p:nvSpPr>
        <p:spPr>
          <a:xfrm>
            <a:off x="2557694" y="5128382"/>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12142" y="141767"/>
                  <a:pt x="141748" y="-23818"/>
                  <a:pt x="318407" y="0"/>
                </a:cubicBezTo>
                <a:cubicBezTo>
                  <a:pt x="526663" y="-13022"/>
                  <a:pt x="632336" y="136721"/>
                  <a:pt x="636814" y="293915"/>
                </a:cubicBezTo>
                <a:cubicBezTo>
                  <a:pt x="626763" y="448036"/>
                  <a:pt x="499548" y="587653"/>
                  <a:pt x="318407" y="587830"/>
                </a:cubicBezTo>
                <a:cubicBezTo>
                  <a:pt x="119374" y="607621"/>
                  <a:pt x="8202" y="493544"/>
                  <a:pt x="0" y="293915"/>
                </a:cubicBezTo>
                <a:close/>
              </a:path>
              <a:path w="636814" h="587829" stroke="0" extrusionOk="0">
                <a:moveTo>
                  <a:pt x="0" y="293915"/>
                </a:moveTo>
                <a:cubicBezTo>
                  <a:pt x="7873" y="137521"/>
                  <a:pt x="151580" y="-13153"/>
                  <a:pt x="318407" y="0"/>
                </a:cubicBezTo>
                <a:cubicBezTo>
                  <a:pt x="493413" y="-7285"/>
                  <a:pt x="667425" y="108526"/>
                  <a:pt x="636814" y="293915"/>
                </a:cubicBezTo>
                <a:cubicBezTo>
                  <a:pt x="621577" y="424999"/>
                  <a:pt x="483083" y="605209"/>
                  <a:pt x="318407" y="587830"/>
                </a:cubicBezTo>
                <a:cubicBezTo>
                  <a:pt x="117664" y="589538"/>
                  <a:pt x="224" y="449386"/>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235307753">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7</a:t>
            </a:r>
          </a:p>
        </p:txBody>
      </p:sp>
      <p:sp>
        <p:nvSpPr>
          <p:cNvPr id="18" name="Elipse 17">
            <a:extLst>
              <a:ext uri="{FF2B5EF4-FFF2-40B4-BE49-F238E27FC236}">
                <a16:creationId xmlns:a16="http://schemas.microsoft.com/office/drawing/2014/main" xmlns="" id="{6FBEDE2A-A605-C9FB-BDC6-697ECEEE7442}"/>
              </a:ext>
            </a:extLst>
          </p:cNvPr>
          <p:cNvSpPr/>
          <p:nvPr/>
        </p:nvSpPr>
        <p:spPr>
          <a:xfrm>
            <a:off x="8653693" y="5716211"/>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6836" y="171327"/>
                  <a:pt x="105578" y="1984"/>
                  <a:pt x="318407" y="0"/>
                </a:cubicBezTo>
                <a:cubicBezTo>
                  <a:pt x="488926" y="-1261"/>
                  <a:pt x="629619" y="105732"/>
                  <a:pt x="636814" y="293915"/>
                </a:cubicBezTo>
                <a:cubicBezTo>
                  <a:pt x="639056" y="422781"/>
                  <a:pt x="476742" y="590365"/>
                  <a:pt x="318407" y="587830"/>
                </a:cubicBezTo>
                <a:cubicBezTo>
                  <a:pt x="126429" y="560991"/>
                  <a:pt x="-8218" y="449798"/>
                  <a:pt x="0" y="293915"/>
                </a:cubicBezTo>
                <a:close/>
              </a:path>
              <a:path w="636814" h="587829" stroke="0" extrusionOk="0">
                <a:moveTo>
                  <a:pt x="0" y="293915"/>
                </a:moveTo>
                <a:cubicBezTo>
                  <a:pt x="-16527" y="155485"/>
                  <a:pt x="149156" y="1441"/>
                  <a:pt x="318407" y="0"/>
                </a:cubicBezTo>
                <a:cubicBezTo>
                  <a:pt x="483478" y="-15670"/>
                  <a:pt x="643304" y="120965"/>
                  <a:pt x="636814" y="293915"/>
                </a:cubicBezTo>
                <a:cubicBezTo>
                  <a:pt x="647108" y="439493"/>
                  <a:pt x="487801" y="582628"/>
                  <a:pt x="318407" y="587830"/>
                </a:cubicBezTo>
                <a:cubicBezTo>
                  <a:pt x="148770" y="577413"/>
                  <a:pt x="-8068" y="491651"/>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3870827439">
                  <a:prstGeom prst="ellipse">
                    <a:avLst/>
                  </a:prstGeom>
                  <ask:type>
                    <ask:lineSketchFreehand/>
                  </ask:type>
                </ask:lineSketchStyleProps>
              </a:ext>
            </a:extLst>
          </a:ln>
          <a:effectLst>
            <a:glow rad="63500">
              <a:schemeClr val="accent4">
                <a:satMod val="175000"/>
                <a:alpha val="40000"/>
              </a:schemeClr>
            </a:glow>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8</a:t>
            </a:r>
          </a:p>
        </p:txBody>
      </p:sp>
      <p:sp>
        <p:nvSpPr>
          <p:cNvPr id="19" name="CaixaDeTexto 18">
            <a:extLst>
              <a:ext uri="{FF2B5EF4-FFF2-40B4-BE49-F238E27FC236}">
                <a16:creationId xmlns:a16="http://schemas.microsoft.com/office/drawing/2014/main" xmlns="" id="{0091FC7C-5982-FAE8-23A3-57C880AFCAAE}"/>
              </a:ext>
            </a:extLst>
          </p:cNvPr>
          <p:cNvSpPr txBox="1"/>
          <p:nvPr/>
        </p:nvSpPr>
        <p:spPr>
          <a:xfrm>
            <a:off x="3351399" y="1802019"/>
            <a:ext cx="2318657" cy="369332"/>
          </a:xfrm>
          <a:prstGeom prst="rect">
            <a:avLst/>
          </a:prstGeom>
          <a:noFill/>
          <a:ln>
            <a:solidFill>
              <a:srgbClr val="F2CB05"/>
            </a:solidFill>
          </a:ln>
        </p:spPr>
        <p:txBody>
          <a:bodyPr wrap="square" rtlCol="0">
            <a:spAutoFit/>
          </a:bodyPr>
          <a:lstStyle/>
          <a:p>
            <a:r>
              <a:rPr lang="es-419">
                <a:solidFill>
                  <a:schemeClr val="bg1"/>
                </a:solidFill>
                <a:latin typeface="Georgia" panose="02040502050405020303" pitchFamily="18" charset="0"/>
              </a:rPr>
              <a:t>Introducción</a:t>
            </a:r>
          </a:p>
        </p:txBody>
      </p:sp>
      <p:sp>
        <p:nvSpPr>
          <p:cNvPr id="20" name="CaixaDeTexto 19">
            <a:extLst>
              <a:ext uri="{FF2B5EF4-FFF2-40B4-BE49-F238E27FC236}">
                <a16:creationId xmlns:a16="http://schemas.microsoft.com/office/drawing/2014/main" xmlns="" id="{A21D0378-97A3-3D9D-AA05-24B98F9FA64C}"/>
              </a:ext>
            </a:extLst>
          </p:cNvPr>
          <p:cNvSpPr txBox="1"/>
          <p:nvPr/>
        </p:nvSpPr>
        <p:spPr>
          <a:xfrm>
            <a:off x="3311525" y="2860267"/>
            <a:ext cx="2318657" cy="646331"/>
          </a:xfrm>
          <a:prstGeom prst="rect">
            <a:avLst/>
          </a:prstGeom>
          <a:noFill/>
          <a:ln>
            <a:solidFill>
              <a:srgbClr val="F2CB05"/>
            </a:solidFill>
          </a:ln>
        </p:spPr>
        <p:txBody>
          <a:bodyPr wrap="square" rtlCol="0">
            <a:spAutoFit/>
          </a:bodyPr>
          <a:lstStyle/>
          <a:p>
            <a:r>
              <a:rPr lang="es-419">
                <a:solidFill>
                  <a:schemeClr val="bg1"/>
                </a:solidFill>
                <a:latin typeface="Georgia" panose="02040502050405020303" pitchFamily="18" charset="0"/>
              </a:rPr>
              <a:t>Justificación y Delimitación</a:t>
            </a:r>
          </a:p>
        </p:txBody>
      </p:sp>
      <p:sp>
        <p:nvSpPr>
          <p:cNvPr id="21" name="CaixaDeTexto 20">
            <a:extLst>
              <a:ext uri="{FF2B5EF4-FFF2-40B4-BE49-F238E27FC236}">
                <a16:creationId xmlns:a16="http://schemas.microsoft.com/office/drawing/2014/main" xmlns="" id="{44460828-439B-FDAC-D71D-0D8F2B370EC8}"/>
              </a:ext>
            </a:extLst>
          </p:cNvPr>
          <p:cNvSpPr txBox="1"/>
          <p:nvPr/>
        </p:nvSpPr>
        <p:spPr>
          <a:xfrm>
            <a:off x="6653443" y="2257517"/>
            <a:ext cx="1877786" cy="369332"/>
          </a:xfrm>
          <a:prstGeom prst="rect">
            <a:avLst/>
          </a:prstGeom>
          <a:noFill/>
          <a:ln>
            <a:solidFill>
              <a:srgbClr val="F2CB05"/>
            </a:solidFill>
          </a:ln>
        </p:spPr>
        <p:txBody>
          <a:bodyPr wrap="square" rtlCol="0">
            <a:spAutoFit/>
          </a:bodyPr>
          <a:lstStyle/>
          <a:p>
            <a:pPr algn="r"/>
            <a:r>
              <a:rPr lang="es-419">
                <a:solidFill>
                  <a:schemeClr val="bg1"/>
                </a:solidFill>
                <a:latin typeface="Georgia" panose="02040502050405020303" pitchFamily="18" charset="0"/>
              </a:rPr>
              <a:t>Antecedentes</a:t>
            </a:r>
          </a:p>
        </p:txBody>
      </p:sp>
      <p:sp>
        <p:nvSpPr>
          <p:cNvPr id="23" name="CaixaDeTexto 22">
            <a:extLst>
              <a:ext uri="{FF2B5EF4-FFF2-40B4-BE49-F238E27FC236}">
                <a16:creationId xmlns:a16="http://schemas.microsoft.com/office/drawing/2014/main" xmlns="" id="{B566A992-CFBD-B850-031E-7765D34CED80}"/>
              </a:ext>
            </a:extLst>
          </p:cNvPr>
          <p:cNvSpPr txBox="1"/>
          <p:nvPr/>
        </p:nvSpPr>
        <p:spPr>
          <a:xfrm>
            <a:off x="6653443" y="3439402"/>
            <a:ext cx="1877786" cy="369332"/>
          </a:xfrm>
          <a:prstGeom prst="rect">
            <a:avLst/>
          </a:prstGeom>
          <a:noFill/>
          <a:ln>
            <a:solidFill>
              <a:srgbClr val="F2CB05"/>
            </a:solidFill>
          </a:ln>
        </p:spPr>
        <p:txBody>
          <a:bodyPr wrap="square" rtlCol="0">
            <a:spAutoFit/>
          </a:bodyPr>
          <a:lstStyle/>
          <a:p>
            <a:pPr algn="r"/>
            <a:r>
              <a:rPr lang="es-419">
                <a:solidFill>
                  <a:schemeClr val="bg1"/>
                </a:solidFill>
                <a:latin typeface="Georgia" panose="02040502050405020303" pitchFamily="18" charset="0"/>
              </a:rPr>
              <a:t>Metodología</a:t>
            </a:r>
          </a:p>
        </p:txBody>
      </p:sp>
      <p:sp>
        <p:nvSpPr>
          <p:cNvPr id="24" name="CaixaDeTexto 23">
            <a:extLst>
              <a:ext uri="{FF2B5EF4-FFF2-40B4-BE49-F238E27FC236}">
                <a16:creationId xmlns:a16="http://schemas.microsoft.com/office/drawing/2014/main" xmlns="" id="{62B7E10F-0073-A7FC-5095-99FA9030BCE9}"/>
              </a:ext>
            </a:extLst>
          </p:cNvPr>
          <p:cNvSpPr txBox="1"/>
          <p:nvPr/>
        </p:nvSpPr>
        <p:spPr>
          <a:xfrm>
            <a:off x="3311525" y="5069880"/>
            <a:ext cx="2318656" cy="646331"/>
          </a:xfrm>
          <a:prstGeom prst="rect">
            <a:avLst/>
          </a:prstGeom>
          <a:noFill/>
          <a:ln>
            <a:solidFill>
              <a:srgbClr val="F2CB05"/>
            </a:solidFill>
          </a:ln>
        </p:spPr>
        <p:txBody>
          <a:bodyPr wrap="square" rtlCol="0">
            <a:spAutoFit/>
          </a:bodyPr>
          <a:lstStyle/>
          <a:p>
            <a:r>
              <a:rPr lang="es-419">
                <a:solidFill>
                  <a:schemeClr val="bg1"/>
                </a:solidFill>
                <a:latin typeface="Georgia" panose="02040502050405020303" pitchFamily="18" charset="0"/>
              </a:rPr>
              <a:t>Impacto del proyecto</a:t>
            </a:r>
          </a:p>
        </p:txBody>
      </p:sp>
      <p:sp>
        <p:nvSpPr>
          <p:cNvPr id="25" name="CaixaDeTexto 24">
            <a:extLst>
              <a:ext uri="{FF2B5EF4-FFF2-40B4-BE49-F238E27FC236}">
                <a16:creationId xmlns:a16="http://schemas.microsoft.com/office/drawing/2014/main" xmlns="" id="{9B9B56DD-1C3D-7C1B-2AEE-5EBB3D1E85A4}"/>
              </a:ext>
            </a:extLst>
          </p:cNvPr>
          <p:cNvSpPr txBox="1"/>
          <p:nvPr/>
        </p:nvSpPr>
        <p:spPr>
          <a:xfrm>
            <a:off x="3311526" y="4044602"/>
            <a:ext cx="2318657" cy="369332"/>
          </a:xfrm>
          <a:prstGeom prst="rect">
            <a:avLst/>
          </a:prstGeom>
          <a:noFill/>
          <a:ln>
            <a:solidFill>
              <a:srgbClr val="F2CB05"/>
            </a:solidFill>
          </a:ln>
        </p:spPr>
        <p:txBody>
          <a:bodyPr wrap="square" rtlCol="0">
            <a:spAutoFit/>
          </a:bodyPr>
          <a:lstStyle/>
          <a:p>
            <a:r>
              <a:rPr lang="es-419">
                <a:solidFill>
                  <a:schemeClr val="bg1"/>
                </a:solidFill>
                <a:latin typeface="Georgia" panose="02040502050405020303" pitchFamily="18" charset="0"/>
              </a:rPr>
              <a:t>Prototipo propuesto</a:t>
            </a:r>
          </a:p>
        </p:txBody>
      </p:sp>
      <p:sp>
        <p:nvSpPr>
          <p:cNvPr id="26" name="CaixaDeTexto 25">
            <a:extLst>
              <a:ext uri="{FF2B5EF4-FFF2-40B4-BE49-F238E27FC236}">
                <a16:creationId xmlns:a16="http://schemas.microsoft.com/office/drawing/2014/main" xmlns="" id="{8F8BF8CF-973F-354C-B5F9-B605DCC30A38}"/>
              </a:ext>
            </a:extLst>
          </p:cNvPr>
          <p:cNvSpPr txBox="1"/>
          <p:nvPr/>
        </p:nvSpPr>
        <p:spPr>
          <a:xfrm>
            <a:off x="6653443" y="5825460"/>
            <a:ext cx="1877786" cy="369332"/>
          </a:xfrm>
          <a:prstGeom prst="rect">
            <a:avLst/>
          </a:prstGeom>
          <a:noFill/>
          <a:ln>
            <a:solidFill>
              <a:srgbClr val="F2CB05"/>
            </a:solidFill>
          </a:ln>
          <a:effectLst>
            <a:glow rad="63500">
              <a:schemeClr val="accent4">
                <a:satMod val="175000"/>
                <a:alpha val="40000"/>
              </a:schemeClr>
            </a:glow>
          </a:effectLst>
        </p:spPr>
        <p:txBody>
          <a:bodyPr wrap="square" rtlCol="0">
            <a:spAutoFit/>
          </a:bodyPr>
          <a:lstStyle/>
          <a:p>
            <a:pPr algn="r"/>
            <a:r>
              <a:rPr lang="es-419">
                <a:solidFill>
                  <a:schemeClr val="bg1"/>
                </a:solidFill>
                <a:latin typeface="Georgia" panose="02040502050405020303" pitchFamily="18" charset="0"/>
              </a:rPr>
              <a:t>Bibliografía</a:t>
            </a:r>
          </a:p>
        </p:txBody>
      </p:sp>
      <p:cxnSp>
        <p:nvCxnSpPr>
          <p:cNvPr id="39" name="Conector: Curvo 38">
            <a:extLst>
              <a:ext uri="{FF2B5EF4-FFF2-40B4-BE49-F238E27FC236}">
                <a16:creationId xmlns:a16="http://schemas.microsoft.com/office/drawing/2014/main" xmlns="" id="{ABA6B2F1-AA54-4356-3609-3011244471F6}"/>
              </a:ext>
            </a:extLst>
          </p:cNvPr>
          <p:cNvCxnSpPr>
            <a:stCxn id="19" idx="3"/>
            <a:endCxn id="21" idx="1"/>
          </p:cNvCxnSpPr>
          <p:nvPr/>
        </p:nvCxnSpPr>
        <p:spPr>
          <a:xfrm>
            <a:off x="5670056" y="1986685"/>
            <a:ext cx="983387" cy="455498"/>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1" name="Conector: Curvo 40">
            <a:extLst>
              <a:ext uri="{FF2B5EF4-FFF2-40B4-BE49-F238E27FC236}">
                <a16:creationId xmlns:a16="http://schemas.microsoft.com/office/drawing/2014/main" xmlns="" id="{93B04C5B-2F69-0B4F-AAC8-81C31F7F3F49}"/>
              </a:ext>
            </a:extLst>
          </p:cNvPr>
          <p:cNvCxnSpPr>
            <a:stCxn id="21" idx="1"/>
            <a:endCxn id="20" idx="3"/>
          </p:cNvCxnSpPr>
          <p:nvPr/>
        </p:nvCxnSpPr>
        <p:spPr>
          <a:xfrm rot="10800000" flipV="1">
            <a:off x="5630183" y="2442183"/>
            <a:ext cx="1023261" cy="741250"/>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3" name="Conector: Curvo 42">
            <a:extLst>
              <a:ext uri="{FF2B5EF4-FFF2-40B4-BE49-F238E27FC236}">
                <a16:creationId xmlns:a16="http://schemas.microsoft.com/office/drawing/2014/main" xmlns="" id="{68FA7E07-5888-2079-F85C-277124539714}"/>
              </a:ext>
            </a:extLst>
          </p:cNvPr>
          <p:cNvCxnSpPr>
            <a:stCxn id="20" idx="3"/>
            <a:endCxn id="23" idx="1"/>
          </p:cNvCxnSpPr>
          <p:nvPr/>
        </p:nvCxnSpPr>
        <p:spPr>
          <a:xfrm>
            <a:off x="5630182" y="3183433"/>
            <a:ext cx="1023261" cy="440635"/>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5" name="Conector: Curvo 44">
            <a:extLst>
              <a:ext uri="{FF2B5EF4-FFF2-40B4-BE49-F238E27FC236}">
                <a16:creationId xmlns:a16="http://schemas.microsoft.com/office/drawing/2014/main" xmlns="" id="{5AAADF5A-3F89-7D4F-E4C9-14CCAAA22494}"/>
              </a:ext>
            </a:extLst>
          </p:cNvPr>
          <p:cNvCxnSpPr>
            <a:stCxn id="23" idx="1"/>
            <a:endCxn id="25" idx="3"/>
          </p:cNvCxnSpPr>
          <p:nvPr/>
        </p:nvCxnSpPr>
        <p:spPr>
          <a:xfrm rot="10800000" flipV="1">
            <a:off x="5630183" y="3624068"/>
            <a:ext cx="1023260" cy="605200"/>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pic>
        <p:nvPicPr>
          <p:cNvPr id="4098" name="Picture 2" descr="Free fogo 1188561 PNG with Transparent Background">
            <a:extLst>
              <a:ext uri="{FF2B5EF4-FFF2-40B4-BE49-F238E27FC236}">
                <a16:creationId xmlns:a16="http://schemas.microsoft.com/office/drawing/2014/main" xmlns="" id="{C7BCFC61-3843-94FD-7D9D-91B7184086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7631" y="526847"/>
            <a:ext cx="636815" cy="807230"/>
          </a:xfrm>
          <a:prstGeom prst="rect">
            <a:avLst/>
          </a:prstGeom>
          <a:noFill/>
          <a:extLst>
            <a:ext uri="{909E8E84-426E-40DD-AFC4-6F175D3DCCD1}">
              <a14:hiddenFill xmlns:a14="http://schemas.microsoft.com/office/drawing/2010/main">
                <a:solidFill>
                  <a:srgbClr val="FFFFFF"/>
                </a:solidFill>
              </a14:hiddenFill>
            </a:ext>
          </a:extLst>
        </p:spPr>
      </p:pic>
      <p:sp>
        <p:nvSpPr>
          <p:cNvPr id="29" name="Elipse 28">
            <a:extLst>
              <a:ext uri="{FF2B5EF4-FFF2-40B4-BE49-F238E27FC236}">
                <a16:creationId xmlns:a16="http://schemas.microsoft.com/office/drawing/2014/main" xmlns="" id="{3FCAE89F-17A4-449B-BF30-30277835965D}"/>
              </a:ext>
            </a:extLst>
          </p:cNvPr>
          <p:cNvSpPr/>
          <p:nvPr/>
        </p:nvSpPr>
        <p:spPr>
          <a:xfrm>
            <a:off x="8653693" y="4559504"/>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6836" y="171327"/>
                  <a:pt x="105578" y="1984"/>
                  <a:pt x="318407" y="0"/>
                </a:cubicBezTo>
                <a:cubicBezTo>
                  <a:pt x="488926" y="-1261"/>
                  <a:pt x="629619" y="105732"/>
                  <a:pt x="636814" y="293915"/>
                </a:cubicBezTo>
                <a:cubicBezTo>
                  <a:pt x="639056" y="422781"/>
                  <a:pt x="476742" y="590365"/>
                  <a:pt x="318407" y="587830"/>
                </a:cubicBezTo>
                <a:cubicBezTo>
                  <a:pt x="126429" y="560991"/>
                  <a:pt x="-8218" y="449798"/>
                  <a:pt x="0" y="293915"/>
                </a:cubicBezTo>
                <a:close/>
              </a:path>
              <a:path w="636814" h="587829" stroke="0" extrusionOk="0">
                <a:moveTo>
                  <a:pt x="0" y="293915"/>
                </a:moveTo>
                <a:cubicBezTo>
                  <a:pt x="-16527" y="155485"/>
                  <a:pt x="149156" y="1441"/>
                  <a:pt x="318407" y="0"/>
                </a:cubicBezTo>
                <a:cubicBezTo>
                  <a:pt x="483478" y="-15670"/>
                  <a:pt x="643304" y="120965"/>
                  <a:pt x="636814" y="293915"/>
                </a:cubicBezTo>
                <a:cubicBezTo>
                  <a:pt x="647108" y="439493"/>
                  <a:pt x="487801" y="582628"/>
                  <a:pt x="318407" y="587830"/>
                </a:cubicBezTo>
                <a:cubicBezTo>
                  <a:pt x="148770" y="577413"/>
                  <a:pt x="-8068" y="491651"/>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3870827439">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6</a:t>
            </a:r>
          </a:p>
        </p:txBody>
      </p:sp>
      <p:sp>
        <p:nvSpPr>
          <p:cNvPr id="30" name="CaixaDeTexto 25">
            <a:extLst>
              <a:ext uri="{FF2B5EF4-FFF2-40B4-BE49-F238E27FC236}">
                <a16:creationId xmlns:a16="http://schemas.microsoft.com/office/drawing/2014/main" xmlns="" id="{805943C7-0809-457E-A8F7-9F8A3B95A818}"/>
              </a:ext>
            </a:extLst>
          </p:cNvPr>
          <p:cNvSpPr txBox="1"/>
          <p:nvPr/>
        </p:nvSpPr>
        <p:spPr>
          <a:xfrm>
            <a:off x="6653443" y="4668753"/>
            <a:ext cx="1877786" cy="646331"/>
          </a:xfrm>
          <a:prstGeom prst="rect">
            <a:avLst/>
          </a:prstGeom>
          <a:noFill/>
          <a:ln>
            <a:solidFill>
              <a:srgbClr val="F2CB05"/>
            </a:solidFill>
          </a:ln>
        </p:spPr>
        <p:txBody>
          <a:bodyPr wrap="square" rtlCol="0">
            <a:spAutoFit/>
          </a:bodyPr>
          <a:lstStyle/>
          <a:p>
            <a:pPr algn="r"/>
            <a:r>
              <a:rPr lang="es-419">
                <a:solidFill>
                  <a:schemeClr val="bg1"/>
                </a:solidFill>
                <a:latin typeface="Georgia" panose="02040502050405020303" pitchFamily="18" charset="0"/>
              </a:rPr>
              <a:t>Resultados y conclusiones</a:t>
            </a:r>
          </a:p>
        </p:txBody>
      </p:sp>
      <p:cxnSp>
        <p:nvCxnSpPr>
          <p:cNvPr id="6" name="Conector: curvado 5">
            <a:extLst>
              <a:ext uri="{FF2B5EF4-FFF2-40B4-BE49-F238E27FC236}">
                <a16:creationId xmlns:a16="http://schemas.microsoft.com/office/drawing/2014/main" xmlns="" id="{C6677085-893F-4B20-8E48-832C4464D562}"/>
              </a:ext>
            </a:extLst>
          </p:cNvPr>
          <p:cNvCxnSpPr>
            <a:stCxn id="25" idx="3"/>
            <a:endCxn id="30" idx="1"/>
          </p:cNvCxnSpPr>
          <p:nvPr/>
        </p:nvCxnSpPr>
        <p:spPr>
          <a:xfrm>
            <a:off x="5630183" y="4229268"/>
            <a:ext cx="1023260" cy="762651"/>
          </a:xfrm>
          <a:prstGeom prst="curvedConnector3">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8" name="Conector: curvado 7">
            <a:extLst>
              <a:ext uri="{FF2B5EF4-FFF2-40B4-BE49-F238E27FC236}">
                <a16:creationId xmlns:a16="http://schemas.microsoft.com/office/drawing/2014/main" xmlns="" id="{216E47AD-9B0E-4253-A1DF-D7FB169230A3}"/>
              </a:ext>
            </a:extLst>
          </p:cNvPr>
          <p:cNvCxnSpPr>
            <a:cxnSpLocks/>
            <a:stCxn id="30" idx="1"/>
            <a:endCxn id="24" idx="3"/>
          </p:cNvCxnSpPr>
          <p:nvPr/>
        </p:nvCxnSpPr>
        <p:spPr>
          <a:xfrm rot="10800000" flipV="1">
            <a:off x="5630181" y="4991918"/>
            <a:ext cx="1023262" cy="401127"/>
          </a:xfrm>
          <a:prstGeom prst="curvedConnector3">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10" name="Conector: curvado 9">
            <a:extLst>
              <a:ext uri="{FF2B5EF4-FFF2-40B4-BE49-F238E27FC236}">
                <a16:creationId xmlns:a16="http://schemas.microsoft.com/office/drawing/2014/main" xmlns="" id="{B3CFBD92-1C05-4831-B67E-A37BCEFA945D}"/>
              </a:ext>
            </a:extLst>
          </p:cNvPr>
          <p:cNvCxnSpPr>
            <a:cxnSpLocks/>
            <a:stCxn id="24" idx="3"/>
            <a:endCxn id="26" idx="1"/>
          </p:cNvCxnSpPr>
          <p:nvPr/>
        </p:nvCxnSpPr>
        <p:spPr>
          <a:xfrm>
            <a:off x="5630181" y="5393046"/>
            <a:ext cx="1023262" cy="617080"/>
          </a:xfrm>
          <a:prstGeom prst="curvedConnector3">
            <a:avLst/>
          </a:prstGeom>
          <a:ln w="190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5650167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6080D"/>
        </a:solidFill>
        <a:effectLst/>
      </p:bgPr>
    </p:bg>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xmlns="" id="{D3E72DD6-BC93-43CD-F175-0C9704DE1701}"/>
              </a:ext>
            </a:extLst>
          </p:cNvPr>
          <p:cNvSpPr/>
          <p:nvPr/>
        </p:nvSpPr>
        <p:spPr>
          <a:xfrm>
            <a:off x="0" y="0"/>
            <a:ext cx="12192000" cy="955221"/>
          </a:xfrm>
          <a:prstGeom prst="rect">
            <a:avLst/>
          </a:prstGeom>
          <a:gradFill flip="none" rotWithShape="1">
            <a:gsLst>
              <a:gs pos="0">
                <a:srgbClr val="A63F03">
                  <a:shade val="30000"/>
                  <a:satMod val="115000"/>
                </a:srgbClr>
              </a:gs>
              <a:gs pos="50000">
                <a:srgbClr val="A63F03">
                  <a:shade val="67500"/>
                  <a:satMod val="115000"/>
                </a:srgbClr>
              </a:gs>
              <a:gs pos="100000">
                <a:srgbClr val="A63F03">
                  <a:shade val="100000"/>
                  <a:satMod val="115000"/>
                </a:srgbClr>
              </a:gs>
            </a:gsLst>
            <a:lin ang="13500000" scaled="1"/>
            <a:tileRect/>
          </a:gradFill>
          <a:ln>
            <a:solidFill>
              <a:srgbClr val="A63F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xmlns="" id="{9701E1A0-3C77-778F-7218-D23D3A853227}"/>
              </a:ext>
            </a:extLst>
          </p:cNvPr>
          <p:cNvSpPr>
            <a:spLocks noGrp="1"/>
          </p:cNvSpPr>
          <p:nvPr>
            <p:ph type="title"/>
          </p:nvPr>
        </p:nvSpPr>
        <p:spPr>
          <a:xfrm>
            <a:off x="838200" y="-177282"/>
            <a:ext cx="10515600" cy="1336125"/>
          </a:xfrm>
        </p:spPr>
        <p:txBody>
          <a:bodyPr/>
          <a:lstStyle/>
          <a:p>
            <a:pPr algn="ctr"/>
            <a:r>
              <a:rPr lang="es-419">
                <a:solidFill>
                  <a:schemeClr val="bg1"/>
                </a:solidFill>
                <a:latin typeface="Georgia Pro" panose="02040502050405020303" pitchFamily="18" charset="0"/>
              </a:rPr>
              <a:t>Bibliografía</a:t>
            </a:r>
          </a:p>
        </p:txBody>
      </p:sp>
      <p:sp>
        <p:nvSpPr>
          <p:cNvPr id="3" name="Espaço Reservado para Conteúdo 2">
            <a:extLst>
              <a:ext uri="{FF2B5EF4-FFF2-40B4-BE49-F238E27FC236}">
                <a16:creationId xmlns:a16="http://schemas.microsoft.com/office/drawing/2014/main" xmlns="" id="{BFEF8A43-E0AF-427C-824E-ADDD60408163}"/>
              </a:ext>
            </a:extLst>
          </p:cNvPr>
          <p:cNvSpPr>
            <a:spLocks noGrp="1"/>
          </p:cNvSpPr>
          <p:nvPr>
            <p:ph idx="1"/>
          </p:nvPr>
        </p:nvSpPr>
        <p:spPr>
          <a:xfrm>
            <a:off x="838200" y="2136709"/>
            <a:ext cx="10515600" cy="4040253"/>
          </a:xfrm>
        </p:spPr>
        <p:txBody>
          <a:bodyPr>
            <a:normAutofit lnSpcReduction="10000"/>
          </a:bodyPr>
          <a:lstStyle/>
          <a:p>
            <a:r>
              <a:rPr lang="es-ES" sz="2000" dirty="0">
                <a:solidFill>
                  <a:schemeClr val="bg1"/>
                </a:solidFill>
                <a:latin typeface="Georgia" panose="02040502050405020303" pitchFamily="18" charset="0"/>
              </a:rPr>
              <a:t>P. (2022b, abril 7). Más de 400 hectáreas son afectadas por incendio de masa vegetal en Coclé y Veraguas. </a:t>
            </a:r>
            <a:r>
              <a:rPr lang="es-ES" sz="2000" dirty="0" err="1" smtClean="0">
                <a:solidFill>
                  <a:schemeClr val="bg1"/>
                </a:solidFill>
                <a:latin typeface="Georgia" panose="02040502050405020303" pitchFamily="18" charset="0"/>
              </a:rPr>
              <a:t>MiAMBIENTE</a:t>
            </a:r>
            <a:r>
              <a:rPr lang="es-ES" sz="2000" dirty="0" smtClean="0">
                <a:solidFill>
                  <a:schemeClr val="bg1"/>
                </a:solidFill>
                <a:latin typeface="Georgia" panose="02040502050405020303" pitchFamily="18" charset="0"/>
              </a:rPr>
              <a:t>.</a:t>
            </a:r>
          </a:p>
          <a:p>
            <a:pPr marL="0" indent="0">
              <a:buNone/>
            </a:pPr>
            <a:r>
              <a:rPr lang="es-ES" sz="2000" dirty="0" smtClean="0">
                <a:solidFill>
                  <a:schemeClr val="bg1"/>
                </a:solidFill>
                <a:latin typeface="Georgia" panose="02040502050405020303" pitchFamily="18" charset="0"/>
                <a:hlinkClick r:id="rId2"/>
              </a:rPr>
              <a:t>	https</a:t>
            </a:r>
            <a:r>
              <a:rPr lang="es-ES" sz="2000" dirty="0">
                <a:solidFill>
                  <a:schemeClr val="bg1"/>
                </a:solidFill>
                <a:latin typeface="Georgia" panose="02040502050405020303" pitchFamily="18" charset="0"/>
                <a:hlinkClick r:id="rId2"/>
              </a:rPr>
              <a:t>://</a:t>
            </a:r>
            <a:r>
              <a:rPr lang="es-ES" sz="2000" dirty="0" smtClean="0">
                <a:solidFill>
                  <a:schemeClr val="bg1"/>
                </a:solidFill>
                <a:latin typeface="Georgia" panose="02040502050405020303" pitchFamily="18" charset="0"/>
                <a:hlinkClick r:id="rId2"/>
              </a:rPr>
              <a:t>www.miambiente.gob.pa/mas-400-hectareas-son-afectadas-por-incendio-	de-masa-vegetal-en-</a:t>
            </a:r>
            <a:r>
              <a:rPr lang="es-ES" sz="2000" dirty="0" err="1" smtClean="0">
                <a:solidFill>
                  <a:schemeClr val="bg1"/>
                </a:solidFill>
                <a:latin typeface="Georgia" panose="02040502050405020303" pitchFamily="18" charset="0"/>
                <a:hlinkClick r:id="rId2"/>
              </a:rPr>
              <a:t>cocle</a:t>
            </a:r>
            <a:r>
              <a:rPr lang="es-ES" sz="2000" dirty="0" smtClean="0">
                <a:solidFill>
                  <a:schemeClr val="bg1"/>
                </a:solidFill>
                <a:latin typeface="Georgia" panose="02040502050405020303" pitchFamily="18" charset="0"/>
                <a:hlinkClick r:id="rId2"/>
              </a:rPr>
              <a:t>-y-</a:t>
            </a:r>
            <a:r>
              <a:rPr lang="es-ES" sz="2000" dirty="0" err="1" smtClean="0">
                <a:solidFill>
                  <a:schemeClr val="bg1"/>
                </a:solidFill>
                <a:latin typeface="Georgia" panose="02040502050405020303" pitchFamily="18" charset="0"/>
                <a:hlinkClick r:id="rId2"/>
              </a:rPr>
              <a:t>veraguas</a:t>
            </a:r>
            <a:r>
              <a:rPr lang="es-ES" sz="2000" dirty="0" smtClean="0">
                <a:solidFill>
                  <a:schemeClr val="bg1"/>
                </a:solidFill>
                <a:latin typeface="Georgia" panose="02040502050405020303" pitchFamily="18" charset="0"/>
                <a:hlinkClick r:id="rId2"/>
              </a:rPr>
              <a:t>/</a:t>
            </a:r>
            <a:endParaRPr lang="es-ES" sz="2000" dirty="0" smtClean="0">
              <a:solidFill>
                <a:schemeClr val="bg1"/>
              </a:solidFill>
              <a:latin typeface="Georgia" panose="02040502050405020303" pitchFamily="18" charset="0"/>
            </a:endParaRPr>
          </a:p>
          <a:p>
            <a:pPr marL="0" indent="0">
              <a:buNone/>
            </a:pPr>
            <a:endParaRPr lang="es-ES" sz="2000" dirty="0">
              <a:solidFill>
                <a:schemeClr val="bg1"/>
              </a:solidFill>
              <a:latin typeface="Georgia" panose="02040502050405020303" pitchFamily="18" charset="0"/>
            </a:endParaRPr>
          </a:p>
          <a:p>
            <a:r>
              <a:rPr lang="pt-BR" sz="2000" dirty="0" err="1">
                <a:solidFill>
                  <a:schemeClr val="bg1"/>
                </a:solidFill>
                <a:latin typeface="Georgia" panose="02040502050405020303" pitchFamily="18" charset="0"/>
              </a:rPr>
              <a:t>Baigorri</a:t>
            </a:r>
            <a:r>
              <a:rPr lang="pt-BR" sz="2000" dirty="0">
                <a:solidFill>
                  <a:schemeClr val="bg1"/>
                </a:solidFill>
                <a:latin typeface="Georgia" panose="02040502050405020303" pitchFamily="18" charset="0"/>
              </a:rPr>
              <a:t>, Pablo Federico Miranda, </a:t>
            </a:r>
            <a:r>
              <a:rPr lang="pt-BR" sz="2000" dirty="0" err="1">
                <a:solidFill>
                  <a:schemeClr val="bg1"/>
                </a:solidFill>
                <a:latin typeface="Georgia" panose="02040502050405020303" pitchFamily="18" charset="0"/>
              </a:rPr>
              <a:t>Japhy</a:t>
            </a:r>
            <a:r>
              <a:rPr lang="pt-BR" sz="2000" dirty="0">
                <a:solidFill>
                  <a:schemeClr val="bg1"/>
                </a:solidFill>
                <a:latin typeface="Georgia" panose="02040502050405020303" pitchFamily="18" charset="0"/>
              </a:rPr>
              <a:t> Monteiro Lima. (12-Ago-2021). O uso da visão computacional no processo de detecção de incêndios florestais. </a:t>
            </a:r>
            <a:r>
              <a:rPr lang="pt-BR" sz="2000" dirty="0" smtClean="0">
                <a:solidFill>
                  <a:schemeClr val="bg1"/>
                </a:solidFill>
                <a:latin typeface="Georgia" panose="02040502050405020303" pitchFamily="18" charset="0"/>
              </a:rPr>
              <a:t>	</a:t>
            </a:r>
            <a:r>
              <a:rPr lang="pt-BR" sz="2000" dirty="0" smtClean="0">
                <a:solidFill>
                  <a:schemeClr val="bg1"/>
                </a:solidFill>
                <a:latin typeface="Georgia" panose="02040502050405020303" pitchFamily="18" charset="0"/>
                <a:hlinkClick r:id="rId3"/>
              </a:rPr>
              <a:t>https</a:t>
            </a:r>
            <a:r>
              <a:rPr lang="pt-BR" sz="2000" dirty="0">
                <a:solidFill>
                  <a:schemeClr val="bg1"/>
                </a:solidFill>
                <a:latin typeface="Georgia" panose="02040502050405020303" pitchFamily="18" charset="0"/>
                <a:hlinkClick r:id="rId3"/>
              </a:rPr>
              <a:t>://</a:t>
            </a:r>
            <a:r>
              <a:rPr lang="pt-BR" sz="2000" dirty="0" smtClean="0">
                <a:solidFill>
                  <a:schemeClr val="bg1"/>
                </a:solidFill>
                <a:latin typeface="Georgia" panose="02040502050405020303" pitchFamily="18" charset="0"/>
                <a:hlinkClick r:id="rId3"/>
              </a:rPr>
              <a:t>biblioteca.cbm.df.gov.br/jspui/handle/123456789/269</a:t>
            </a:r>
            <a:endParaRPr lang="pt-BR" sz="2000" dirty="0" smtClean="0">
              <a:solidFill>
                <a:schemeClr val="bg1"/>
              </a:solidFill>
              <a:latin typeface="Georgia" panose="02040502050405020303" pitchFamily="18" charset="0"/>
            </a:endParaRPr>
          </a:p>
          <a:p>
            <a:pPr marL="0" indent="0">
              <a:buNone/>
            </a:pPr>
            <a:endParaRPr lang="pt-BR" sz="2000" dirty="0">
              <a:solidFill>
                <a:schemeClr val="bg1"/>
              </a:solidFill>
              <a:latin typeface="Georgia" panose="02040502050405020303" pitchFamily="18" charset="0"/>
            </a:endParaRPr>
          </a:p>
          <a:p>
            <a:r>
              <a:rPr lang="es-ES" sz="2000" dirty="0" err="1">
                <a:solidFill>
                  <a:schemeClr val="bg1"/>
                </a:solidFill>
                <a:latin typeface="Georgia" panose="02040502050405020303" pitchFamily="18" charset="0"/>
              </a:rPr>
              <a:t>Qingjie</a:t>
            </a:r>
            <a:r>
              <a:rPr lang="es-ES" sz="2000" dirty="0">
                <a:solidFill>
                  <a:schemeClr val="bg1"/>
                </a:solidFill>
                <a:latin typeface="Georgia" panose="02040502050405020303" pitchFamily="18" charset="0"/>
              </a:rPr>
              <a:t> Zhang, </a:t>
            </a:r>
            <a:r>
              <a:rPr lang="es-ES" sz="2000" dirty="0" err="1">
                <a:solidFill>
                  <a:schemeClr val="bg1"/>
                </a:solidFill>
                <a:latin typeface="Georgia" panose="02040502050405020303" pitchFamily="18" charset="0"/>
              </a:rPr>
              <a:t>Jiaolong</a:t>
            </a:r>
            <a:r>
              <a:rPr lang="es-ES" sz="2000" dirty="0">
                <a:solidFill>
                  <a:schemeClr val="bg1"/>
                </a:solidFill>
                <a:latin typeface="Georgia" panose="02040502050405020303" pitchFamily="18" charset="0"/>
              </a:rPr>
              <a:t> </a:t>
            </a:r>
            <a:r>
              <a:rPr lang="es-ES" sz="2000" dirty="0" err="1">
                <a:solidFill>
                  <a:schemeClr val="bg1"/>
                </a:solidFill>
                <a:latin typeface="Georgia" panose="02040502050405020303" pitchFamily="18" charset="0"/>
              </a:rPr>
              <a:t>Xu</a:t>
            </a:r>
            <a:r>
              <a:rPr lang="es-ES" sz="2000" dirty="0">
                <a:solidFill>
                  <a:schemeClr val="bg1"/>
                </a:solidFill>
                <a:latin typeface="Georgia" panose="02040502050405020303" pitchFamily="18" charset="0"/>
              </a:rPr>
              <a:t>, </a:t>
            </a:r>
            <a:r>
              <a:rPr lang="es-ES" sz="2000" dirty="0" err="1">
                <a:solidFill>
                  <a:schemeClr val="bg1"/>
                </a:solidFill>
                <a:latin typeface="Georgia" panose="02040502050405020303" pitchFamily="18" charset="0"/>
              </a:rPr>
              <a:t>Liang</a:t>
            </a:r>
            <a:r>
              <a:rPr lang="es-ES" sz="2000" dirty="0">
                <a:solidFill>
                  <a:schemeClr val="bg1"/>
                </a:solidFill>
                <a:latin typeface="Georgia" panose="02040502050405020303" pitchFamily="18" charset="0"/>
              </a:rPr>
              <a:t> </a:t>
            </a:r>
            <a:r>
              <a:rPr lang="es-ES" sz="2000" dirty="0" err="1">
                <a:solidFill>
                  <a:schemeClr val="bg1"/>
                </a:solidFill>
                <a:latin typeface="Georgia" panose="02040502050405020303" pitchFamily="18" charset="0"/>
              </a:rPr>
              <a:t>Xu</a:t>
            </a:r>
            <a:r>
              <a:rPr lang="es-ES" sz="2000" dirty="0">
                <a:solidFill>
                  <a:schemeClr val="bg1"/>
                </a:solidFill>
                <a:latin typeface="Georgia" panose="02040502050405020303" pitchFamily="18" charset="0"/>
              </a:rPr>
              <a:t>, </a:t>
            </a:r>
            <a:r>
              <a:rPr lang="es-ES" sz="2000" dirty="0" err="1">
                <a:solidFill>
                  <a:schemeClr val="bg1"/>
                </a:solidFill>
                <a:latin typeface="Georgia" panose="02040502050405020303" pitchFamily="18" charset="0"/>
              </a:rPr>
              <a:t>Haifeng</a:t>
            </a:r>
            <a:r>
              <a:rPr lang="es-ES" sz="2000" dirty="0">
                <a:solidFill>
                  <a:schemeClr val="bg1"/>
                </a:solidFill>
                <a:latin typeface="Georgia" panose="02040502050405020303" pitchFamily="18" charset="0"/>
              </a:rPr>
              <a:t> </a:t>
            </a:r>
            <a:r>
              <a:rPr lang="es-ES" sz="2000" dirty="0" err="1">
                <a:solidFill>
                  <a:schemeClr val="bg1"/>
                </a:solidFill>
                <a:latin typeface="Georgia" panose="02040502050405020303" pitchFamily="18" charset="0"/>
              </a:rPr>
              <a:t>Guo</a:t>
            </a:r>
            <a:r>
              <a:rPr lang="es-ES" sz="2000" dirty="0">
                <a:solidFill>
                  <a:schemeClr val="bg1"/>
                </a:solidFill>
                <a:latin typeface="Georgia" panose="02040502050405020303" pitchFamily="18" charset="0"/>
              </a:rPr>
              <a:t>. (Ene-2016). </a:t>
            </a:r>
            <a:r>
              <a:rPr lang="es-ES" sz="2000" dirty="0" err="1">
                <a:solidFill>
                  <a:schemeClr val="bg1"/>
                </a:solidFill>
                <a:latin typeface="Georgia" panose="02040502050405020303" pitchFamily="18" charset="0"/>
              </a:rPr>
              <a:t>Deep</a:t>
            </a:r>
            <a:r>
              <a:rPr lang="es-ES" sz="2000" dirty="0">
                <a:solidFill>
                  <a:schemeClr val="bg1"/>
                </a:solidFill>
                <a:latin typeface="Georgia" panose="02040502050405020303" pitchFamily="18" charset="0"/>
              </a:rPr>
              <a:t> </a:t>
            </a:r>
            <a:r>
              <a:rPr lang="es-ES" sz="2000" dirty="0" err="1">
                <a:solidFill>
                  <a:schemeClr val="bg1"/>
                </a:solidFill>
                <a:latin typeface="Georgia" panose="02040502050405020303" pitchFamily="18" charset="0"/>
              </a:rPr>
              <a:t>Convolutional</a:t>
            </a:r>
            <a:r>
              <a:rPr lang="es-ES" sz="2000" dirty="0">
                <a:solidFill>
                  <a:schemeClr val="bg1"/>
                </a:solidFill>
                <a:latin typeface="Georgia" panose="02040502050405020303" pitchFamily="18" charset="0"/>
              </a:rPr>
              <a:t> Neural Networks </a:t>
            </a:r>
            <a:r>
              <a:rPr lang="es-ES" sz="2000" dirty="0" err="1">
                <a:solidFill>
                  <a:schemeClr val="bg1"/>
                </a:solidFill>
                <a:latin typeface="Georgia" panose="02040502050405020303" pitchFamily="18" charset="0"/>
              </a:rPr>
              <a:t>for</a:t>
            </a:r>
            <a:r>
              <a:rPr lang="es-ES" sz="2000" dirty="0">
                <a:solidFill>
                  <a:schemeClr val="bg1"/>
                </a:solidFill>
                <a:latin typeface="Georgia" panose="02040502050405020303" pitchFamily="18" charset="0"/>
              </a:rPr>
              <a:t> </a:t>
            </a:r>
            <a:r>
              <a:rPr lang="es-ES" sz="2000" dirty="0" err="1">
                <a:solidFill>
                  <a:schemeClr val="bg1"/>
                </a:solidFill>
                <a:latin typeface="Georgia" panose="02040502050405020303" pitchFamily="18" charset="0"/>
              </a:rPr>
              <a:t>Forest</a:t>
            </a:r>
            <a:r>
              <a:rPr lang="es-ES" sz="2000" dirty="0">
                <a:solidFill>
                  <a:schemeClr val="bg1"/>
                </a:solidFill>
                <a:latin typeface="Georgia" panose="02040502050405020303" pitchFamily="18" charset="0"/>
              </a:rPr>
              <a:t> Fire </a:t>
            </a:r>
            <a:r>
              <a:rPr lang="es-ES" sz="2000" dirty="0" err="1" smtClean="0">
                <a:solidFill>
                  <a:schemeClr val="bg1"/>
                </a:solidFill>
                <a:latin typeface="Georgia" panose="02040502050405020303" pitchFamily="18" charset="0"/>
              </a:rPr>
              <a:t>Detection</a:t>
            </a:r>
            <a:r>
              <a:rPr lang="es-ES" sz="2000" dirty="0" smtClean="0">
                <a:solidFill>
                  <a:schemeClr val="bg1"/>
                </a:solidFill>
                <a:latin typeface="Georgia" panose="02040502050405020303" pitchFamily="18" charset="0"/>
              </a:rPr>
              <a:t>.</a:t>
            </a:r>
          </a:p>
          <a:p>
            <a:pPr marL="0" indent="0">
              <a:buNone/>
            </a:pPr>
            <a:r>
              <a:rPr lang="es-ES" sz="2000" dirty="0" smtClean="0">
                <a:solidFill>
                  <a:schemeClr val="bg1"/>
                </a:solidFill>
                <a:latin typeface="Georgia" panose="02040502050405020303" pitchFamily="18" charset="0"/>
              </a:rPr>
              <a:t>	https</a:t>
            </a:r>
            <a:r>
              <a:rPr lang="es-ES" sz="2000" dirty="0">
                <a:solidFill>
                  <a:schemeClr val="bg1"/>
                </a:solidFill>
                <a:latin typeface="Georgia" panose="02040502050405020303" pitchFamily="18" charset="0"/>
              </a:rPr>
              <a:t>://www.atlantis-press.com/proceedings/ifmeita-16/25850411</a:t>
            </a:r>
          </a:p>
        </p:txBody>
      </p:sp>
      <p:sp>
        <p:nvSpPr>
          <p:cNvPr id="11" name="Elipse 10">
            <a:extLst>
              <a:ext uri="{FF2B5EF4-FFF2-40B4-BE49-F238E27FC236}">
                <a16:creationId xmlns:a16="http://schemas.microsoft.com/office/drawing/2014/main" xmlns="" id="{830B9D5E-2B36-E77B-BEF7-52F1F2DD08BF}"/>
              </a:ext>
            </a:extLst>
          </p:cNvPr>
          <p:cNvSpPr/>
          <p:nvPr/>
        </p:nvSpPr>
        <p:spPr>
          <a:xfrm>
            <a:off x="3839933" y="110119"/>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6836" y="171327"/>
                  <a:pt x="105578" y="1984"/>
                  <a:pt x="318407" y="0"/>
                </a:cubicBezTo>
                <a:cubicBezTo>
                  <a:pt x="488926" y="-1261"/>
                  <a:pt x="629619" y="105732"/>
                  <a:pt x="636814" y="293915"/>
                </a:cubicBezTo>
                <a:cubicBezTo>
                  <a:pt x="639056" y="422781"/>
                  <a:pt x="476742" y="590365"/>
                  <a:pt x="318407" y="587830"/>
                </a:cubicBezTo>
                <a:cubicBezTo>
                  <a:pt x="126429" y="560991"/>
                  <a:pt x="-8218" y="449798"/>
                  <a:pt x="0" y="293915"/>
                </a:cubicBezTo>
                <a:close/>
              </a:path>
              <a:path w="636814" h="587829" stroke="0" extrusionOk="0">
                <a:moveTo>
                  <a:pt x="0" y="293915"/>
                </a:moveTo>
                <a:cubicBezTo>
                  <a:pt x="-16527" y="155485"/>
                  <a:pt x="149156" y="1441"/>
                  <a:pt x="318407" y="0"/>
                </a:cubicBezTo>
                <a:cubicBezTo>
                  <a:pt x="483478" y="-15670"/>
                  <a:pt x="643304" y="120965"/>
                  <a:pt x="636814" y="293915"/>
                </a:cubicBezTo>
                <a:cubicBezTo>
                  <a:pt x="647108" y="439493"/>
                  <a:pt x="487801" y="582628"/>
                  <a:pt x="318407" y="587830"/>
                </a:cubicBezTo>
                <a:cubicBezTo>
                  <a:pt x="148770" y="577413"/>
                  <a:pt x="-8068" y="491651"/>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3870827439">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8</a:t>
            </a:r>
          </a:p>
        </p:txBody>
      </p:sp>
    </p:spTree>
    <p:extLst>
      <p:ext uri="{BB962C8B-B14F-4D97-AF65-F5344CB8AC3E}">
        <p14:creationId xmlns:p14="http://schemas.microsoft.com/office/powerpoint/2010/main" val="245209491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6080D"/>
        </a:solidFill>
        <a:effectLst/>
      </p:bgPr>
    </p:bg>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xmlns="" id="{D3E72DD6-BC93-43CD-F175-0C9704DE1701}"/>
              </a:ext>
            </a:extLst>
          </p:cNvPr>
          <p:cNvSpPr/>
          <p:nvPr/>
        </p:nvSpPr>
        <p:spPr>
          <a:xfrm>
            <a:off x="0" y="0"/>
            <a:ext cx="12192000" cy="438539"/>
          </a:xfrm>
          <a:prstGeom prst="rect">
            <a:avLst/>
          </a:prstGeom>
          <a:gradFill flip="none" rotWithShape="1">
            <a:gsLst>
              <a:gs pos="0">
                <a:srgbClr val="A63F03">
                  <a:shade val="30000"/>
                  <a:satMod val="115000"/>
                </a:srgbClr>
              </a:gs>
              <a:gs pos="50000">
                <a:srgbClr val="A63F03">
                  <a:shade val="67500"/>
                  <a:satMod val="115000"/>
                </a:srgbClr>
              </a:gs>
              <a:gs pos="100000">
                <a:srgbClr val="A63F03">
                  <a:shade val="100000"/>
                  <a:satMod val="115000"/>
                </a:srgbClr>
              </a:gs>
            </a:gsLst>
            <a:lin ang="13500000" scaled="1"/>
            <a:tileRect/>
          </a:gradFill>
          <a:ln>
            <a:solidFill>
              <a:srgbClr val="A63F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xmlns="" id="{9701E1A0-3C77-778F-7218-D23D3A853227}"/>
              </a:ext>
            </a:extLst>
          </p:cNvPr>
          <p:cNvSpPr>
            <a:spLocks noGrp="1"/>
          </p:cNvSpPr>
          <p:nvPr>
            <p:ph type="title"/>
          </p:nvPr>
        </p:nvSpPr>
        <p:spPr>
          <a:xfrm>
            <a:off x="838200" y="475861"/>
            <a:ext cx="10515600" cy="1055583"/>
          </a:xfrm>
        </p:spPr>
        <p:txBody>
          <a:bodyPr/>
          <a:lstStyle/>
          <a:p>
            <a:pPr algn="ctr"/>
            <a:r>
              <a:rPr lang="es-419">
                <a:solidFill>
                  <a:schemeClr val="bg1"/>
                </a:solidFill>
                <a:latin typeface="Georgia Pro" panose="02040502050405020303" pitchFamily="18" charset="0"/>
              </a:rPr>
              <a:t>Índice</a:t>
            </a:r>
          </a:p>
        </p:txBody>
      </p:sp>
      <p:sp>
        <p:nvSpPr>
          <p:cNvPr id="11" name="Elipse 10">
            <a:extLst>
              <a:ext uri="{FF2B5EF4-FFF2-40B4-BE49-F238E27FC236}">
                <a16:creationId xmlns:a16="http://schemas.microsoft.com/office/drawing/2014/main" xmlns="" id="{6CC5AC5C-EE94-008A-DC88-A46FA8B0CD8E}"/>
              </a:ext>
            </a:extLst>
          </p:cNvPr>
          <p:cNvSpPr/>
          <p:nvPr/>
        </p:nvSpPr>
        <p:spPr>
          <a:xfrm>
            <a:off x="2597568" y="1692358"/>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39575" y="119793"/>
                  <a:pt x="125484" y="-30354"/>
                  <a:pt x="318407" y="0"/>
                </a:cubicBezTo>
                <a:cubicBezTo>
                  <a:pt x="513718" y="-13621"/>
                  <a:pt x="626141" y="129028"/>
                  <a:pt x="636814" y="293915"/>
                </a:cubicBezTo>
                <a:cubicBezTo>
                  <a:pt x="653804" y="478084"/>
                  <a:pt x="531503" y="573604"/>
                  <a:pt x="318407" y="587830"/>
                </a:cubicBezTo>
                <a:cubicBezTo>
                  <a:pt x="158177" y="598949"/>
                  <a:pt x="-5555" y="472132"/>
                  <a:pt x="0" y="293915"/>
                </a:cubicBezTo>
                <a:close/>
              </a:path>
              <a:path w="636814" h="587829" stroke="0" extrusionOk="0">
                <a:moveTo>
                  <a:pt x="0" y="293915"/>
                </a:moveTo>
                <a:cubicBezTo>
                  <a:pt x="6994" y="150682"/>
                  <a:pt x="147682" y="-23908"/>
                  <a:pt x="318407" y="0"/>
                </a:cubicBezTo>
                <a:cubicBezTo>
                  <a:pt x="484399" y="-11094"/>
                  <a:pt x="650911" y="105067"/>
                  <a:pt x="636814" y="293915"/>
                </a:cubicBezTo>
                <a:cubicBezTo>
                  <a:pt x="618725" y="470865"/>
                  <a:pt x="470059" y="570315"/>
                  <a:pt x="318407" y="587830"/>
                </a:cubicBezTo>
                <a:cubicBezTo>
                  <a:pt x="124471" y="601013"/>
                  <a:pt x="-5560" y="427270"/>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1821096857">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1</a:t>
            </a:r>
          </a:p>
        </p:txBody>
      </p:sp>
      <p:sp>
        <p:nvSpPr>
          <p:cNvPr id="12" name="Elipse 11">
            <a:extLst>
              <a:ext uri="{FF2B5EF4-FFF2-40B4-BE49-F238E27FC236}">
                <a16:creationId xmlns:a16="http://schemas.microsoft.com/office/drawing/2014/main" xmlns="" id="{049DD18D-4259-9C46-D64B-DE37190A43C1}"/>
              </a:ext>
            </a:extLst>
          </p:cNvPr>
          <p:cNvSpPr/>
          <p:nvPr/>
        </p:nvSpPr>
        <p:spPr>
          <a:xfrm>
            <a:off x="8645529" y="2156595"/>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22279" y="131292"/>
                  <a:pt x="153715" y="-1983"/>
                  <a:pt x="318407" y="0"/>
                </a:cubicBezTo>
                <a:cubicBezTo>
                  <a:pt x="475314" y="2167"/>
                  <a:pt x="612051" y="134812"/>
                  <a:pt x="636814" y="293915"/>
                </a:cubicBezTo>
                <a:cubicBezTo>
                  <a:pt x="672931" y="476412"/>
                  <a:pt x="468848" y="591217"/>
                  <a:pt x="318407" y="587830"/>
                </a:cubicBezTo>
                <a:cubicBezTo>
                  <a:pt x="176837" y="580508"/>
                  <a:pt x="-9845" y="460437"/>
                  <a:pt x="0" y="293915"/>
                </a:cubicBezTo>
                <a:close/>
              </a:path>
              <a:path w="636814" h="587829" stroke="0" extrusionOk="0">
                <a:moveTo>
                  <a:pt x="0" y="293915"/>
                </a:moveTo>
                <a:cubicBezTo>
                  <a:pt x="-20406" y="156739"/>
                  <a:pt x="158713" y="14739"/>
                  <a:pt x="318407" y="0"/>
                </a:cubicBezTo>
                <a:cubicBezTo>
                  <a:pt x="500711" y="2582"/>
                  <a:pt x="652275" y="127367"/>
                  <a:pt x="636814" y="293915"/>
                </a:cubicBezTo>
                <a:cubicBezTo>
                  <a:pt x="604025" y="452992"/>
                  <a:pt x="489057" y="613924"/>
                  <a:pt x="318407" y="587830"/>
                </a:cubicBezTo>
                <a:cubicBezTo>
                  <a:pt x="148493" y="604645"/>
                  <a:pt x="13984" y="452662"/>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230475070">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2</a:t>
            </a:r>
          </a:p>
        </p:txBody>
      </p:sp>
      <p:sp>
        <p:nvSpPr>
          <p:cNvPr id="14" name="Elipse 13">
            <a:extLst>
              <a:ext uri="{FF2B5EF4-FFF2-40B4-BE49-F238E27FC236}">
                <a16:creationId xmlns:a16="http://schemas.microsoft.com/office/drawing/2014/main" xmlns="" id="{B44CEE77-4967-0CD1-9055-A85107370025}"/>
              </a:ext>
            </a:extLst>
          </p:cNvPr>
          <p:cNvSpPr/>
          <p:nvPr/>
        </p:nvSpPr>
        <p:spPr>
          <a:xfrm>
            <a:off x="2557694" y="2871723"/>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7175" y="111615"/>
                  <a:pt x="168155" y="-16716"/>
                  <a:pt x="318407" y="0"/>
                </a:cubicBezTo>
                <a:cubicBezTo>
                  <a:pt x="523546" y="-42"/>
                  <a:pt x="624076" y="119234"/>
                  <a:pt x="636814" y="293915"/>
                </a:cubicBezTo>
                <a:cubicBezTo>
                  <a:pt x="622376" y="449065"/>
                  <a:pt x="523999" y="575115"/>
                  <a:pt x="318407" y="587830"/>
                </a:cubicBezTo>
                <a:cubicBezTo>
                  <a:pt x="151075" y="597488"/>
                  <a:pt x="-1682" y="442101"/>
                  <a:pt x="0" y="293915"/>
                </a:cubicBezTo>
                <a:close/>
              </a:path>
              <a:path w="636814" h="587829" stroke="0" extrusionOk="0">
                <a:moveTo>
                  <a:pt x="0" y="293915"/>
                </a:moveTo>
                <a:cubicBezTo>
                  <a:pt x="-1825" y="155436"/>
                  <a:pt x="147625" y="-31266"/>
                  <a:pt x="318407" y="0"/>
                </a:cubicBezTo>
                <a:cubicBezTo>
                  <a:pt x="483939" y="-18614"/>
                  <a:pt x="648595" y="128105"/>
                  <a:pt x="636814" y="293915"/>
                </a:cubicBezTo>
                <a:cubicBezTo>
                  <a:pt x="679925" y="447732"/>
                  <a:pt x="518149" y="624002"/>
                  <a:pt x="318407" y="587830"/>
                </a:cubicBezTo>
                <a:cubicBezTo>
                  <a:pt x="111294" y="604570"/>
                  <a:pt x="-11905" y="479974"/>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401829594">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3</a:t>
            </a:r>
          </a:p>
        </p:txBody>
      </p:sp>
      <p:sp>
        <p:nvSpPr>
          <p:cNvPr id="15" name="Elipse 14">
            <a:extLst>
              <a:ext uri="{FF2B5EF4-FFF2-40B4-BE49-F238E27FC236}">
                <a16:creationId xmlns:a16="http://schemas.microsoft.com/office/drawing/2014/main" xmlns="" id="{54240D14-93B9-859E-1419-9CF5C632F76E}"/>
              </a:ext>
            </a:extLst>
          </p:cNvPr>
          <p:cNvSpPr/>
          <p:nvPr/>
        </p:nvSpPr>
        <p:spPr>
          <a:xfrm>
            <a:off x="8653693" y="3495344"/>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20380" y="145145"/>
                  <a:pt x="144919" y="21958"/>
                  <a:pt x="318407" y="0"/>
                </a:cubicBezTo>
                <a:cubicBezTo>
                  <a:pt x="478779" y="17246"/>
                  <a:pt x="646163" y="100689"/>
                  <a:pt x="636814" y="293915"/>
                </a:cubicBezTo>
                <a:cubicBezTo>
                  <a:pt x="641580" y="431451"/>
                  <a:pt x="499741" y="610811"/>
                  <a:pt x="318407" y="587830"/>
                </a:cubicBezTo>
                <a:cubicBezTo>
                  <a:pt x="146385" y="583562"/>
                  <a:pt x="6490" y="461290"/>
                  <a:pt x="0" y="293915"/>
                </a:cubicBezTo>
                <a:close/>
              </a:path>
              <a:path w="636814" h="587829" stroke="0" extrusionOk="0">
                <a:moveTo>
                  <a:pt x="0" y="293915"/>
                </a:moveTo>
                <a:cubicBezTo>
                  <a:pt x="10883" y="111033"/>
                  <a:pt x="126688" y="-13785"/>
                  <a:pt x="318407" y="0"/>
                </a:cubicBezTo>
                <a:cubicBezTo>
                  <a:pt x="518255" y="-18440"/>
                  <a:pt x="636721" y="116502"/>
                  <a:pt x="636814" y="293915"/>
                </a:cubicBezTo>
                <a:cubicBezTo>
                  <a:pt x="606664" y="471059"/>
                  <a:pt x="496000" y="601688"/>
                  <a:pt x="318407" y="587830"/>
                </a:cubicBezTo>
                <a:cubicBezTo>
                  <a:pt x="143237" y="593218"/>
                  <a:pt x="19476" y="474857"/>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28091046">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4</a:t>
            </a:r>
          </a:p>
        </p:txBody>
      </p:sp>
      <p:sp>
        <p:nvSpPr>
          <p:cNvPr id="16" name="Elipse 15">
            <a:extLst>
              <a:ext uri="{FF2B5EF4-FFF2-40B4-BE49-F238E27FC236}">
                <a16:creationId xmlns:a16="http://schemas.microsoft.com/office/drawing/2014/main" xmlns="" id="{B642E775-0006-7171-BF0C-C5D457BCAD68}"/>
              </a:ext>
            </a:extLst>
          </p:cNvPr>
          <p:cNvSpPr/>
          <p:nvPr/>
        </p:nvSpPr>
        <p:spPr>
          <a:xfrm>
            <a:off x="2557694" y="3935354"/>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12558" y="125600"/>
                  <a:pt x="124078" y="10400"/>
                  <a:pt x="318407" y="0"/>
                </a:cubicBezTo>
                <a:cubicBezTo>
                  <a:pt x="514262" y="22268"/>
                  <a:pt x="603813" y="144207"/>
                  <a:pt x="636814" y="293915"/>
                </a:cubicBezTo>
                <a:cubicBezTo>
                  <a:pt x="656670" y="417077"/>
                  <a:pt x="481391" y="597952"/>
                  <a:pt x="318407" y="587830"/>
                </a:cubicBezTo>
                <a:cubicBezTo>
                  <a:pt x="158448" y="590257"/>
                  <a:pt x="9746" y="425601"/>
                  <a:pt x="0" y="293915"/>
                </a:cubicBezTo>
                <a:close/>
              </a:path>
              <a:path w="636814" h="587829" stroke="0" extrusionOk="0">
                <a:moveTo>
                  <a:pt x="0" y="293915"/>
                </a:moveTo>
                <a:cubicBezTo>
                  <a:pt x="24913" y="146079"/>
                  <a:pt x="181362" y="11845"/>
                  <a:pt x="318407" y="0"/>
                </a:cubicBezTo>
                <a:cubicBezTo>
                  <a:pt x="469879" y="-24846"/>
                  <a:pt x="658237" y="130403"/>
                  <a:pt x="636814" y="293915"/>
                </a:cubicBezTo>
                <a:cubicBezTo>
                  <a:pt x="626889" y="466157"/>
                  <a:pt x="518912" y="561980"/>
                  <a:pt x="318407" y="587830"/>
                </a:cubicBezTo>
                <a:cubicBezTo>
                  <a:pt x="166521" y="619775"/>
                  <a:pt x="20031" y="470320"/>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801071471">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5</a:t>
            </a:r>
          </a:p>
        </p:txBody>
      </p:sp>
      <p:sp>
        <p:nvSpPr>
          <p:cNvPr id="17" name="Elipse 16">
            <a:extLst>
              <a:ext uri="{FF2B5EF4-FFF2-40B4-BE49-F238E27FC236}">
                <a16:creationId xmlns:a16="http://schemas.microsoft.com/office/drawing/2014/main" xmlns="" id="{8721DC4B-B51C-414D-64AE-F47BB310A06F}"/>
              </a:ext>
            </a:extLst>
          </p:cNvPr>
          <p:cNvSpPr/>
          <p:nvPr/>
        </p:nvSpPr>
        <p:spPr>
          <a:xfrm>
            <a:off x="2557694" y="5128382"/>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12142" y="141767"/>
                  <a:pt x="141748" y="-23818"/>
                  <a:pt x="318407" y="0"/>
                </a:cubicBezTo>
                <a:cubicBezTo>
                  <a:pt x="526663" y="-13022"/>
                  <a:pt x="632336" y="136721"/>
                  <a:pt x="636814" y="293915"/>
                </a:cubicBezTo>
                <a:cubicBezTo>
                  <a:pt x="626763" y="448036"/>
                  <a:pt x="499548" y="587653"/>
                  <a:pt x="318407" y="587830"/>
                </a:cubicBezTo>
                <a:cubicBezTo>
                  <a:pt x="119374" y="607621"/>
                  <a:pt x="8202" y="493544"/>
                  <a:pt x="0" y="293915"/>
                </a:cubicBezTo>
                <a:close/>
              </a:path>
              <a:path w="636814" h="587829" stroke="0" extrusionOk="0">
                <a:moveTo>
                  <a:pt x="0" y="293915"/>
                </a:moveTo>
                <a:cubicBezTo>
                  <a:pt x="7873" y="137521"/>
                  <a:pt x="151580" y="-13153"/>
                  <a:pt x="318407" y="0"/>
                </a:cubicBezTo>
                <a:cubicBezTo>
                  <a:pt x="493413" y="-7285"/>
                  <a:pt x="667425" y="108526"/>
                  <a:pt x="636814" y="293915"/>
                </a:cubicBezTo>
                <a:cubicBezTo>
                  <a:pt x="621577" y="424999"/>
                  <a:pt x="483083" y="605209"/>
                  <a:pt x="318407" y="587830"/>
                </a:cubicBezTo>
                <a:cubicBezTo>
                  <a:pt x="117664" y="589538"/>
                  <a:pt x="224" y="449386"/>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235307753">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7</a:t>
            </a:r>
          </a:p>
        </p:txBody>
      </p:sp>
      <p:sp>
        <p:nvSpPr>
          <p:cNvPr id="18" name="Elipse 17">
            <a:extLst>
              <a:ext uri="{FF2B5EF4-FFF2-40B4-BE49-F238E27FC236}">
                <a16:creationId xmlns:a16="http://schemas.microsoft.com/office/drawing/2014/main" xmlns="" id="{6FBEDE2A-A605-C9FB-BDC6-697ECEEE7442}"/>
              </a:ext>
            </a:extLst>
          </p:cNvPr>
          <p:cNvSpPr/>
          <p:nvPr/>
        </p:nvSpPr>
        <p:spPr>
          <a:xfrm>
            <a:off x="8653693" y="5716211"/>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6836" y="171327"/>
                  <a:pt x="105578" y="1984"/>
                  <a:pt x="318407" y="0"/>
                </a:cubicBezTo>
                <a:cubicBezTo>
                  <a:pt x="488926" y="-1261"/>
                  <a:pt x="629619" y="105732"/>
                  <a:pt x="636814" y="293915"/>
                </a:cubicBezTo>
                <a:cubicBezTo>
                  <a:pt x="639056" y="422781"/>
                  <a:pt x="476742" y="590365"/>
                  <a:pt x="318407" y="587830"/>
                </a:cubicBezTo>
                <a:cubicBezTo>
                  <a:pt x="126429" y="560991"/>
                  <a:pt x="-8218" y="449798"/>
                  <a:pt x="0" y="293915"/>
                </a:cubicBezTo>
                <a:close/>
              </a:path>
              <a:path w="636814" h="587829" stroke="0" extrusionOk="0">
                <a:moveTo>
                  <a:pt x="0" y="293915"/>
                </a:moveTo>
                <a:cubicBezTo>
                  <a:pt x="-16527" y="155485"/>
                  <a:pt x="149156" y="1441"/>
                  <a:pt x="318407" y="0"/>
                </a:cubicBezTo>
                <a:cubicBezTo>
                  <a:pt x="483478" y="-15670"/>
                  <a:pt x="643304" y="120965"/>
                  <a:pt x="636814" y="293915"/>
                </a:cubicBezTo>
                <a:cubicBezTo>
                  <a:pt x="647108" y="439493"/>
                  <a:pt x="487801" y="582628"/>
                  <a:pt x="318407" y="587830"/>
                </a:cubicBezTo>
                <a:cubicBezTo>
                  <a:pt x="148770" y="577413"/>
                  <a:pt x="-8068" y="491651"/>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3870827439">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8</a:t>
            </a:r>
          </a:p>
        </p:txBody>
      </p:sp>
      <p:sp>
        <p:nvSpPr>
          <p:cNvPr id="19" name="CaixaDeTexto 18">
            <a:extLst>
              <a:ext uri="{FF2B5EF4-FFF2-40B4-BE49-F238E27FC236}">
                <a16:creationId xmlns:a16="http://schemas.microsoft.com/office/drawing/2014/main" xmlns="" id="{0091FC7C-5982-FAE8-23A3-57C880AFCAAE}"/>
              </a:ext>
            </a:extLst>
          </p:cNvPr>
          <p:cNvSpPr txBox="1"/>
          <p:nvPr/>
        </p:nvSpPr>
        <p:spPr>
          <a:xfrm>
            <a:off x="3351399" y="1802019"/>
            <a:ext cx="2318657" cy="369332"/>
          </a:xfrm>
          <a:prstGeom prst="rect">
            <a:avLst/>
          </a:prstGeom>
          <a:noFill/>
          <a:ln>
            <a:solidFill>
              <a:srgbClr val="F2CB05"/>
            </a:solidFill>
          </a:ln>
        </p:spPr>
        <p:txBody>
          <a:bodyPr wrap="square" rtlCol="0">
            <a:spAutoFit/>
          </a:bodyPr>
          <a:lstStyle/>
          <a:p>
            <a:r>
              <a:rPr lang="es-419">
                <a:solidFill>
                  <a:schemeClr val="bg1"/>
                </a:solidFill>
                <a:latin typeface="Georgia" panose="02040502050405020303" pitchFamily="18" charset="0"/>
              </a:rPr>
              <a:t>Introducción</a:t>
            </a:r>
          </a:p>
        </p:txBody>
      </p:sp>
      <p:sp>
        <p:nvSpPr>
          <p:cNvPr id="20" name="CaixaDeTexto 19">
            <a:extLst>
              <a:ext uri="{FF2B5EF4-FFF2-40B4-BE49-F238E27FC236}">
                <a16:creationId xmlns:a16="http://schemas.microsoft.com/office/drawing/2014/main" xmlns="" id="{A21D0378-97A3-3D9D-AA05-24B98F9FA64C}"/>
              </a:ext>
            </a:extLst>
          </p:cNvPr>
          <p:cNvSpPr txBox="1"/>
          <p:nvPr/>
        </p:nvSpPr>
        <p:spPr>
          <a:xfrm>
            <a:off x="3311525" y="2860267"/>
            <a:ext cx="2318657" cy="646331"/>
          </a:xfrm>
          <a:prstGeom prst="rect">
            <a:avLst/>
          </a:prstGeom>
          <a:noFill/>
          <a:ln>
            <a:solidFill>
              <a:srgbClr val="F2CB05"/>
            </a:solidFill>
          </a:ln>
        </p:spPr>
        <p:txBody>
          <a:bodyPr wrap="square" rtlCol="0">
            <a:spAutoFit/>
          </a:bodyPr>
          <a:lstStyle/>
          <a:p>
            <a:r>
              <a:rPr lang="es-419">
                <a:solidFill>
                  <a:schemeClr val="bg1"/>
                </a:solidFill>
                <a:latin typeface="Georgia" panose="02040502050405020303" pitchFamily="18" charset="0"/>
              </a:rPr>
              <a:t>Justificación y Delimitación</a:t>
            </a:r>
          </a:p>
        </p:txBody>
      </p:sp>
      <p:sp>
        <p:nvSpPr>
          <p:cNvPr id="21" name="CaixaDeTexto 20">
            <a:extLst>
              <a:ext uri="{FF2B5EF4-FFF2-40B4-BE49-F238E27FC236}">
                <a16:creationId xmlns:a16="http://schemas.microsoft.com/office/drawing/2014/main" xmlns="" id="{44460828-439B-FDAC-D71D-0D8F2B370EC8}"/>
              </a:ext>
            </a:extLst>
          </p:cNvPr>
          <p:cNvSpPr txBox="1"/>
          <p:nvPr/>
        </p:nvSpPr>
        <p:spPr>
          <a:xfrm>
            <a:off x="6653443" y="2257517"/>
            <a:ext cx="1877786" cy="369332"/>
          </a:xfrm>
          <a:prstGeom prst="rect">
            <a:avLst/>
          </a:prstGeom>
          <a:noFill/>
          <a:ln>
            <a:solidFill>
              <a:srgbClr val="F2CB05"/>
            </a:solidFill>
          </a:ln>
        </p:spPr>
        <p:txBody>
          <a:bodyPr wrap="square" rtlCol="0">
            <a:spAutoFit/>
          </a:bodyPr>
          <a:lstStyle/>
          <a:p>
            <a:pPr algn="r"/>
            <a:r>
              <a:rPr lang="es-419">
                <a:solidFill>
                  <a:schemeClr val="bg1"/>
                </a:solidFill>
                <a:latin typeface="Georgia" panose="02040502050405020303" pitchFamily="18" charset="0"/>
              </a:rPr>
              <a:t>Antecedentes</a:t>
            </a:r>
          </a:p>
        </p:txBody>
      </p:sp>
      <p:sp>
        <p:nvSpPr>
          <p:cNvPr id="23" name="CaixaDeTexto 22">
            <a:extLst>
              <a:ext uri="{FF2B5EF4-FFF2-40B4-BE49-F238E27FC236}">
                <a16:creationId xmlns:a16="http://schemas.microsoft.com/office/drawing/2014/main" xmlns="" id="{B566A992-CFBD-B850-031E-7765D34CED80}"/>
              </a:ext>
            </a:extLst>
          </p:cNvPr>
          <p:cNvSpPr txBox="1"/>
          <p:nvPr/>
        </p:nvSpPr>
        <p:spPr>
          <a:xfrm>
            <a:off x="6653443" y="3439402"/>
            <a:ext cx="1877786" cy="369332"/>
          </a:xfrm>
          <a:prstGeom prst="rect">
            <a:avLst/>
          </a:prstGeom>
          <a:noFill/>
          <a:ln>
            <a:solidFill>
              <a:srgbClr val="F2CB05"/>
            </a:solidFill>
          </a:ln>
        </p:spPr>
        <p:txBody>
          <a:bodyPr wrap="square" rtlCol="0">
            <a:spAutoFit/>
          </a:bodyPr>
          <a:lstStyle/>
          <a:p>
            <a:pPr algn="r"/>
            <a:r>
              <a:rPr lang="es-419">
                <a:solidFill>
                  <a:schemeClr val="bg1"/>
                </a:solidFill>
                <a:latin typeface="Georgia" panose="02040502050405020303" pitchFamily="18" charset="0"/>
              </a:rPr>
              <a:t>Metodología</a:t>
            </a:r>
          </a:p>
        </p:txBody>
      </p:sp>
      <p:sp>
        <p:nvSpPr>
          <p:cNvPr id="24" name="CaixaDeTexto 23">
            <a:extLst>
              <a:ext uri="{FF2B5EF4-FFF2-40B4-BE49-F238E27FC236}">
                <a16:creationId xmlns:a16="http://schemas.microsoft.com/office/drawing/2014/main" xmlns="" id="{62B7E10F-0073-A7FC-5095-99FA9030BCE9}"/>
              </a:ext>
            </a:extLst>
          </p:cNvPr>
          <p:cNvSpPr txBox="1"/>
          <p:nvPr/>
        </p:nvSpPr>
        <p:spPr>
          <a:xfrm>
            <a:off x="3311525" y="5069880"/>
            <a:ext cx="2318656" cy="646331"/>
          </a:xfrm>
          <a:prstGeom prst="rect">
            <a:avLst/>
          </a:prstGeom>
          <a:noFill/>
          <a:ln>
            <a:solidFill>
              <a:srgbClr val="F2CB05"/>
            </a:solidFill>
          </a:ln>
        </p:spPr>
        <p:txBody>
          <a:bodyPr wrap="square" rtlCol="0">
            <a:spAutoFit/>
          </a:bodyPr>
          <a:lstStyle/>
          <a:p>
            <a:r>
              <a:rPr lang="es-419">
                <a:solidFill>
                  <a:schemeClr val="bg1"/>
                </a:solidFill>
                <a:latin typeface="Georgia" panose="02040502050405020303" pitchFamily="18" charset="0"/>
              </a:rPr>
              <a:t>Impacto del proyecto</a:t>
            </a:r>
          </a:p>
        </p:txBody>
      </p:sp>
      <p:sp>
        <p:nvSpPr>
          <p:cNvPr id="25" name="CaixaDeTexto 24">
            <a:extLst>
              <a:ext uri="{FF2B5EF4-FFF2-40B4-BE49-F238E27FC236}">
                <a16:creationId xmlns:a16="http://schemas.microsoft.com/office/drawing/2014/main" xmlns="" id="{9B9B56DD-1C3D-7C1B-2AEE-5EBB3D1E85A4}"/>
              </a:ext>
            </a:extLst>
          </p:cNvPr>
          <p:cNvSpPr txBox="1"/>
          <p:nvPr/>
        </p:nvSpPr>
        <p:spPr>
          <a:xfrm>
            <a:off x="3311526" y="4044602"/>
            <a:ext cx="2318657" cy="369332"/>
          </a:xfrm>
          <a:prstGeom prst="rect">
            <a:avLst/>
          </a:prstGeom>
          <a:noFill/>
          <a:ln>
            <a:solidFill>
              <a:srgbClr val="F2CB05"/>
            </a:solidFill>
          </a:ln>
        </p:spPr>
        <p:txBody>
          <a:bodyPr wrap="square" rtlCol="0">
            <a:spAutoFit/>
          </a:bodyPr>
          <a:lstStyle/>
          <a:p>
            <a:r>
              <a:rPr lang="es-419">
                <a:solidFill>
                  <a:schemeClr val="bg1"/>
                </a:solidFill>
                <a:latin typeface="Georgia" panose="02040502050405020303" pitchFamily="18" charset="0"/>
              </a:rPr>
              <a:t>Prototipo propuesto</a:t>
            </a:r>
          </a:p>
        </p:txBody>
      </p:sp>
      <p:sp>
        <p:nvSpPr>
          <p:cNvPr id="26" name="CaixaDeTexto 25">
            <a:extLst>
              <a:ext uri="{FF2B5EF4-FFF2-40B4-BE49-F238E27FC236}">
                <a16:creationId xmlns:a16="http://schemas.microsoft.com/office/drawing/2014/main" xmlns="" id="{8F8BF8CF-973F-354C-B5F9-B605DCC30A38}"/>
              </a:ext>
            </a:extLst>
          </p:cNvPr>
          <p:cNvSpPr txBox="1"/>
          <p:nvPr/>
        </p:nvSpPr>
        <p:spPr>
          <a:xfrm>
            <a:off x="6653443" y="5825460"/>
            <a:ext cx="1877786" cy="369332"/>
          </a:xfrm>
          <a:prstGeom prst="rect">
            <a:avLst/>
          </a:prstGeom>
          <a:noFill/>
          <a:ln>
            <a:solidFill>
              <a:srgbClr val="F2CB05"/>
            </a:solidFill>
          </a:ln>
        </p:spPr>
        <p:txBody>
          <a:bodyPr wrap="square" rtlCol="0">
            <a:spAutoFit/>
          </a:bodyPr>
          <a:lstStyle/>
          <a:p>
            <a:pPr algn="r"/>
            <a:r>
              <a:rPr lang="es-419">
                <a:solidFill>
                  <a:schemeClr val="bg1"/>
                </a:solidFill>
                <a:latin typeface="Georgia" panose="02040502050405020303" pitchFamily="18" charset="0"/>
              </a:rPr>
              <a:t>Bibliografía</a:t>
            </a:r>
          </a:p>
        </p:txBody>
      </p:sp>
      <p:cxnSp>
        <p:nvCxnSpPr>
          <p:cNvPr id="39" name="Conector: Curvo 38">
            <a:extLst>
              <a:ext uri="{FF2B5EF4-FFF2-40B4-BE49-F238E27FC236}">
                <a16:creationId xmlns:a16="http://schemas.microsoft.com/office/drawing/2014/main" xmlns="" id="{ABA6B2F1-AA54-4356-3609-3011244471F6}"/>
              </a:ext>
            </a:extLst>
          </p:cNvPr>
          <p:cNvCxnSpPr>
            <a:stCxn id="19" idx="3"/>
            <a:endCxn id="21" idx="1"/>
          </p:cNvCxnSpPr>
          <p:nvPr/>
        </p:nvCxnSpPr>
        <p:spPr>
          <a:xfrm>
            <a:off x="5670056" y="1986685"/>
            <a:ext cx="983387" cy="455498"/>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1" name="Conector: Curvo 40">
            <a:extLst>
              <a:ext uri="{FF2B5EF4-FFF2-40B4-BE49-F238E27FC236}">
                <a16:creationId xmlns:a16="http://schemas.microsoft.com/office/drawing/2014/main" xmlns="" id="{93B04C5B-2F69-0B4F-AAC8-81C31F7F3F49}"/>
              </a:ext>
            </a:extLst>
          </p:cNvPr>
          <p:cNvCxnSpPr>
            <a:stCxn id="21" idx="1"/>
            <a:endCxn id="20" idx="3"/>
          </p:cNvCxnSpPr>
          <p:nvPr/>
        </p:nvCxnSpPr>
        <p:spPr>
          <a:xfrm rot="10800000" flipV="1">
            <a:off x="5630183" y="2442183"/>
            <a:ext cx="1023261" cy="741250"/>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3" name="Conector: Curvo 42">
            <a:extLst>
              <a:ext uri="{FF2B5EF4-FFF2-40B4-BE49-F238E27FC236}">
                <a16:creationId xmlns:a16="http://schemas.microsoft.com/office/drawing/2014/main" xmlns="" id="{68FA7E07-5888-2079-F85C-277124539714}"/>
              </a:ext>
            </a:extLst>
          </p:cNvPr>
          <p:cNvCxnSpPr>
            <a:stCxn id="20" idx="3"/>
            <a:endCxn id="23" idx="1"/>
          </p:cNvCxnSpPr>
          <p:nvPr/>
        </p:nvCxnSpPr>
        <p:spPr>
          <a:xfrm>
            <a:off x="5630182" y="3183433"/>
            <a:ext cx="1023261" cy="440635"/>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5" name="Conector: Curvo 44">
            <a:extLst>
              <a:ext uri="{FF2B5EF4-FFF2-40B4-BE49-F238E27FC236}">
                <a16:creationId xmlns:a16="http://schemas.microsoft.com/office/drawing/2014/main" xmlns="" id="{5AAADF5A-3F89-7D4F-E4C9-14CCAAA22494}"/>
              </a:ext>
            </a:extLst>
          </p:cNvPr>
          <p:cNvCxnSpPr>
            <a:stCxn id="23" idx="1"/>
            <a:endCxn id="25" idx="3"/>
          </p:cNvCxnSpPr>
          <p:nvPr/>
        </p:nvCxnSpPr>
        <p:spPr>
          <a:xfrm rot="10800000" flipV="1">
            <a:off x="5630183" y="3624068"/>
            <a:ext cx="1023260" cy="605200"/>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pic>
        <p:nvPicPr>
          <p:cNvPr id="4098" name="Picture 2" descr="Free fogo 1188561 PNG with Transparent Background">
            <a:extLst>
              <a:ext uri="{FF2B5EF4-FFF2-40B4-BE49-F238E27FC236}">
                <a16:creationId xmlns:a16="http://schemas.microsoft.com/office/drawing/2014/main" xmlns="" id="{C7BCFC61-3843-94FD-7D9D-91B7184086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7631" y="526847"/>
            <a:ext cx="636815" cy="807230"/>
          </a:xfrm>
          <a:prstGeom prst="rect">
            <a:avLst/>
          </a:prstGeom>
          <a:noFill/>
          <a:extLst>
            <a:ext uri="{909E8E84-426E-40DD-AFC4-6F175D3DCCD1}">
              <a14:hiddenFill xmlns:a14="http://schemas.microsoft.com/office/drawing/2010/main">
                <a:solidFill>
                  <a:srgbClr val="FFFFFF"/>
                </a:solidFill>
              </a14:hiddenFill>
            </a:ext>
          </a:extLst>
        </p:spPr>
      </p:pic>
      <p:sp>
        <p:nvSpPr>
          <p:cNvPr id="29" name="Elipse 28">
            <a:extLst>
              <a:ext uri="{FF2B5EF4-FFF2-40B4-BE49-F238E27FC236}">
                <a16:creationId xmlns:a16="http://schemas.microsoft.com/office/drawing/2014/main" xmlns="" id="{3FCAE89F-17A4-449B-BF30-30277835965D}"/>
              </a:ext>
            </a:extLst>
          </p:cNvPr>
          <p:cNvSpPr/>
          <p:nvPr/>
        </p:nvSpPr>
        <p:spPr>
          <a:xfrm>
            <a:off x="8653693" y="4559504"/>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6836" y="171327"/>
                  <a:pt x="105578" y="1984"/>
                  <a:pt x="318407" y="0"/>
                </a:cubicBezTo>
                <a:cubicBezTo>
                  <a:pt x="488926" y="-1261"/>
                  <a:pt x="629619" y="105732"/>
                  <a:pt x="636814" y="293915"/>
                </a:cubicBezTo>
                <a:cubicBezTo>
                  <a:pt x="639056" y="422781"/>
                  <a:pt x="476742" y="590365"/>
                  <a:pt x="318407" y="587830"/>
                </a:cubicBezTo>
                <a:cubicBezTo>
                  <a:pt x="126429" y="560991"/>
                  <a:pt x="-8218" y="449798"/>
                  <a:pt x="0" y="293915"/>
                </a:cubicBezTo>
                <a:close/>
              </a:path>
              <a:path w="636814" h="587829" stroke="0" extrusionOk="0">
                <a:moveTo>
                  <a:pt x="0" y="293915"/>
                </a:moveTo>
                <a:cubicBezTo>
                  <a:pt x="-16527" y="155485"/>
                  <a:pt x="149156" y="1441"/>
                  <a:pt x="318407" y="0"/>
                </a:cubicBezTo>
                <a:cubicBezTo>
                  <a:pt x="483478" y="-15670"/>
                  <a:pt x="643304" y="120965"/>
                  <a:pt x="636814" y="293915"/>
                </a:cubicBezTo>
                <a:cubicBezTo>
                  <a:pt x="647108" y="439493"/>
                  <a:pt x="487801" y="582628"/>
                  <a:pt x="318407" y="587830"/>
                </a:cubicBezTo>
                <a:cubicBezTo>
                  <a:pt x="148770" y="577413"/>
                  <a:pt x="-8068" y="491651"/>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3870827439">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6</a:t>
            </a:r>
          </a:p>
        </p:txBody>
      </p:sp>
      <p:sp>
        <p:nvSpPr>
          <p:cNvPr id="30" name="CaixaDeTexto 25">
            <a:extLst>
              <a:ext uri="{FF2B5EF4-FFF2-40B4-BE49-F238E27FC236}">
                <a16:creationId xmlns:a16="http://schemas.microsoft.com/office/drawing/2014/main" xmlns="" id="{805943C7-0809-457E-A8F7-9F8A3B95A818}"/>
              </a:ext>
            </a:extLst>
          </p:cNvPr>
          <p:cNvSpPr txBox="1"/>
          <p:nvPr/>
        </p:nvSpPr>
        <p:spPr>
          <a:xfrm>
            <a:off x="6653443" y="4668753"/>
            <a:ext cx="1877786" cy="646331"/>
          </a:xfrm>
          <a:prstGeom prst="rect">
            <a:avLst/>
          </a:prstGeom>
          <a:noFill/>
          <a:ln>
            <a:solidFill>
              <a:srgbClr val="F2CB05"/>
            </a:solidFill>
          </a:ln>
        </p:spPr>
        <p:txBody>
          <a:bodyPr wrap="square" rtlCol="0">
            <a:spAutoFit/>
          </a:bodyPr>
          <a:lstStyle/>
          <a:p>
            <a:pPr algn="r"/>
            <a:r>
              <a:rPr lang="es-419">
                <a:solidFill>
                  <a:schemeClr val="bg1"/>
                </a:solidFill>
                <a:latin typeface="Georgia" panose="02040502050405020303" pitchFamily="18" charset="0"/>
              </a:rPr>
              <a:t>Resultados y conclusiones</a:t>
            </a:r>
          </a:p>
        </p:txBody>
      </p:sp>
      <p:cxnSp>
        <p:nvCxnSpPr>
          <p:cNvPr id="6" name="Conector: curvado 5">
            <a:extLst>
              <a:ext uri="{FF2B5EF4-FFF2-40B4-BE49-F238E27FC236}">
                <a16:creationId xmlns:a16="http://schemas.microsoft.com/office/drawing/2014/main" xmlns="" id="{C6677085-893F-4B20-8E48-832C4464D562}"/>
              </a:ext>
            </a:extLst>
          </p:cNvPr>
          <p:cNvCxnSpPr>
            <a:stCxn id="25" idx="3"/>
            <a:endCxn id="30" idx="1"/>
          </p:cNvCxnSpPr>
          <p:nvPr/>
        </p:nvCxnSpPr>
        <p:spPr>
          <a:xfrm>
            <a:off x="5630183" y="4229268"/>
            <a:ext cx="1023260" cy="762651"/>
          </a:xfrm>
          <a:prstGeom prst="curvedConnector3">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8" name="Conector: curvado 7">
            <a:extLst>
              <a:ext uri="{FF2B5EF4-FFF2-40B4-BE49-F238E27FC236}">
                <a16:creationId xmlns:a16="http://schemas.microsoft.com/office/drawing/2014/main" xmlns="" id="{216E47AD-9B0E-4253-A1DF-D7FB169230A3}"/>
              </a:ext>
            </a:extLst>
          </p:cNvPr>
          <p:cNvCxnSpPr>
            <a:cxnSpLocks/>
            <a:stCxn id="30" idx="1"/>
            <a:endCxn id="24" idx="3"/>
          </p:cNvCxnSpPr>
          <p:nvPr/>
        </p:nvCxnSpPr>
        <p:spPr>
          <a:xfrm rot="10800000" flipV="1">
            <a:off x="5630181" y="4991918"/>
            <a:ext cx="1023262" cy="401127"/>
          </a:xfrm>
          <a:prstGeom prst="curvedConnector3">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10" name="Conector: curvado 9">
            <a:extLst>
              <a:ext uri="{FF2B5EF4-FFF2-40B4-BE49-F238E27FC236}">
                <a16:creationId xmlns:a16="http://schemas.microsoft.com/office/drawing/2014/main" xmlns="" id="{B3CFBD92-1C05-4831-B67E-A37BCEFA945D}"/>
              </a:ext>
            </a:extLst>
          </p:cNvPr>
          <p:cNvCxnSpPr>
            <a:cxnSpLocks/>
            <a:stCxn id="24" idx="3"/>
            <a:endCxn id="26" idx="1"/>
          </p:cNvCxnSpPr>
          <p:nvPr/>
        </p:nvCxnSpPr>
        <p:spPr>
          <a:xfrm>
            <a:off x="5630181" y="5393046"/>
            <a:ext cx="1023262" cy="617080"/>
          </a:xfrm>
          <a:prstGeom prst="curvedConnector3">
            <a:avLst/>
          </a:prstGeom>
          <a:ln w="190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11713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xmlns="" id="{D3E72DD6-BC93-43CD-F175-0C9704DE1701}"/>
              </a:ext>
            </a:extLst>
          </p:cNvPr>
          <p:cNvSpPr/>
          <p:nvPr/>
        </p:nvSpPr>
        <p:spPr>
          <a:xfrm>
            <a:off x="0" y="0"/>
            <a:ext cx="12192000" cy="963386"/>
          </a:xfrm>
          <a:prstGeom prst="rect">
            <a:avLst/>
          </a:prstGeom>
          <a:gradFill flip="none" rotWithShape="1">
            <a:gsLst>
              <a:gs pos="0">
                <a:srgbClr val="A63F03">
                  <a:shade val="30000"/>
                  <a:satMod val="115000"/>
                </a:srgbClr>
              </a:gs>
              <a:gs pos="50000">
                <a:srgbClr val="A63F03">
                  <a:shade val="67500"/>
                  <a:satMod val="115000"/>
                </a:srgbClr>
              </a:gs>
              <a:gs pos="100000">
                <a:srgbClr val="A63F03">
                  <a:shade val="100000"/>
                  <a:satMod val="115000"/>
                </a:srgbClr>
              </a:gs>
            </a:gsLst>
            <a:lin ang="13500000" scaled="1"/>
            <a:tileRect/>
          </a:gradFill>
          <a:ln>
            <a:solidFill>
              <a:srgbClr val="A63F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xmlns="" id="{9701E1A0-3C77-778F-7218-D23D3A853227}"/>
              </a:ext>
            </a:extLst>
          </p:cNvPr>
          <p:cNvSpPr>
            <a:spLocks noGrp="1"/>
          </p:cNvSpPr>
          <p:nvPr>
            <p:ph type="title"/>
          </p:nvPr>
        </p:nvSpPr>
        <p:spPr>
          <a:xfrm>
            <a:off x="713160" y="-173027"/>
            <a:ext cx="10515600" cy="1336125"/>
          </a:xfrm>
        </p:spPr>
        <p:txBody>
          <a:bodyPr/>
          <a:lstStyle/>
          <a:p>
            <a:pPr algn="ctr"/>
            <a:r>
              <a:rPr lang="es-419">
                <a:solidFill>
                  <a:schemeClr val="bg1"/>
                </a:solidFill>
                <a:latin typeface="Georgia Pro" panose="02040502050405020303" pitchFamily="18" charset="0"/>
              </a:rPr>
              <a:t>Introducción</a:t>
            </a:r>
          </a:p>
        </p:txBody>
      </p:sp>
      <p:sp>
        <p:nvSpPr>
          <p:cNvPr id="3" name="Espaço Reservado para Conteúdo 2">
            <a:extLst>
              <a:ext uri="{FF2B5EF4-FFF2-40B4-BE49-F238E27FC236}">
                <a16:creationId xmlns:a16="http://schemas.microsoft.com/office/drawing/2014/main" xmlns="" id="{BFEF8A43-E0AF-427C-824E-ADDD60408163}"/>
              </a:ext>
            </a:extLst>
          </p:cNvPr>
          <p:cNvSpPr>
            <a:spLocks noGrp="1"/>
          </p:cNvSpPr>
          <p:nvPr>
            <p:ph idx="1"/>
          </p:nvPr>
        </p:nvSpPr>
        <p:spPr>
          <a:xfrm>
            <a:off x="160563" y="1666057"/>
            <a:ext cx="5257800" cy="940665"/>
          </a:xfrm>
        </p:spPr>
        <p:txBody>
          <a:bodyPr>
            <a:normAutofit/>
          </a:bodyPr>
          <a:lstStyle/>
          <a:p>
            <a:pPr algn="just"/>
            <a:r>
              <a:rPr lang="es-ES" sz="2000" dirty="0">
                <a:solidFill>
                  <a:schemeClr val="bg1"/>
                </a:solidFill>
                <a:latin typeface="Georgia" panose="02040502050405020303" pitchFamily="18" charset="0"/>
              </a:rPr>
              <a:t>Los incendios </a:t>
            </a:r>
            <a:r>
              <a:rPr lang="es-ES" sz="2000" dirty="0" smtClean="0">
                <a:solidFill>
                  <a:schemeClr val="bg1"/>
                </a:solidFill>
                <a:latin typeface="Georgia" panose="02040502050405020303" pitchFamily="18" charset="0"/>
              </a:rPr>
              <a:t>son una </a:t>
            </a:r>
            <a:r>
              <a:rPr lang="es-ES" sz="2000" dirty="0">
                <a:solidFill>
                  <a:schemeClr val="bg1"/>
                </a:solidFill>
                <a:latin typeface="Georgia" panose="02040502050405020303" pitchFamily="18" charset="0"/>
              </a:rPr>
              <a:t>de las grandes problemáticas que está afectando a nivel nacional </a:t>
            </a:r>
            <a:r>
              <a:rPr lang="es-ES" sz="2000" dirty="0" smtClean="0">
                <a:solidFill>
                  <a:schemeClr val="bg1"/>
                </a:solidFill>
                <a:latin typeface="Georgia" panose="02040502050405020303" pitchFamily="18" charset="0"/>
              </a:rPr>
              <a:t>con </a:t>
            </a:r>
            <a:r>
              <a:rPr lang="es-ES" sz="2000" dirty="0">
                <a:solidFill>
                  <a:schemeClr val="bg1"/>
                </a:solidFill>
                <a:latin typeface="Georgia" panose="02040502050405020303" pitchFamily="18" charset="0"/>
              </a:rPr>
              <a:t>la llegada de la época </a:t>
            </a:r>
            <a:r>
              <a:rPr lang="es-ES" sz="2000" dirty="0" smtClean="0">
                <a:solidFill>
                  <a:schemeClr val="bg1"/>
                </a:solidFill>
                <a:latin typeface="Georgia" panose="02040502050405020303" pitchFamily="18" charset="0"/>
              </a:rPr>
              <a:t>seca.</a:t>
            </a:r>
            <a:endParaRPr lang="es-419" sz="2000" dirty="0">
              <a:solidFill>
                <a:schemeClr val="bg1"/>
              </a:solidFill>
              <a:latin typeface="Georgia" panose="02040502050405020303" pitchFamily="18" charset="0"/>
            </a:endParaRPr>
          </a:p>
        </p:txBody>
      </p:sp>
      <p:pic>
        <p:nvPicPr>
          <p:cNvPr id="11" name="Imagen 4">
            <a:extLst>
              <a:ext uri="{FF2B5EF4-FFF2-40B4-BE49-F238E27FC236}">
                <a16:creationId xmlns:a16="http://schemas.microsoft.com/office/drawing/2014/main" xmlns="" id="{55650A9E-FC62-E8ED-C195-2465905195C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89502" y="1666057"/>
            <a:ext cx="6198120" cy="3447451"/>
          </a:xfrm>
          <a:prstGeom prst="rect">
            <a:avLst/>
          </a:prstGeom>
          <a:solidFill>
            <a:srgbClr val="A63F03"/>
          </a:solidFill>
          <a:ln w="2857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18" name="Elipse 17">
            <a:extLst>
              <a:ext uri="{FF2B5EF4-FFF2-40B4-BE49-F238E27FC236}">
                <a16:creationId xmlns:a16="http://schemas.microsoft.com/office/drawing/2014/main" xmlns="" id="{2A8BBE26-AD02-268E-D378-F3219B98C16F}"/>
              </a:ext>
            </a:extLst>
          </p:cNvPr>
          <p:cNvSpPr/>
          <p:nvPr/>
        </p:nvSpPr>
        <p:spPr>
          <a:xfrm>
            <a:off x="3510789" y="207390"/>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39575" y="119793"/>
                  <a:pt x="125484" y="-30354"/>
                  <a:pt x="318407" y="0"/>
                </a:cubicBezTo>
                <a:cubicBezTo>
                  <a:pt x="513718" y="-13621"/>
                  <a:pt x="626141" y="129028"/>
                  <a:pt x="636814" y="293915"/>
                </a:cubicBezTo>
                <a:cubicBezTo>
                  <a:pt x="653804" y="478084"/>
                  <a:pt x="531503" y="573604"/>
                  <a:pt x="318407" y="587830"/>
                </a:cubicBezTo>
                <a:cubicBezTo>
                  <a:pt x="158177" y="598949"/>
                  <a:pt x="-5555" y="472132"/>
                  <a:pt x="0" y="293915"/>
                </a:cubicBezTo>
                <a:close/>
              </a:path>
              <a:path w="636814" h="587829" stroke="0" extrusionOk="0">
                <a:moveTo>
                  <a:pt x="0" y="293915"/>
                </a:moveTo>
                <a:cubicBezTo>
                  <a:pt x="6994" y="150682"/>
                  <a:pt x="147682" y="-23908"/>
                  <a:pt x="318407" y="0"/>
                </a:cubicBezTo>
                <a:cubicBezTo>
                  <a:pt x="484399" y="-11094"/>
                  <a:pt x="650911" y="105067"/>
                  <a:pt x="636814" y="293915"/>
                </a:cubicBezTo>
                <a:cubicBezTo>
                  <a:pt x="618725" y="470865"/>
                  <a:pt x="470059" y="570315"/>
                  <a:pt x="318407" y="587830"/>
                </a:cubicBezTo>
                <a:cubicBezTo>
                  <a:pt x="124471" y="601013"/>
                  <a:pt x="-5560" y="427270"/>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1821096857">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1</a:t>
            </a:r>
          </a:p>
        </p:txBody>
      </p:sp>
      <p:pic>
        <p:nvPicPr>
          <p:cNvPr id="19" name="Picture 14" descr="Download HD Pushpin - Push Pin Clip Art Transparent PNG Image - NicePNG.com">
            <a:extLst>
              <a:ext uri="{FF2B5EF4-FFF2-40B4-BE49-F238E27FC236}">
                <a16:creationId xmlns:a16="http://schemas.microsoft.com/office/drawing/2014/main" xmlns="" id="{88F49E28-240C-9C6C-A91D-BB5F4EBB799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28760" y="1466345"/>
            <a:ext cx="792358" cy="709640"/>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504966" y="4473356"/>
            <a:ext cx="3466533" cy="127848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solidFill>
                  <a:schemeClr val="bg1"/>
                </a:solidFill>
                <a:latin typeface="Georgia" panose="02040502050405020303" pitchFamily="18" charset="0"/>
              </a:rPr>
              <a:t>El Ministerio de Ambiente reveló que de 2013 a 2019 se registraron 13,907 casos de incendios en todo el </a:t>
            </a:r>
            <a:r>
              <a:rPr lang="es-ES" dirty="0" smtClean="0">
                <a:solidFill>
                  <a:schemeClr val="bg1"/>
                </a:solidFill>
                <a:latin typeface="Georgia" panose="02040502050405020303" pitchFamily="18" charset="0"/>
              </a:rPr>
              <a:t>país.</a:t>
            </a:r>
            <a:endParaRPr lang="es-PA" dirty="0"/>
          </a:p>
        </p:txBody>
      </p:sp>
      <p:pic>
        <p:nvPicPr>
          <p:cNvPr id="2054" name="Picture 6" descr="Tema Integrativo Incendios | Centro de Ciencia del Clima y la Resiliencia -  CR2">
            <a:extLst>
              <a:ext uri="{FF2B5EF4-FFF2-40B4-BE49-F238E27FC236}">
                <a16:creationId xmlns:a16="http://schemas.microsoft.com/office/drawing/2014/main" xmlns="" id="{FD7FFF68-4A0D-6D81-CD59-A85586197B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0329" y="4277720"/>
            <a:ext cx="1801706" cy="1669758"/>
          </a:xfrm>
          <a:prstGeom prst="rect">
            <a:avLst/>
          </a:prstGeom>
          <a:noFill/>
          <a:extLst>
            <a:ext uri="{909E8E84-426E-40DD-AFC4-6F175D3DCCD1}">
              <a14:hiddenFill xmlns:a14="http://schemas.microsoft.com/office/drawing/2010/main">
                <a:solidFill>
                  <a:srgbClr val="FFFFFF"/>
                </a:solidFill>
              </a14:hiddenFill>
            </a:ext>
          </a:extLst>
        </p:spPr>
      </p:pic>
      <p:sp>
        <p:nvSpPr>
          <p:cNvPr id="6" name="Rombo 5"/>
          <p:cNvSpPr/>
          <p:nvPr/>
        </p:nvSpPr>
        <p:spPr>
          <a:xfrm>
            <a:off x="504966" y="2939782"/>
            <a:ext cx="1872000" cy="900000"/>
          </a:xfrm>
          <a:prstGeom prst="diamond">
            <a:avLst/>
          </a:prstGeom>
          <a:solidFill>
            <a:srgbClr val="422A1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A" dirty="0" smtClean="0">
                <a:latin typeface="Times New Roman" panose="02020603050405020304" pitchFamily="18" charset="0"/>
                <a:cs typeface="Times New Roman" panose="02020603050405020304" pitchFamily="18" charset="0"/>
              </a:rPr>
              <a:t>Forestal</a:t>
            </a:r>
            <a:endParaRPr lang="es-PA" dirty="0">
              <a:latin typeface="Times New Roman" panose="02020603050405020304" pitchFamily="18" charset="0"/>
              <a:cs typeface="Times New Roman" panose="02020603050405020304" pitchFamily="18" charset="0"/>
            </a:endParaRPr>
          </a:p>
        </p:txBody>
      </p:sp>
      <p:sp>
        <p:nvSpPr>
          <p:cNvPr id="12" name="Rombo 11"/>
          <p:cNvSpPr/>
          <p:nvPr/>
        </p:nvSpPr>
        <p:spPr>
          <a:xfrm>
            <a:off x="2574789" y="2939782"/>
            <a:ext cx="1872000" cy="900000"/>
          </a:xfrm>
          <a:prstGeom prst="diamond">
            <a:avLst/>
          </a:prstGeom>
          <a:solidFill>
            <a:srgbClr val="422A1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A" dirty="0" smtClean="0">
                <a:latin typeface="Times New Roman" panose="02020603050405020304" pitchFamily="18" charset="0"/>
                <a:cs typeface="Times New Roman" panose="02020603050405020304" pitchFamily="18" charset="0"/>
              </a:rPr>
              <a:t>Masa Vegetal</a:t>
            </a:r>
            <a:endParaRPr lang="es-P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567054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54"/>
                                        </p:tgtEl>
                                        <p:attrNameLst>
                                          <p:attrName>style.visibility</p:attrName>
                                        </p:attrNameLst>
                                      </p:cBhvr>
                                      <p:to>
                                        <p:strVal val="visible"/>
                                      </p:to>
                                    </p:set>
                                    <p:animEffect transition="in" filter="fade">
                                      <p:cBhvr>
                                        <p:cTn id="12" dur="1000"/>
                                        <p:tgtEl>
                                          <p:spTgt spid="2054"/>
                                        </p:tgtEl>
                                      </p:cBhvr>
                                    </p:animEffect>
                                    <p:anim calcmode="lin" valueType="num">
                                      <p:cBhvr>
                                        <p:cTn id="13" dur="1000" fill="hold"/>
                                        <p:tgtEl>
                                          <p:spTgt spid="2054"/>
                                        </p:tgtEl>
                                        <p:attrNameLst>
                                          <p:attrName>ppt_x</p:attrName>
                                        </p:attrNameLst>
                                      </p:cBhvr>
                                      <p:tavLst>
                                        <p:tav tm="0">
                                          <p:val>
                                            <p:strVal val="#ppt_x"/>
                                          </p:val>
                                        </p:tav>
                                        <p:tav tm="100000">
                                          <p:val>
                                            <p:strVal val="#ppt_x"/>
                                          </p:val>
                                        </p:tav>
                                      </p:tavLst>
                                    </p:anim>
                                    <p:anim calcmode="lin" valueType="num">
                                      <p:cBhvr>
                                        <p:cTn id="14" dur="1000" fill="hold"/>
                                        <p:tgtEl>
                                          <p:spTgt spid="2054"/>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4"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ppt_x"/>
                                          </p:val>
                                        </p:tav>
                                        <p:tav tm="100000">
                                          <p:val>
                                            <p:strVal val="#ppt_x"/>
                                          </p:val>
                                        </p:tav>
                                      </p:tavLst>
                                    </p:anim>
                                    <p:anim calcmode="lin" valueType="num">
                                      <p:cBhvr additive="base">
                                        <p:cTn id="2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xmlns="" id="{D3E72DD6-BC93-43CD-F175-0C9704DE1701}"/>
              </a:ext>
            </a:extLst>
          </p:cNvPr>
          <p:cNvSpPr/>
          <p:nvPr/>
        </p:nvSpPr>
        <p:spPr>
          <a:xfrm>
            <a:off x="0" y="0"/>
            <a:ext cx="12192000" cy="438539"/>
          </a:xfrm>
          <a:prstGeom prst="rect">
            <a:avLst/>
          </a:prstGeom>
          <a:gradFill flip="none" rotWithShape="1">
            <a:gsLst>
              <a:gs pos="0">
                <a:srgbClr val="A63F03">
                  <a:shade val="30000"/>
                  <a:satMod val="115000"/>
                </a:srgbClr>
              </a:gs>
              <a:gs pos="50000">
                <a:srgbClr val="A63F03">
                  <a:shade val="67500"/>
                  <a:satMod val="115000"/>
                </a:srgbClr>
              </a:gs>
              <a:gs pos="100000">
                <a:srgbClr val="A63F03">
                  <a:shade val="100000"/>
                  <a:satMod val="115000"/>
                </a:srgbClr>
              </a:gs>
            </a:gsLst>
            <a:lin ang="13500000" scaled="1"/>
            <a:tileRect/>
          </a:gradFill>
          <a:ln>
            <a:solidFill>
              <a:srgbClr val="A63F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xmlns="" id="{9701E1A0-3C77-778F-7218-D23D3A853227}"/>
              </a:ext>
            </a:extLst>
          </p:cNvPr>
          <p:cNvSpPr>
            <a:spLocks noGrp="1"/>
          </p:cNvSpPr>
          <p:nvPr>
            <p:ph type="title"/>
          </p:nvPr>
        </p:nvSpPr>
        <p:spPr>
          <a:xfrm>
            <a:off x="838200" y="475861"/>
            <a:ext cx="10515600" cy="1055583"/>
          </a:xfrm>
        </p:spPr>
        <p:txBody>
          <a:bodyPr/>
          <a:lstStyle/>
          <a:p>
            <a:pPr algn="ctr"/>
            <a:r>
              <a:rPr lang="es-419">
                <a:solidFill>
                  <a:schemeClr val="bg1"/>
                </a:solidFill>
                <a:latin typeface="Georgia Pro" panose="02040502050405020303" pitchFamily="18" charset="0"/>
              </a:rPr>
              <a:t>Índice</a:t>
            </a:r>
          </a:p>
        </p:txBody>
      </p:sp>
      <p:sp>
        <p:nvSpPr>
          <p:cNvPr id="11" name="Elipse 10">
            <a:extLst>
              <a:ext uri="{FF2B5EF4-FFF2-40B4-BE49-F238E27FC236}">
                <a16:creationId xmlns:a16="http://schemas.microsoft.com/office/drawing/2014/main" xmlns="" id="{6CC5AC5C-EE94-008A-DC88-A46FA8B0CD8E}"/>
              </a:ext>
            </a:extLst>
          </p:cNvPr>
          <p:cNvSpPr/>
          <p:nvPr/>
        </p:nvSpPr>
        <p:spPr>
          <a:xfrm>
            <a:off x="2597568" y="1692358"/>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39575" y="119793"/>
                  <a:pt x="125484" y="-30354"/>
                  <a:pt x="318407" y="0"/>
                </a:cubicBezTo>
                <a:cubicBezTo>
                  <a:pt x="513718" y="-13621"/>
                  <a:pt x="626141" y="129028"/>
                  <a:pt x="636814" y="293915"/>
                </a:cubicBezTo>
                <a:cubicBezTo>
                  <a:pt x="653804" y="478084"/>
                  <a:pt x="531503" y="573604"/>
                  <a:pt x="318407" y="587830"/>
                </a:cubicBezTo>
                <a:cubicBezTo>
                  <a:pt x="158177" y="598949"/>
                  <a:pt x="-5555" y="472132"/>
                  <a:pt x="0" y="293915"/>
                </a:cubicBezTo>
                <a:close/>
              </a:path>
              <a:path w="636814" h="587829" stroke="0" extrusionOk="0">
                <a:moveTo>
                  <a:pt x="0" y="293915"/>
                </a:moveTo>
                <a:cubicBezTo>
                  <a:pt x="6994" y="150682"/>
                  <a:pt x="147682" y="-23908"/>
                  <a:pt x="318407" y="0"/>
                </a:cubicBezTo>
                <a:cubicBezTo>
                  <a:pt x="484399" y="-11094"/>
                  <a:pt x="650911" y="105067"/>
                  <a:pt x="636814" y="293915"/>
                </a:cubicBezTo>
                <a:cubicBezTo>
                  <a:pt x="618725" y="470865"/>
                  <a:pt x="470059" y="570315"/>
                  <a:pt x="318407" y="587830"/>
                </a:cubicBezTo>
                <a:cubicBezTo>
                  <a:pt x="124471" y="601013"/>
                  <a:pt x="-5560" y="427270"/>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1821096857">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1</a:t>
            </a:r>
          </a:p>
        </p:txBody>
      </p:sp>
      <p:sp>
        <p:nvSpPr>
          <p:cNvPr id="12" name="Elipse 11">
            <a:extLst>
              <a:ext uri="{FF2B5EF4-FFF2-40B4-BE49-F238E27FC236}">
                <a16:creationId xmlns:a16="http://schemas.microsoft.com/office/drawing/2014/main" xmlns="" id="{049DD18D-4259-9C46-D64B-DE37190A43C1}"/>
              </a:ext>
            </a:extLst>
          </p:cNvPr>
          <p:cNvSpPr/>
          <p:nvPr/>
        </p:nvSpPr>
        <p:spPr>
          <a:xfrm>
            <a:off x="8645529" y="2156595"/>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22279" y="131292"/>
                  <a:pt x="153715" y="-1983"/>
                  <a:pt x="318407" y="0"/>
                </a:cubicBezTo>
                <a:cubicBezTo>
                  <a:pt x="475314" y="2167"/>
                  <a:pt x="612051" y="134812"/>
                  <a:pt x="636814" y="293915"/>
                </a:cubicBezTo>
                <a:cubicBezTo>
                  <a:pt x="672931" y="476412"/>
                  <a:pt x="468848" y="591217"/>
                  <a:pt x="318407" y="587830"/>
                </a:cubicBezTo>
                <a:cubicBezTo>
                  <a:pt x="176837" y="580508"/>
                  <a:pt x="-9845" y="460437"/>
                  <a:pt x="0" y="293915"/>
                </a:cubicBezTo>
                <a:close/>
              </a:path>
              <a:path w="636814" h="587829" stroke="0" extrusionOk="0">
                <a:moveTo>
                  <a:pt x="0" y="293915"/>
                </a:moveTo>
                <a:cubicBezTo>
                  <a:pt x="-20406" y="156739"/>
                  <a:pt x="158713" y="14739"/>
                  <a:pt x="318407" y="0"/>
                </a:cubicBezTo>
                <a:cubicBezTo>
                  <a:pt x="500711" y="2582"/>
                  <a:pt x="652275" y="127367"/>
                  <a:pt x="636814" y="293915"/>
                </a:cubicBezTo>
                <a:cubicBezTo>
                  <a:pt x="604025" y="452992"/>
                  <a:pt x="489057" y="613924"/>
                  <a:pt x="318407" y="587830"/>
                </a:cubicBezTo>
                <a:cubicBezTo>
                  <a:pt x="148493" y="604645"/>
                  <a:pt x="13984" y="452662"/>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230475070">
                  <a:prstGeom prst="ellipse">
                    <a:avLst/>
                  </a:prstGeom>
                  <ask:type>
                    <ask:lineSketchFreehand/>
                  </ask:type>
                </ask:lineSketchStyleProps>
              </a:ext>
            </a:extLst>
          </a:ln>
          <a:effectLst>
            <a:glow rad="63500">
              <a:schemeClr val="accent4">
                <a:satMod val="175000"/>
                <a:alpha val="40000"/>
              </a:schemeClr>
            </a:glow>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2</a:t>
            </a:r>
          </a:p>
        </p:txBody>
      </p:sp>
      <p:sp>
        <p:nvSpPr>
          <p:cNvPr id="14" name="Elipse 13">
            <a:extLst>
              <a:ext uri="{FF2B5EF4-FFF2-40B4-BE49-F238E27FC236}">
                <a16:creationId xmlns:a16="http://schemas.microsoft.com/office/drawing/2014/main" xmlns="" id="{B44CEE77-4967-0CD1-9055-A85107370025}"/>
              </a:ext>
            </a:extLst>
          </p:cNvPr>
          <p:cNvSpPr/>
          <p:nvPr/>
        </p:nvSpPr>
        <p:spPr>
          <a:xfrm>
            <a:off x="2557694" y="2871723"/>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7175" y="111615"/>
                  <a:pt x="168155" y="-16716"/>
                  <a:pt x="318407" y="0"/>
                </a:cubicBezTo>
                <a:cubicBezTo>
                  <a:pt x="523546" y="-42"/>
                  <a:pt x="624076" y="119234"/>
                  <a:pt x="636814" y="293915"/>
                </a:cubicBezTo>
                <a:cubicBezTo>
                  <a:pt x="622376" y="449065"/>
                  <a:pt x="523999" y="575115"/>
                  <a:pt x="318407" y="587830"/>
                </a:cubicBezTo>
                <a:cubicBezTo>
                  <a:pt x="151075" y="597488"/>
                  <a:pt x="-1682" y="442101"/>
                  <a:pt x="0" y="293915"/>
                </a:cubicBezTo>
                <a:close/>
              </a:path>
              <a:path w="636814" h="587829" stroke="0" extrusionOk="0">
                <a:moveTo>
                  <a:pt x="0" y="293915"/>
                </a:moveTo>
                <a:cubicBezTo>
                  <a:pt x="-1825" y="155436"/>
                  <a:pt x="147625" y="-31266"/>
                  <a:pt x="318407" y="0"/>
                </a:cubicBezTo>
                <a:cubicBezTo>
                  <a:pt x="483939" y="-18614"/>
                  <a:pt x="648595" y="128105"/>
                  <a:pt x="636814" y="293915"/>
                </a:cubicBezTo>
                <a:cubicBezTo>
                  <a:pt x="679925" y="447732"/>
                  <a:pt x="518149" y="624002"/>
                  <a:pt x="318407" y="587830"/>
                </a:cubicBezTo>
                <a:cubicBezTo>
                  <a:pt x="111294" y="604570"/>
                  <a:pt x="-11905" y="479974"/>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401829594">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3</a:t>
            </a:r>
          </a:p>
        </p:txBody>
      </p:sp>
      <p:sp>
        <p:nvSpPr>
          <p:cNvPr id="15" name="Elipse 14">
            <a:extLst>
              <a:ext uri="{FF2B5EF4-FFF2-40B4-BE49-F238E27FC236}">
                <a16:creationId xmlns:a16="http://schemas.microsoft.com/office/drawing/2014/main" xmlns="" id="{54240D14-93B9-859E-1419-9CF5C632F76E}"/>
              </a:ext>
            </a:extLst>
          </p:cNvPr>
          <p:cNvSpPr/>
          <p:nvPr/>
        </p:nvSpPr>
        <p:spPr>
          <a:xfrm>
            <a:off x="8653693" y="3495344"/>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20380" y="145145"/>
                  <a:pt x="144919" y="21958"/>
                  <a:pt x="318407" y="0"/>
                </a:cubicBezTo>
                <a:cubicBezTo>
                  <a:pt x="478779" y="17246"/>
                  <a:pt x="646163" y="100689"/>
                  <a:pt x="636814" y="293915"/>
                </a:cubicBezTo>
                <a:cubicBezTo>
                  <a:pt x="641580" y="431451"/>
                  <a:pt x="499741" y="610811"/>
                  <a:pt x="318407" y="587830"/>
                </a:cubicBezTo>
                <a:cubicBezTo>
                  <a:pt x="146385" y="583562"/>
                  <a:pt x="6490" y="461290"/>
                  <a:pt x="0" y="293915"/>
                </a:cubicBezTo>
                <a:close/>
              </a:path>
              <a:path w="636814" h="587829" stroke="0" extrusionOk="0">
                <a:moveTo>
                  <a:pt x="0" y="293915"/>
                </a:moveTo>
                <a:cubicBezTo>
                  <a:pt x="10883" y="111033"/>
                  <a:pt x="126688" y="-13785"/>
                  <a:pt x="318407" y="0"/>
                </a:cubicBezTo>
                <a:cubicBezTo>
                  <a:pt x="518255" y="-18440"/>
                  <a:pt x="636721" y="116502"/>
                  <a:pt x="636814" y="293915"/>
                </a:cubicBezTo>
                <a:cubicBezTo>
                  <a:pt x="606664" y="471059"/>
                  <a:pt x="496000" y="601688"/>
                  <a:pt x="318407" y="587830"/>
                </a:cubicBezTo>
                <a:cubicBezTo>
                  <a:pt x="143237" y="593218"/>
                  <a:pt x="19476" y="474857"/>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28091046">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4</a:t>
            </a:r>
          </a:p>
        </p:txBody>
      </p:sp>
      <p:sp>
        <p:nvSpPr>
          <p:cNvPr id="16" name="Elipse 15">
            <a:extLst>
              <a:ext uri="{FF2B5EF4-FFF2-40B4-BE49-F238E27FC236}">
                <a16:creationId xmlns:a16="http://schemas.microsoft.com/office/drawing/2014/main" xmlns="" id="{B642E775-0006-7171-BF0C-C5D457BCAD68}"/>
              </a:ext>
            </a:extLst>
          </p:cNvPr>
          <p:cNvSpPr/>
          <p:nvPr/>
        </p:nvSpPr>
        <p:spPr>
          <a:xfrm>
            <a:off x="2557694" y="3935354"/>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12558" y="125600"/>
                  <a:pt x="124078" y="10400"/>
                  <a:pt x="318407" y="0"/>
                </a:cubicBezTo>
                <a:cubicBezTo>
                  <a:pt x="514262" y="22268"/>
                  <a:pt x="603813" y="144207"/>
                  <a:pt x="636814" y="293915"/>
                </a:cubicBezTo>
                <a:cubicBezTo>
                  <a:pt x="656670" y="417077"/>
                  <a:pt x="481391" y="597952"/>
                  <a:pt x="318407" y="587830"/>
                </a:cubicBezTo>
                <a:cubicBezTo>
                  <a:pt x="158448" y="590257"/>
                  <a:pt x="9746" y="425601"/>
                  <a:pt x="0" y="293915"/>
                </a:cubicBezTo>
                <a:close/>
              </a:path>
              <a:path w="636814" h="587829" stroke="0" extrusionOk="0">
                <a:moveTo>
                  <a:pt x="0" y="293915"/>
                </a:moveTo>
                <a:cubicBezTo>
                  <a:pt x="24913" y="146079"/>
                  <a:pt x="181362" y="11845"/>
                  <a:pt x="318407" y="0"/>
                </a:cubicBezTo>
                <a:cubicBezTo>
                  <a:pt x="469879" y="-24846"/>
                  <a:pt x="658237" y="130403"/>
                  <a:pt x="636814" y="293915"/>
                </a:cubicBezTo>
                <a:cubicBezTo>
                  <a:pt x="626889" y="466157"/>
                  <a:pt x="518912" y="561980"/>
                  <a:pt x="318407" y="587830"/>
                </a:cubicBezTo>
                <a:cubicBezTo>
                  <a:pt x="166521" y="619775"/>
                  <a:pt x="20031" y="470320"/>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801071471">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5</a:t>
            </a:r>
          </a:p>
        </p:txBody>
      </p:sp>
      <p:sp>
        <p:nvSpPr>
          <p:cNvPr id="17" name="Elipse 16">
            <a:extLst>
              <a:ext uri="{FF2B5EF4-FFF2-40B4-BE49-F238E27FC236}">
                <a16:creationId xmlns:a16="http://schemas.microsoft.com/office/drawing/2014/main" xmlns="" id="{8721DC4B-B51C-414D-64AE-F47BB310A06F}"/>
              </a:ext>
            </a:extLst>
          </p:cNvPr>
          <p:cNvSpPr/>
          <p:nvPr/>
        </p:nvSpPr>
        <p:spPr>
          <a:xfrm>
            <a:off x="2557694" y="5128382"/>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12142" y="141767"/>
                  <a:pt x="141748" y="-23818"/>
                  <a:pt x="318407" y="0"/>
                </a:cubicBezTo>
                <a:cubicBezTo>
                  <a:pt x="526663" y="-13022"/>
                  <a:pt x="632336" y="136721"/>
                  <a:pt x="636814" y="293915"/>
                </a:cubicBezTo>
                <a:cubicBezTo>
                  <a:pt x="626763" y="448036"/>
                  <a:pt x="499548" y="587653"/>
                  <a:pt x="318407" y="587830"/>
                </a:cubicBezTo>
                <a:cubicBezTo>
                  <a:pt x="119374" y="607621"/>
                  <a:pt x="8202" y="493544"/>
                  <a:pt x="0" y="293915"/>
                </a:cubicBezTo>
                <a:close/>
              </a:path>
              <a:path w="636814" h="587829" stroke="0" extrusionOk="0">
                <a:moveTo>
                  <a:pt x="0" y="293915"/>
                </a:moveTo>
                <a:cubicBezTo>
                  <a:pt x="7873" y="137521"/>
                  <a:pt x="151580" y="-13153"/>
                  <a:pt x="318407" y="0"/>
                </a:cubicBezTo>
                <a:cubicBezTo>
                  <a:pt x="493413" y="-7285"/>
                  <a:pt x="667425" y="108526"/>
                  <a:pt x="636814" y="293915"/>
                </a:cubicBezTo>
                <a:cubicBezTo>
                  <a:pt x="621577" y="424999"/>
                  <a:pt x="483083" y="605209"/>
                  <a:pt x="318407" y="587830"/>
                </a:cubicBezTo>
                <a:cubicBezTo>
                  <a:pt x="117664" y="589538"/>
                  <a:pt x="224" y="449386"/>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235307753">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7</a:t>
            </a:r>
          </a:p>
        </p:txBody>
      </p:sp>
      <p:sp>
        <p:nvSpPr>
          <p:cNvPr id="18" name="Elipse 17">
            <a:extLst>
              <a:ext uri="{FF2B5EF4-FFF2-40B4-BE49-F238E27FC236}">
                <a16:creationId xmlns:a16="http://schemas.microsoft.com/office/drawing/2014/main" xmlns="" id="{6FBEDE2A-A605-C9FB-BDC6-697ECEEE7442}"/>
              </a:ext>
            </a:extLst>
          </p:cNvPr>
          <p:cNvSpPr/>
          <p:nvPr/>
        </p:nvSpPr>
        <p:spPr>
          <a:xfrm>
            <a:off x="8653693" y="5716211"/>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6836" y="171327"/>
                  <a:pt x="105578" y="1984"/>
                  <a:pt x="318407" y="0"/>
                </a:cubicBezTo>
                <a:cubicBezTo>
                  <a:pt x="488926" y="-1261"/>
                  <a:pt x="629619" y="105732"/>
                  <a:pt x="636814" y="293915"/>
                </a:cubicBezTo>
                <a:cubicBezTo>
                  <a:pt x="639056" y="422781"/>
                  <a:pt x="476742" y="590365"/>
                  <a:pt x="318407" y="587830"/>
                </a:cubicBezTo>
                <a:cubicBezTo>
                  <a:pt x="126429" y="560991"/>
                  <a:pt x="-8218" y="449798"/>
                  <a:pt x="0" y="293915"/>
                </a:cubicBezTo>
                <a:close/>
              </a:path>
              <a:path w="636814" h="587829" stroke="0" extrusionOk="0">
                <a:moveTo>
                  <a:pt x="0" y="293915"/>
                </a:moveTo>
                <a:cubicBezTo>
                  <a:pt x="-16527" y="155485"/>
                  <a:pt x="149156" y="1441"/>
                  <a:pt x="318407" y="0"/>
                </a:cubicBezTo>
                <a:cubicBezTo>
                  <a:pt x="483478" y="-15670"/>
                  <a:pt x="643304" y="120965"/>
                  <a:pt x="636814" y="293915"/>
                </a:cubicBezTo>
                <a:cubicBezTo>
                  <a:pt x="647108" y="439493"/>
                  <a:pt x="487801" y="582628"/>
                  <a:pt x="318407" y="587830"/>
                </a:cubicBezTo>
                <a:cubicBezTo>
                  <a:pt x="148770" y="577413"/>
                  <a:pt x="-8068" y="491651"/>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3870827439">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8</a:t>
            </a:r>
          </a:p>
        </p:txBody>
      </p:sp>
      <p:sp>
        <p:nvSpPr>
          <p:cNvPr id="19" name="CaixaDeTexto 18">
            <a:extLst>
              <a:ext uri="{FF2B5EF4-FFF2-40B4-BE49-F238E27FC236}">
                <a16:creationId xmlns:a16="http://schemas.microsoft.com/office/drawing/2014/main" xmlns="" id="{0091FC7C-5982-FAE8-23A3-57C880AFCAAE}"/>
              </a:ext>
            </a:extLst>
          </p:cNvPr>
          <p:cNvSpPr txBox="1"/>
          <p:nvPr/>
        </p:nvSpPr>
        <p:spPr>
          <a:xfrm>
            <a:off x="3351399" y="1802019"/>
            <a:ext cx="2318657" cy="369332"/>
          </a:xfrm>
          <a:prstGeom prst="rect">
            <a:avLst/>
          </a:prstGeom>
          <a:noFill/>
          <a:ln>
            <a:solidFill>
              <a:srgbClr val="F2CB05"/>
            </a:solidFill>
          </a:ln>
        </p:spPr>
        <p:txBody>
          <a:bodyPr wrap="square" rtlCol="0">
            <a:spAutoFit/>
          </a:bodyPr>
          <a:lstStyle/>
          <a:p>
            <a:r>
              <a:rPr lang="es-419">
                <a:solidFill>
                  <a:schemeClr val="bg1"/>
                </a:solidFill>
                <a:latin typeface="Georgia" panose="02040502050405020303" pitchFamily="18" charset="0"/>
              </a:rPr>
              <a:t>Introducción</a:t>
            </a:r>
          </a:p>
        </p:txBody>
      </p:sp>
      <p:sp>
        <p:nvSpPr>
          <p:cNvPr id="20" name="CaixaDeTexto 19">
            <a:extLst>
              <a:ext uri="{FF2B5EF4-FFF2-40B4-BE49-F238E27FC236}">
                <a16:creationId xmlns:a16="http://schemas.microsoft.com/office/drawing/2014/main" xmlns="" id="{A21D0378-97A3-3D9D-AA05-24B98F9FA64C}"/>
              </a:ext>
            </a:extLst>
          </p:cNvPr>
          <p:cNvSpPr txBox="1"/>
          <p:nvPr/>
        </p:nvSpPr>
        <p:spPr>
          <a:xfrm>
            <a:off x="3311525" y="2860267"/>
            <a:ext cx="2318657" cy="646331"/>
          </a:xfrm>
          <a:prstGeom prst="rect">
            <a:avLst/>
          </a:prstGeom>
          <a:noFill/>
          <a:ln>
            <a:solidFill>
              <a:srgbClr val="F2CB05"/>
            </a:solidFill>
          </a:ln>
        </p:spPr>
        <p:txBody>
          <a:bodyPr wrap="square" rtlCol="0">
            <a:spAutoFit/>
          </a:bodyPr>
          <a:lstStyle/>
          <a:p>
            <a:r>
              <a:rPr lang="es-419">
                <a:solidFill>
                  <a:schemeClr val="bg1"/>
                </a:solidFill>
                <a:latin typeface="Georgia" panose="02040502050405020303" pitchFamily="18" charset="0"/>
              </a:rPr>
              <a:t>Justificación y Delimitación</a:t>
            </a:r>
          </a:p>
        </p:txBody>
      </p:sp>
      <p:sp>
        <p:nvSpPr>
          <p:cNvPr id="21" name="CaixaDeTexto 20">
            <a:extLst>
              <a:ext uri="{FF2B5EF4-FFF2-40B4-BE49-F238E27FC236}">
                <a16:creationId xmlns:a16="http://schemas.microsoft.com/office/drawing/2014/main" xmlns="" id="{44460828-439B-FDAC-D71D-0D8F2B370EC8}"/>
              </a:ext>
            </a:extLst>
          </p:cNvPr>
          <p:cNvSpPr txBox="1"/>
          <p:nvPr/>
        </p:nvSpPr>
        <p:spPr>
          <a:xfrm>
            <a:off x="6653443" y="2257517"/>
            <a:ext cx="1877786" cy="369332"/>
          </a:xfrm>
          <a:prstGeom prst="rect">
            <a:avLst/>
          </a:prstGeom>
          <a:noFill/>
          <a:ln>
            <a:solidFill>
              <a:srgbClr val="F2CB05"/>
            </a:solidFill>
          </a:ln>
          <a:effectLst>
            <a:glow rad="63500">
              <a:schemeClr val="accent4">
                <a:satMod val="175000"/>
                <a:alpha val="40000"/>
              </a:schemeClr>
            </a:glow>
          </a:effectLst>
        </p:spPr>
        <p:txBody>
          <a:bodyPr wrap="square" rtlCol="0">
            <a:spAutoFit/>
          </a:bodyPr>
          <a:lstStyle/>
          <a:p>
            <a:pPr algn="r"/>
            <a:r>
              <a:rPr lang="es-419">
                <a:solidFill>
                  <a:schemeClr val="bg1"/>
                </a:solidFill>
                <a:latin typeface="Georgia" panose="02040502050405020303" pitchFamily="18" charset="0"/>
              </a:rPr>
              <a:t>Antecedentes</a:t>
            </a:r>
          </a:p>
        </p:txBody>
      </p:sp>
      <p:sp>
        <p:nvSpPr>
          <p:cNvPr id="23" name="CaixaDeTexto 22">
            <a:extLst>
              <a:ext uri="{FF2B5EF4-FFF2-40B4-BE49-F238E27FC236}">
                <a16:creationId xmlns:a16="http://schemas.microsoft.com/office/drawing/2014/main" xmlns="" id="{B566A992-CFBD-B850-031E-7765D34CED80}"/>
              </a:ext>
            </a:extLst>
          </p:cNvPr>
          <p:cNvSpPr txBox="1"/>
          <p:nvPr/>
        </p:nvSpPr>
        <p:spPr>
          <a:xfrm>
            <a:off x="6653443" y="3439402"/>
            <a:ext cx="1877786" cy="369332"/>
          </a:xfrm>
          <a:prstGeom prst="rect">
            <a:avLst/>
          </a:prstGeom>
          <a:noFill/>
          <a:ln>
            <a:solidFill>
              <a:srgbClr val="F2CB05"/>
            </a:solidFill>
          </a:ln>
        </p:spPr>
        <p:txBody>
          <a:bodyPr wrap="square" rtlCol="0">
            <a:spAutoFit/>
          </a:bodyPr>
          <a:lstStyle/>
          <a:p>
            <a:pPr algn="r"/>
            <a:r>
              <a:rPr lang="es-419">
                <a:solidFill>
                  <a:schemeClr val="bg1"/>
                </a:solidFill>
                <a:latin typeface="Georgia" panose="02040502050405020303" pitchFamily="18" charset="0"/>
              </a:rPr>
              <a:t>Metodología</a:t>
            </a:r>
          </a:p>
        </p:txBody>
      </p:sp>
      <p:sp>
        <p:nvSpPr>
          <p:cNvPr id="24" name="CaixaDeTexto 23">
            <a:extLst>
              <a:ext uri="{FF2B5EF4-FFF2-40B4-BE49-F238E27FC236}">
                <a16:creationId xmlns:a16="http://schemas.microsoft.com/office/drawing/2014/main" xmlns="" id="{62B7E10F-0073-A7FC-5095-99FA9030BCE9}"/>
              </a:ext>
            </a:extLst>
          </p:cNvPr>
          <p:cNvSpPr txBox="1"/>
          <p:nvPr/>
        </p:nvSpPr>
        <p:spPr>
          <a:xfrm>
            <a:off x="3311525" y="5069880"/>
            <a:ext cx="2318656" cy="646331"/>
          </a:xfrm>
          <a:prstGeom prst="rect">
            <a:avLst/>
          </a:prstGeom>
          <a:noFill/>
          <a:ln>
            <a:solidFill>
              <a:srgbClr val="F2CB05"/>
            </a:solidFill>
          </a:ln>
        </p:spPr>
        <p:txBody>
          <a:bodyPr wrap="square" rtlCol="0">
            <a:spAutoFit/>
          </a:bodyPr>
          <a:lstStyle/>
          <a:p>
            <a:r>
              <a:rPr lang="es-419">
                <a:solidFill>
                  <a:schemeClr val="bg1"/>
                </a:solidFill>
                <a:latin typeface="Georgia" panose="02040502050405020303" pitchFamily="18" charset="0"/>
              </a:rPr>
              <a:t>Impacto del proyecto</a:t>
            </a:r>
          </a:p>
        </p:txBody>
      </p:sp>
      <p:sp>
        <p:nvSpPr>
          <p:cNvPr id="25" name="CaixaDeTexto 24">
            <a:extLst>
              <a:ext uri="{FF2B5EF4-FFF2-40B4-BE49-F238E27FC236}">
                <a16:creationId xmlns:a16="http://schemas.microsoft.com/office/drawing/2014/main" xmlns="" id="{9B9B56DD-1C3D-7C1B-2AEE-5EBB3D1E85A4}"/>
              </a:ext>
            </a:extLst>
          </p:cNvPr>
          <p:cNvSpPr txBox="1"/>
          <p:nvPr/>
        </p:nvSpPr>
        <p:spPr>
          <a:xfrm>
            <a:off x="3311526" y="4044602"/>
            <a:ext cx="2318657" cy="369332"/>
          </a:xfrm>
          <a:prstGeom prst="rect">
            <a:avLst/>
          </a:prstGeom>
          <a:noFill/>
          <a:ln>
            <a:solidFill>
              <a:srgbClr val="F2CB05"/>
            </a:solidFill>
          </a:ln>
        </p:spPr>
        <p:txBody>
          <a:bodyPr wrap="square" rtlCol="0">
            <a:spAutoFit/>
          </a:bodyPr>
          <a:lstStyle/>
          <a:p>
            <a:r>
              <a:rPr lang="es-419">
                <a:solidFill>
                  <a:schemeClr val="bg1"/>
                </a:solidFill>
                <a:latin typeface="Georgia" panose="02040502050405020303" pitchFamily="18" charset="0"/>
              </a:rPr>
              <a:t>Prototipo propuesto</a:t>
            </a:r>
          </a:p>
        </p:txBody>
      </p:sp>
      <p:sp>
        <p:nvSpPr>
          <p:cNvPr id="26" name="CaixaDeTexto 25">
            <a:extLst>
              <a:ext uri="{FF2B5EF4-FFF2-40B4-BE49-F238E27FC236}">
                <a16:creationId xmlns:a16="http://schemas.microsoft.com/office/drawing/2014/main" xmlns="" id="{8F8BF8CF-973F-354C-B5F9-B605DCC30A38}"/>
              </a:ext>
            </a:extLst>
          </p:cNvPr>
          <p:cNvSpPr txBox="1"/>
          <p:nvPr/>
        </p:nvSpPr>
        <p:spPr>
          <a:xfrm>
            <a:off x="6653443" y="5825460"/>
            <a:ext cx="1877786" cy="369332"/>
          </a:xfrm>
          <a:prstGeom prst="rect">
            <a:avLst/>
          </a:prstGeom>
          <a:noFill/>
          <a:ln>
            <a:solidFill>
              <a:srgbClr val="F2CB05"/>
            </a:solidFill>
          </a:ln>
        </p:spPr>
        <p:txBody>
          <a:bodyPr wrap="square" rtlCol="0">
            <a:spAutoFit/>
          </a:bodyPr>
          <a:lstStyle/>
          <a:p>
            <a:pPr algn="r"/>
            <a:r>
              <a:rPr lang="es-419">
                <a:solidFill>
                  <a:schemeClr val="bg1"/>
                </a:solidFill>
                <a:latin typeface="Georgia" panose="02040502050405020303" pitchFamily="18" charset="0"/>
              </a:rPr>
              <a:t>Bibliografía</a:t>
            </a:r>
          </a:p>
        </p:txBody>
      </p:sp>
      <p:cxnSp>
        <p:nvCxnSpPr>
          <p:cNvPr id="39" name="Conector: Curvo 38">
            <a:extLst>
              <a:ext uri="{FF2B5EF4-FFF2-40B4-BE49-F238E27FC236}">
                <a16:creationId xmlns:a16="http://schemas.microsoft.com/office/drawing/2014/main" xmlns="" id="{ABA6B2F1-AA54-4356-3609-3011244471F6}"/>
              </a:ext>
            </a:extLst>
          </p:cNvPr>
          <p:cNvCxnSpPr>
            <a:stCxn id="19" idx="3"/>
            <a:endCxn id="21" idx="1"/>
          </p:cNvCxnSpPr>
          <p:nvPr/>
        </p:nvCxnSpPr>
        <p:spPr>
          <a:xfrm>
            <a:off x="5670056" y="1986685"/>
            <a:ext cx="983387" cy="455498"/>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1" name="Conector: Curvo 40">
            <a:extLst>
              <a:ext uri="{FF2B5EF4-FFF2-40B4-BE49-F238E27FC236}">
                <a16:creationId xmlns:a16="http://schemas.microsoft.com/office/drawing/2014/main" xmlns="" id="{93B04C5B-2F69-0B4F-AAC8-81C31F7F3F49}"/>
              </a:ext>
            </a:extLst>
          </p:cNvPr>
          <p:cNvCxnSpPr>
            <a:stCxn id="21" idx="1"/>
            <a:endCxn id="20" idx="3"/>
          </p:cNvCxnSpPr>
          <p:nvPr/>
        </p:nvCxnSpPr>
        <p:spPr>
          <a:xfrm rot="10800000" flipV="1">
            <a:off x="5630183" y="2442183"/>
            <a:ext cx="1023261" cy="741250"/>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3" name="Conector: Curvo 42">
            <a:extLst>
              <a:ext uri="{FF2B5EF4-FFF2-40B4-BE49-F238E27FC236}">
                <a16:creationId xmlns:a16="http://schemas.microsoft.com/office/drawing/2014/main" xmlns="" id="{68FA7E07-5888-2079-F85C-277124539714}"/>
              </a:ext>
            </a:extLst>
          </p:cNvPr>
          <p:cNvCxnSpPr>
            <a:stCxn id="20" idx="3"/>
            <a:endCxn id="23" idx="1"/>
          </p:cNvCxnSpPr>
          <p:nvPr/>
        </p:nvCxnSpPr>
        <p:spPr>
          <a:xfrm>
            <a:off x="5630182" y="3183433"/>
            <a:ext cx="1023261" cy="440635"/>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5" name="Conector: Curvo 44">
            <a:extLst>
              <a:ext uri="{FF2B5EF4-FFF2-40B4-BE49-F238E27FC236}">
                <a16:creationId xmlns:a16="http://schemas.microsoft.com/office/drawing/2014/main" xmlns="" id="{5AAADF5A-3F89-7D4F-E4C9-14CCAAA22494}"/>
              </a:ext>
            </a:extLst>
          </p:cNvPr>
          <p:cNvCxnSpPr>
            <a:stCxn id="23" idx="1"/>
            <a:endCxn id="25" idx="3"/>
          </p:cNvCxnSpPr>
          <p:nvPr/>
        </p:nvCxnSpPr>
        <p:spPr>
          <a:xfrm rot="10800000" flipV="1">
            <a:off x="5630183" y="3624068"/>
            <a:ext cx="1023260" cy="605200"/>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pic>
        <p:nvPicPr>
          <p:cNvPr id="4098" name="Picture 2" descr="Free fogo 1188561 PNG with Transparent Background">
            <a:extLst>
              <a:ext uri="{FF2B5EF4-FFF2-40B4-BE49-F238E27FC236}">
                <a16:creationId xmlns:a16="http://schemas.microsoft.com/office/drawing/2014/main" xmlns="" id="{C7BCFC61-3843-94FD-7D9D-91B7184086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7631" y="526847"/>
            <a:ext cx="636815" cy="807230"/>
          </a:xfrm>
          <a:prstGeom prst="rect">
            <a:avLst/>
          </a:prstGeom>
          <a:noFill/>
          <a:extLst>
            <a:ext uri="{909E8E84-426E-40DD-AFC4-6F175D3DCCD1}">
              <a14:hiddenFill xmlns:a14="http://schemas.microsoft.com/office/drawing/2010/main">
                <a:solidFill>
                  <a:srgbClr val="FFFFFF"/>
                </a:solidFill>
              </a14:hiddenFill>
            </a:ext>
          </a:extLst>
        </p:spPr>
      </p:pic>
      <p:sp>
        <p:nvSpPr>
          <p:cNvPr id="29" name="Elipse 28">
            <a:extLst>
              <a:ext uri="{FF2B5EF4-FFF2-40B4-BE49-F238E27FC236}">
                <a16:creationId xmlns:a16="http://schemas.microsoft.com/office/drawing/2014/main" xmlns="" id="{3FCAE89F-17A4-449B-BF30-30277835965D}"/>
              </a:ext>
            </a:extLst>
          </p:cNvPr>
          <p:cNvSpPr/>
          <p:nvPr/>
        </p:nvSpPr>
        <p:spPr>
          <a:xfrm>
            <a:off x="8653693" y="4559504"/>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6836" y="171327"/>
                  <a:pt x="105578" y="1984"/>
                  <a:pt x="318407" y="0"/>
                </a:cubicBezTo>
                <a:cubicBezTo>
                  <a:pt x="488926" y="-1261"/>
                  <a:pt x="629619" y="105732"/>
                  <a:pt x="636814" y="293915"/>
                </a:cubicBezTo>
                <a:cubicBezTo>
                  <a:pt x="639056" y="422781"/>
                  <a:pt x="476742" y="590365"/>
                  <a:pt x="318407" y="587830"/>
                </a:cubicBezTo>
                <a:cubicBezTo>
                  <a:pt x="126429" y="560991"/>
                  <a:pt x="-8218" y="449798"/>
                  <a:pt x="0" y="293915"/>
                </a:cubicBezTo>
                <a:close/>
              </a:path>
              <a:path w="636814" h="587829" stroke="0" extrusionOk="0">
                <a:moveTo>
                  <a:pt x="0" y="293915"/>
                </a:moveTo>
                <a:cubicBezTo>
                  <a:pt x="-16527" y="155485"/>
                  <a:pt x="149156" y="1441"/>
                  <a:pt x="318407" y="0"/>
                </a:cubicBezTo>
                <a:cubicBezTo>
                  <a:pt x="483478" y="-15670"/>
                  <a:pt x="643304" y="120965"/>
                  <a:pt x="636814" y="293915"/>
                </a:cubicBezTo>
                <a:cubicBezTo>
                  <a:pt x="647108" y="439493"/>
                  <a:pt x="487801" y="582628"/>
                  <a:pt x="318407" y="587830"/>
                </a:cubicBezTo>
                <a:cubicBezTo>
                  <a:pt x="148770" y="577413"/>
                  <a:pt x="-8068" y="491651"/>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3870827439">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6</a:t>
            </a:r>
          </a:p>
        </p:txBody>
      </p:sp>
      <p:sp>
        <p:nvSpPr>
          <p:cNvPr id="30" name="CaixaDeTexto 25">
            <a:extLst>
              <a:ext uri="{FF2B5EF4-FFF2-40B4-BE49-F238E27FC236}">
                <a16:creationId xmlns:a16="http://schemas.microsoft.com/office/drawing/2014/main" xmlns="" id="{805943C7-0809-457E-A8F7-9F8A3B95A818}"/>
              </a:ext>
            </a:extLst>
          </p:cNvPr>
          <p:cNvSpPr txBox="1"/>
          <p:nvPr/>
        </p:nvSpPr>
        <p:spPr>
          <a:xfrm>
            <a:off x="6653443" y="4668753"/>
            <a:ext cx="1877786" cy="646331"/>
          </a:xfrm>
          <a:prstGeom prst="rect">
            <a:avLst/>
          </a:prstGeom>
          <a:noFill/>
          <a:ln>
            <a:solidFill>
              <a:srgbClr val="F2CB05"/>
            </a:solidFill>
          </a:ln>
        </p:spPr>
        <p:txBody>
          <a:bodyPr wrap="square" rtlCol="0">
            <a:spAutoFit/>
          </a:bodyPr>
          <a:lstStyle/>
          <a:p>
            <a:pPr algn="r"/>
            <a:r>
              <a:rPr lang="es-419">
                <a:solidFill>
                  <a:schemeClr val="bg1"/>
                </a:solidFill>
                <a:latin typeface="Georgia" panose="02040502050405020303" pitchFamily="18" charset="0"/>
              </a:rPr>
              <a:t>Resultados y conclusiones</a:t>
            </a:r>
          </a:p>
        </p:txBody>
      </p:sp>
      <p:cxnSp>
        <p:nvCxnSpPr>
          <p:cNvPr id="6" name="Conector: curvado 5">
            <a:extLst>
              <a:ext uri="{FF2B5EF4-FFF2-40B4-BE49-F238E27FC236}">
                <a16:creationId xmlns:a16="http://schemas.microsoft.com/office/drawing/2014/main" xmlns="" id="{C6677085-893F-4B20-8E48-832C4464D562}"/>
              </a:ext>
            </a:extLst>
          </p:cNvPr>
          <p:cNvCxnSpPr>
            <a:stCxn id="25" idx="3"/>
            <a:endCxn id="30" idx="1"/>
          </p:cNvCxnSpPr>
          <p:nvPr/>
        </p:nvCxnSpPr>
        <p:spPr>
          <a:xfrm>
            <a:off x="5630183" y="4229268"/>
            <a:ext cx="1023260" cy="762651"/>
          </a:xfrm>
          <a:prstGeom prst="curvedConnector3">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8" name="Conector: curvado 7">
            <a:extLst>
              <a:ext uri="{FF2B5EF4-FFF2-40B4-BE49-F238E27FC236}">
                <a16:creationId xmlns:a16="http://schemas.microsoft.com/office/drawing/2014/main" xmlns="" id="{216E47AD-9B0E-4253-A1DF-D7FB169230A3}"/>
              </a:ext>
            </a:extLst>
          </p:cNvPr>
          <p:cNvCxnSpPr>
            <a:cxnSpLocks/>
            <a:stCxn id="30" idx="1"/>
            <a:endCxn id="24" idx="3"/>
          </p:cNvCxnSpPr>
          <p:nvPr/>
        </p:nvCxnSpPr>
        <p:spPr>
          <a:xfrm rot="10800000" flipV="1">
            <a:off x="5630181" y="4991918"/>
            <a:ext cx="1023262" cy="401127"/>
          </a:xfrm>
          <a:prstGeom prst="curvedConnector3">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10" name="Conector: curvado 9">
            <a:extLst>
              <a:ext uri="{FF2B5EF4-FFF2-40B4-BE49-F238E27FC236}">
                <a16:creationId xmlns:a16="http://schemas.microsoft.com/office/drawing/2014/main" xmlns="" id="{B3CFBD92-1C05-4831-B67E-A37BCEFA945D}"/>
              </a:ext>
            </a:extLst>
          </p:cNvPr>
          <p:cNvCxnSpPr>
            <a:cxnSpLocks/>
            <a:stCxn id="24" idx="3"/>
            <a:endCxn id="26" idx="1"/>
          </p:cNvCxnSpPr>
          <p:nvPr/>
        </p:nvCxnSpPr>
        <p:spPr>
          <a:xfrm>
            <a:off x="5630181" y="5393046"/>
            <a:ext cx="1023262" cy="617080"/>
          </a:xfrm>
          <a:prstGeom prst="curvedConnector3">
            <a:avLst/>
          </a:prstGeom>
          <a:ln w="190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2333118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6080D"/>
        </a:solidFill>
        <a:effectLst/>
      </p:bgPr>
    </p:bg>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xmlns="" id="{D3E72DD6-BC93-43CD-F175-0C9704DE1701}"/>
              </a:ext>
            </a:extLst>
          </p:cNvPr>
          <p:cNvSpPr/>
          <p:nvPr/>
        </p:nvSpPr>
        <p:spPr>
          <a:xfrm>
            <a:off x="0" y="0"/>
            <a:ext cx="12192000" cy="971550"/>
          </a:xfrm>
          <a:prstGeom prst="rect">
            <a:avLst/>
          </a:prstGeom>
          <a:gradFill flip="none" rotWithShape="1">
            <a:gsLst>
              <a:gs pos="0">
                <a:srgbClr val="A63F03">
                  <a:shade val="30000"/>
                  <a:satMod val="115000"/>
                </a:srgbClr>
              </a:gs>
              <a:gs pos="50000">
                <a:srgbClr val="A63F03">
                  <a:shade val="67500"/>
                  <a:satMod val="115000"/>
                </a:srgbClr>
              </a:gs>
              <a:gs pos="100000">
                <a:srgbClr val="A63F03">
                  <a:shade val="100000"/>
                  <a:satMod val="115000"/>
                </a:srgbClr>
              </a:gs>
            </a:gsLst>
            <a:lin ang="13500000" scaled="1"/>
            <a:tileRect/>
          </a:gradFill>
          <a:ln>
            <a:solidFill>
              <a:srgbClr val="A63F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xmlns="" id="{9701E1A0-3C77-778F-7218-D23D3A853227}"/>
              </a:ext>
            </a:extLst>
          </p:cNvPr>
          <p:cNvSpPr>
            <a:spLocks noGrp="1"/>
          </p:cNvSpPr>
          <p:nvPr>
            <p:ph type="title"/>
          </p:nvPr>
        </p:nvSpPr>
        <p:spPr>
          <a:xfrm>
            <a:off x="838200" y="-190320"/>
            <a:ext cx="10515600" cy="1336125"/>
          </a:xfrm>
        </p:spPr>
        <p:txBody>
          <a:bodyPr/>
          <a:lstStyle/>
          <a:p>
            <a:pPr algn="ctr"/>
            <a:r>
              <a:rPr lang="es-419">
                <a:solidFill>
                  <a:schemeClr val="bg1"/>
                </a:solidFill>
                <a:latin typeface="Georgia Pro" panose="02040502050405020303" pitchFamily="18" charset="0"/>
              </a:rPr>
              <a:t>Antecedentes</a:t>
            </a:r>
          </a:p>
        </p:txBody>
      </p:sp>
      <p:sp>
        <p:nvSpPr>
          <p:cNvPr id="3" name="Espaço Reservado para Conteúdo 2" descr="&#10;">
            <a:extLst>
              <a:ext uri="{FF2B5EF4-FFF2-40B4-BE49-F238E27FC236}">
                <a16:creationId xmlns:a16="http://schemas.microsoft.com/office/drawing/2014/main" xmlns="" id="{BFEF8A43-E0AF-427C-824E-ADDD60408163}"/>
              </a:ext>
              <a:ext uri="{C183D7F6-B498-43B3-948B-1728B52AA6E4}">
                <adec:decorative xmlns:adec="http://schemas.microsoft.com/office/drawing/2017/decorative" xmlns="" val="0"/>
              </a:ext>
            </a:extLst>
          </p:cNvPr>
          <p:cNvSpPr>
            <a:spLocks noGrp="1"/>
          </p:cNvSpPr>
          <p:nvPr>
            <p:ph idx="1"/>
          </p:nvPr>
        </p:nvSpPr>
        <p:spPr>
          <a:xfrm>
            <a:off x="1240469" y="1719471"/>
            <a:ext cx="4466909" cy="2206526"/>
          </a:xfrm>
        </p:spPr>
        <p:txBody>
          <a:bodyPr>
            <a:normAutofit/>
          </a:bodyPr>
          <a:lstStyle/>
          <a:p>
            <a:pPr algn="just"/>
            <a:r>
              <a:rPr lang="es-ES" sz="2000" dirty="0">
                <a:solidFill>
                  <a:schemeClr val="bg1"/>
                </a:solidFill>
                <a:latin typeface="Georgia" panose="02040502050405020303" pitchFamily="18" charset="0"/>
              </a:rPr>
              <a:t>Se considera un incendio forestal, a un fuego que se dispersa a través de un relieve rural o urbano por medio de su vegetación, poniendo en peligro a su ecosistema ambiental.</a:t>
            </a:r>
          </a:p>
        </p:txBody>
      </p:sp>
      <p:sp>
        <p:nvSpPr>
          <p:cNvPr id="11" name="Elipse 10">
            <a:extLst>
              <a:ext uri="{FF2B5EF4-FFF2-40B4-BE49-F238E27FC236}">
                <a16:creationId xmlns:a16="http://schemas.microsoft.com/office/drawing/2014/main" xmlns="" id="{1BFC5052-81A3-1B61-78C5-9A54C87DF7A2}"/>
              </a:ext>
            </a:extLst>
          </p:cNvPr>
          <p:cNvSpPr/>
          <p:nvPr/>
        </p:nvSpPr>
        <p:spPr>
          <a:xfrm>
            <a:off x="3567793" y="183827"/>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22279" y="131292"/>
                  <a:pt x="153715" y="-1983"/>
                  <a:pt x="318407" y="0"/>
                </a:cubicBezTo>
                <a:cubicBezTo>
                  <a:pt x="475314" y="2167"/>
                  <a:pt x="612051" y="134812"/>
                  <a:pt x="636814" y="293915"/>
                </a:cubicBezTo>
                <a:cubicBezTo>
                  <a:pt x="672931" y="476412"/>
                  <a:pt x="468848" y="591217"/>
                  <a:pt x="318407" y="587830"/>
                </a:cubicBezTo>
                <a:cubicBezTo>
                  <a:pt x="176837" y="580508"/>
                  <a:pt x="-9845" y="460437"/>
                  <a:pt x="0" y="293915"/>
                </a:cubicBezTo>
                <a:close/>
              </a:path>
              <a:path w="636814" h="587829" stroke="0" extrusionOk="0">
                <a:moveTo>
                  <a:pt x="0" y="293915"/>
                </a:moveTo>
                <a:cubicBezTo>
                  <a:pt x="-20406" y="156739"/>
                  <a:pt x="158713" y="14739"/>
                  <a:pt x="318407" y="0"/>
                </a:cubicBezTo>
                <a:cubicBezTo>
                  <a:pt x="500711" y="2582"/>
                  <a:pt x="652275" y="127367"/>
                  <a:pt x="636814" y="293915"/>
                </a:cubicBezTo>
                <a:cubicBezTo>
                  <a:pt x="604025" y="452992"/>
                  <a:pt x="489057" y="613924"/>
                  <a:pt x="318407" y="587830"/>
                </a:cubicBezTo>
                <a:cubicBezTo>
                  <a:pt x="148493" y="604645"/>
                  <a:pt x="13984" y="452662"/>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230475070">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2</a:t>
            </a:r>
          </a:p>
        </p:txBody>
      </p:sp>
      <p:sp>
        <p:nvSpPr>
          <p:cNvPr id="12" name="Hexágono 11" descr="Zonas afectadas por incendios en la Reserva Forestal La Yeguada. Fuente: Ministerio De Ambiente ">
            <a:extLst>
              <a:ext uri="{FF2B5EF4-FFF2-40B4-BE49-F238E27FC236}">
                <a16:creationId xmlns:a16="http://schemas.microsoft.com/office/drawing/2014/main" xmlns="" id="{7DAD68F4-CBE6-5448-7F99-065BF4D890B4}"/>
              </a:ext>
              <a:ext uri="{C183D7F6-B498-43B3-948B-1728B52AA6E4}">
                <adec:decorative xmlns:adec="http://schemas.microsoft.com/office/drawing/2017/decorative" xmlns="" val="0"/>
              </a:ext>
            </a:extLst>
          </p:cNvPr>
          <p:cNvSpPr/>
          <p:nvPr/>
        </p:nvSpPr>
        <p:spPr>
          <a:xfrm>
            <a:off x="6631040" y="2183262"/>
            <a:ext cx="3960000" cy="3593792"/>
          </a:xfrm>
          <a:prstGeom prst="hexagon">
            <a:avLst/>
          </a:prstGeom>
          <a:blipFill dpi="0" rotWithShape="1">
            <a:blip r:embed="rId2">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aixaDeTexto 12">
            <a:extLst>
              <a:ext uri="{FF2B5EF4-FFF2-40B4-BE49-F238E27FC236}">
                <a16:creationId xmlns:a16="http://schemas.microsoft.com/office/drawing/2014/main" xmlns="" id="{7A9A102C-B78A-BF5C-093D-6F9DE8458772}"/>
              </a:ext>
            </a:extLst>
          </p:cNvPr>
          <p:cNvSpPr txBox="1"/>
          <p:nvPr/>
        </p:nvSpPr>
        <p:spPr>
          <a:xfrm>
            <a:off x="7201752" y="1719471"/>
            <a:ext cx="3184071" cy="400110"/>
          </a:xfrm>
          <a:prstGeom prst="rect">
            <a:avLst/>
          </a:prstGeom>
          <a:noFill/>
        </p:spPr>
        <p:txBody>
          <a:bodyPr wrap="square" rtlCol="0">
            <a:spAutoFit/>
          </a:bodyPr>
          <a:lstStyle/>
          <a:p>
            <a:r>
              <a:rPr lang="es-419" dirty="0">
                <a:solidFill>
                  <a:schemeClr val="bg1"/>
                </a:solidFill>
                <a:latin typeface="Times New Roman" panose="02020603050405020304" pitchFamily="18" charset="0"/>
                <a:cs typeface="Times New Roman" panose="02020603050405020304" pitchFamily="18" charset="0"/>
              </a:rPr>
              <a:t>Reserva </a:t>
            </a:r>
            <a:r>
              <a:rPr lang="es-419" sz="2000" dirty="0">
                <a:solidFill>
                  <a:schemeClr val="bg1"/>
                </a:solidFill>
                <a:latin typeface="Times New Roman" panose="02020603050405020304" pitchFamily="18" charset="0"/>
                <a:cs typeface="Times New Roman" panose="02020603050405020304" pitchFamily="18" charset="0"/>
              </a:rPr>
              <a:t>Forestal</a:t>
            </a:r>
            <a:r>
              <a:rPr lang="es-419" dirty="0">
                <a:solidFill>
                  <a:schemeClr val="bg1"/>
                </a:solidFill>
                <a:latin typeface="Times New Roman" panose="02020603050405020304" pitchFamily="18" charset="0"/>
                <a:cs typeface="Times New Roman" panose="02020603050405020304" pitchFamily="18" charset="0"/>
              </a:rPr>
              <a:t> la Yeguada</a:t>
            </a:r>
          </a:p>
        </p:txBody>
      </p:sp>
      <p:pic>
        <p:nvPicPr>
          <p:cNvPr id="3088" name="Picture 16" descr="Floresta - ícones de natureza grátis">
            <a:extLst>
              <a:ext uri="{FF2B5EF4-FFF2-40B4-BE49-F238E27FC236}">
                <a16:creationId xmlns:a16="http://schemas.microsoft.com/office/drawing/2014/main" xmlns="" id="{9A5CF2C0-19BA-A1B5-B0D1-0787E9EB50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8394" y="3925997"/>
            <a:ext cx="1851057" cy="1851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1947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88"/>
                                        </p:tgtEl>
                                        <p:attrNameLst>
                                          <p:attrName>style.visibility</p:attrName>
                                        </p:attrNameLst>
                                      </p:cBhvr>
                                      <p:to>
                                        <p:strVal val="visible"/>
                                      </p:to>
                                    </p:set>
                                    <p:animEffect transition="in" filter="fade">
                                      <p:cBhvr>
                                        <p:cTn id="12" dur="1000"/>
                                        <p:tgtEl>
                                          <p:spTgt spid="3088"/>
                                        </p:tgtEl>
                                      </p:cBhvr>
                                    </p:animEffect>
                                    <p:anim calcmode="lin" valueType="num">
                                      <p:cBhvr>
                                        <p:cTn id="13" dur="1000" fill="hold"/>
                                        <p:tgtEl>
                                          <p:spTgt spid="3088"/>
                                        </p:tgtEl>
                                        <p:attrNameLst>
                                          <p:attrName>ppt_x</p:attrName>
                                        </p:attrNameLst>
                                      </p:cBhvr>
                                      <p:tavLst>
                                        <p:tav tm="0">
                                          <p:val>
                                            <p:strVal val="#ppt_x"/>
                                          </p:val>
                                        </p:tav>
                                        <p:tav tm="100000">
                                          <p:val>
                                            <p:strVal val="#ppt_x"/>
                                          </p:val>
                                        </p:tav>
                                      </p:tavLst>
                                    </p:anim>
                                    <p:anim calcmode="lin" valueType="num">
                                      <p:cBhvr>
                                        <p:cTn id="14" dur="1000" fill="hold"/>
                                        <p:tgtEl>
                                          <p:spTgt spid="308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xmlns="" id="{D3E72DD6-BC93-43CD-F175-0C9704DE1701}"/>
              </a:ext>
            </a:extLst>
          </p:cNvPr>
          <p:cNvSpPr/>
          <p:nvPr/>
        </p:nvSpPr>
        <p:spPr>
          <a:xfrm>
            <a:off x="0" y="0"/>
            <a:ext cx="12192000" cy="438539"/>
          </a:xfrm>
          <a:prstGeom prst="rect">
            <a:avLst/>
          </a:prstGeom>
          <a:gradFill flip="none" rotWithShape="1">
            <a:gsLst>
              <a:gs pos="0">
                <a:srgbClr val="A63F03">
                  <a:shade val="30000"/>
                  <a:satMod val="115000"/>
                </a:srgbClr>
              </a:gs>
              <a:gs pos="50000">
                <a:srgbClr val="A63F03">
                  <a:shade val="67500"/>
                  <a:satMod val="115000"/>
                </a:srgbClr>
              </a:gs>
              <a:gs pos="100000">
                <a:srgbClr val="A63F03">
                  <a:shade val="100000"/>
                  <a:satMod val="115000"/>
                </a:srgbClr>
              </a:gs>
            </a:gsLst>
            <a:lin ang="13500000" scaled="1"/>
            <a:tileRect/>
          </a:gradFill>
          <a:ln>
            <a:solidFill>
              <a:srgbClr val="A63F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xmlns="" id="{9701E1A0-3C77-778F-7218-D23D3A853227}"/>
              </a:ext>
            </a:extLst>
          </p:cNvPr>
          <p:cNvSpPr>
            <a:spLocks noGrp="1"/>
          </p:cNvSpPr>
          <p:nvPr>
            <p:ph type="title"/>
          </p:nvPr>
        </p:nvSpPr>
        <p:spPr>
          <a:xfrm>
            <a:off x="838200" y="475861"/>
            <a:ext cx="10515600" cy="1055583"/>
          </a:xfrm>
        </p:spPr>
        <p:txBody>
          <a:bodyPr/>
          <a:lstStyle/>
          <a:p>
            <a:pPr algn="ctr"/>
            <a:r>
              <a:rPr lang="es-419">
                <a:solidFill>
                  <a:schemeClr val="bg1"/>
                </a:solidFill>
                <a:latin typeface="Georgia Pro" panose="02040502050405020303" pitchFamily="18" charset="0"/>
              </a:rPr>
              <a:t>Índice</a:t>
            </a:r>
          </a:p>
        </p:txBody>
      </p:sp>
      <p:sp>
        <p:nvSpPr>
          <p:cNvPr id="11" name="Elipse 10">
            <a:extLst>
              <a:ext uri="{FF2B5EF4-FFF2-40B4-BE49-F238E27FC236}">
                <a16:creationId xmlns:a16="http://schemas.microsoft.com/office/drawing/2014/main" xmlns="" id="{6CC5AC5C-EE94-008A-DC88-A46FA8B0CD8E}"/>
              </a:ext>
            </a:extLst>
          </p:cNvPr>
          <p:cNvSpPr/>
          <p:nvPr/>
        </p:nvSpPr>
        <p:spPr>
          <a:xfrm>
            <a:off x="2597568" y="1692358"/>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39575" y="119793"/>
                  <a:pt x="125484" y="-30354"/>
                  <a:pt x="318407" y="0"/>
                </a:cubicBezTo>
                <a:cubicBezTo>
                  <a:pt x="513718" y="-13621"/>
                  <a:pt x="626141" y="129028"/>
                  <a:pt x="636814" y="293915"/>
                </a:cubicBezTo>
                <a:cubicBezTo>
                  <a:pt x="653804" y="478084"/>
                  <a:pt x="531503" y="573604"/>
                  <a:pt x="318407" y="587830"/>
                </a:cubicBezTo>
                <a:cubicBezTo>
                  <a:pt x="158177" y="598949"/>
                  <a:pt x="-5555" y="472132"/>
                  <a:pt x="0" y="293915"/>
                </a:cubicBezTo>
                <a:close/>
              </a:path>
              <a:path w="636814" h="587829" stroke="0" extrusionOk="0">
                <a:moveTo>
                  <a:pt x="0" y="293915"/>
                </a:moveTo>
                <a:cubicBezTo>
                  <a:pt x="6994" y="150682"/>
                  <a:pt x="147682" y="-23908"/>
                  <a:pt x="318407" y="0"/>
                </a:cubicBezTo>
                <a:cubicBezTo>
                  <a:pt x="484399" y="-11094"/>
                  <a:pt x="650911" y="105067"/>
                  <a:pt x="636814" y="293915"/>
                </a:cubicBezTo>
                <a:cubicBezTo>
                  <a:pt x="618725" y="470865"/>
                  <a:pt x="470059" y="570315"/>
                  <a:pt x="318407" y="587830"/>
                </a:cubicBezTo>
                <a:cubicBezTo>
                  <a:pt x="124471" y="601013"/>
                  <a:pt x="-5560" y="427270"/>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1821096857">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1</a:t>
            </a:r>
          </a:p>
        </p:txBody>
      </p:sp>
      <p:sp>
        <p:nvSpPr>
          <p:cNvPr id="12" name="Elipse 11">
            <a:extLst>
              <a:ext uri="{FF2B5EF4-FFF2-40B4-BE49-F238E27FC236}">
                <a16:creationId xmlns:a16="http://schemas.microsoft.com/office/drawing/2014/main" xmlns="" id="{049DD18D-4259-9C46-D64B-DE37190A43C1}"/>
              </a:ext>
            </a:extLst>
          </p:cNvPr>
          <p:cNvSpPr/>
          <p:nvPr/>
        </p:nvSpPr>
        <p:spPr>
          <a:xfrm>
            <a:off x="8645529" y="2156595"/>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22279" y="131292"/>
                  <a:pt x="153715" y="-1983"/>
                  <a:pt x="318407" y="0"/>
                </a:cubicBezTo>
                <a:cubicBezTo>
                  <a:pt x="475314" y="2167"/>
                  <a:pt x="612051" y="134812"/>
                  <a:pt x="636814" y="293915"/>
                </a:cubicBezTo>
                <a:cubicBezTo>
                  <a:pt x="672931" y="476412"/>
                  <a:pt x="468848" y="591217"/>
                  <a:pt x="318407" y="587830"/>
                </a:cubicBezTo>
                <a:cubicBezTo>
                  <a:pt x="176837" y="580508"/>
                  <a:pt x="-9845" y="460437"/>
                  <a:pt x="0" y="293915"/>
                </a:cubicBezTo>
                <a:close/>
              </a:path>
              <a:path w="636814" h="587829" stroke="0" extrusionOk="0">
                <a:moveTo>
                  <a:pt x="0" y="293915"/>
                </a:moveTo>
                <a:cubicBezTo>
                  <a:pt x="-20406" y="156739"/>
                  <a:pt x="158713" y="14739"/>
                  <a:pt x="318407" y="0"/>
                </a:cubicBezTo>
                <a:cubicBezTo>
                  <a:pt x="500711" y="2582"/>
                  <a:pt x="652275" y="127367"/>
                  <a:pt x="636814" y="293915"/>
                </a:cubicBezTo>
                <a:cubicBezTo>
                  <a:pt x="604025" y="452992"/>
                  <a:pt x="489057" y="613924"/>
                  <a:pt x="318407" y="587830"/>
                </a:cubicBezTo>
                <a:cubicBezTo>
                  <a:pt x="148493" y="604645"/>
                  <a:pt x="13984" y="452662"/>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230475070">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2</a:t>
            </a:r>
          </a:p>
        </p:txBody>
      </p:sp>
      <p:sp>
        <p:nvSpPr>
          <p:cNvPr id="14" name="Elipse 13">
            <a:extLst>
              <a:ext uri="{FF2B5EF4-FFF2-40B4-BE49-F238E27FC236}">
                <a16:creationId xmlns:a16="http://schemas.microsoft.com/office/drawing/2014/main" xmlns="" id="{B44CEE77-4967-0CD1-9055-A85107370025}"/>
              </a:ext>
            </a:extLst>
          </p:cNvPr>
          <p:cNvSpPr/>
          <p:nvPr/>
        </p:nvSpPr>
        <p:spPr>
          <a:xfrm>
            <a:off x="2557694" y="2871723"/>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7175" y="111615"/>
                  <a:pt x="168155" y="-16716"/>
                  <a:pt x="318407" y="0"/>
                </a:cubicBezTo>
                <a:cubicBezTo>
                  <a:pt x="523546" y="-42"/>
                  <a:pt x="624076" y="119234"/>
                  <a:pt x="636814" y="293915"/>
                </a:cubicBezTo>
                <a:cubicBezTo>
                  <a:pt x="622376" y="449065"/>
                  <a:pt x="523999" y="575115"/>
                  <a:pt x="318407" y="587830"/>
                </a:cubicBezTo>
                <a:cubicBezTo>
                  <a:pt x="151075" y="597488"/>
                  <a:pt x="-1682" y="442101"/>
                  <a:pt x="0" y="293915"/>
                </a:cubicBezTo>
                <a:close/>
              </a:path>
              <a:path w="636814" h="587829" stroke="0" extrusionOk="0">
                <a:moveTo>
                  <a:pt x="0" y="293915"/>
                </a:moveTo>
                <a:cubicBezTo>
                  <a:pt x="-1825" y="155436"/>
                  <a:pt x="147625" y="-31266"/>
                  <a:pt x="318407" y="0"/>
                </a:cubicBezTo>
                <a:cubicBezTo>
                  <a:pt x="483939" y="-18614"/>
                  <a:pt x="648595" y="128105"/>
                  <a:pt x="636814" y="293915"/>
                </a:cubicBezTo>
                <a:cubicBezTo>
                  <a:pt x="679925" y="447732"/>
                  <a:pt x="518149" y="624002"/>
                  <a:pt x="318407" y="587830"/>
                </a:cubicBezTo>
                <a:cubicBezTo>
                  <a:pt x="111294" y="604570"/>
                  <a:pt x="-11905" y="479974"/>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401829594">
                  <a:prstGeom prst="ellipse">
                    <a:avLst/>
                  </a:prstGeom>
                  <ask:type>
                    <ask:lineSketchFreehand/>
                  </ask:type>
                </ask:lineSketchStyleProps>
              </a:ext>
            </a:extLst>
          </a:ln>
          <a:effectLst>
            <a:glow rad="63500">
              <a:schemeClr val="accent4">
                <a:satMod val="175000"/>
                <a:alpha val="40000"/>
              </a:schemeClr>
            </a:glow>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3</a:t>
            </a:r>
          </a:p>
        </p:txBody>
      </p:sp>
      <p:sp>
        <p:nvSpPr>
          <p:cNvPr id="15" name="Elipse 14">
            <a:extLst>
              <a:ext uri="{FF2B5EF4-FFF2-40B4-BE49-F238E27FC236}">
                <a16:creationId xmlns:a16="http://schemas.microsoft.com/office/drawing/2014/main" xmlns="" id="{54240D14-93B9-859E-1419-9CF5C632F76E}"/>
              </a:ext>
            </a:extLst>
          </p:cNvPr>
          <p:cNvSpPr/>
          <p:nvPr/>
        </p:nvSpPr>
        <p:spPr>
          <a:xfrm>
            <a:off x="8653693" y="3495344"/>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20380" y="145145"/>
                  <a:pt x="144919" y="21958"/>
                  <a:pt x="318407" y="0"/>
                </a:cubicBezTo>
                <a:cubicBezTo>
                  <a:pt x="478779" y="17246"/>
                  <a:pt x="646163" y="100689"/>
                  <a:pt x="636814" y="293915"/>
                </a:cubicBezTo>
                <a:cubicBezTo>
                  <a:pt x="641580" y="431451"/>
                  <a:pt x="499741" y="610811"/>
                  <a:pt x="318407" y="587830"/>
                </a:cubicBezTo>
                <a:cubicBezTo>
                  <a:pt x="146385" y="583562"/>
                  <a:pt x="6490" y="461290"/>
                  <a:pt x="0" y="293915"/>
                </a:cubicBezTo>
                <a:close/>
              </a:path>
              <a:path w="636814" h="587829" stroke="0" extrusionOk="0">
                <a:moveTo>
                  <a:pt x="0" y="293915"/>
                </a:moveTo>
                <a:cubicBezTo>
                  <a:pt x="10883" y="111033"/>
                  <a:pt x="126688" y="-13785"/>
                  <a:pt x="318407" y="0"/>
                </a:cubicBezTo>
                <a:cubicBezTo>
                  <a:pt x="518255" y="-18440"/>
                  <a:pt x="636721" y="116502"/>
                  <a:pt x="636814" y="293915"/>
                </a:cubicBezTo>
                <a:cubicBezTo>
                  <a:pt x="606664" y="471059"/>
                  <a:pt x="496000" y="601688"/>
                  <a:pt x="318407" y="587830"/>
                </a:cubicBezTo>
                <a:cubicBezTo>
                  <a:pt x="143237" y="593218"/>
                  <a:pt x="19476" y="474857"/>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28091046">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4</a:t>
            </a:r>
          </a:p>
        </p:txBody>
      </p:sp>
      <p:sp>
        <p:nvSpPr>
          <p:cNvPr id="16" name="Elipse 15">
            <a:extLst>
              <a:ext uri="{FF2B5EF4-FFF2-40B4-BE49-F238E27FC236}">
                <a16:creationId xmlns:a16="http://schemas.microsoft.com/office/drawing/2014/main" xmlns="" id="{B642E775-0006-7171-BF0C-C5D457BCAD68}"/>
              </a:ext>
            </a:extLst>
          </p:cNvPr>
          <p:cNvSpPr/>
          <p:nvPr/>
        </p:nvSpPr>
        <p:spPr>
          <a:xfrm>
            <a:off x="2557694" y="3935354"/>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12558" y="125600"/>
                  <a:pt x="124078" y="10400"/>
                  <a:pt x="318407" y="0"/>
                </a:cubicBezTo>
                <a:cubicBezTo>
                  <a:pt x="514262" y="22268"/>
                  <a:pt x="603813" y="144207"/>
                  <a:pt x="636814" y="293915"/>
                </a:cubicBezTo>
                <a:cubicBezTo>
                  <a:pt x="656670" y="417077"/>
                  <a:pt x="481391" y="597952"/>
                  <a:pt x="318407" y="587830"/>
                </a:cubicBezTo>
                <a:cubicBezTo>
                  <a:pt x="158448" y="590257"/>
                  <a:pt x="9746" y="425601"/>
                  <a:pt x="0" y="293915"/>
                </a:cubicBezTo>
                <a:close/>
              </a:path>
              <a:path w="636814" h="587829" stroke="0" extrusionOk="0">
                <a:moveTo>
                  <a:pt x="0" y="293915"/>
                </a:moveTo>
                <a:cubicBezTo>
                  <a:pt x="24913" y="146079"/>
                  <a:pt x="181362" y="11845"/>
                  <a:pt x="318407" y="0"/>
                </a:cubicBezTo>
                <a:cubicBezTo>
                  <a:pt x="469879" y="-24846"/>
                  <a:pt x="658237" y="130403"/>
                  <a:pt x="636814" y="293915"/>
                </a:cubicBezTo>
                <a:cubicBezTo>
                  <a:pt x="626889" y="466157"/>
                  <a:pt x="518912" y="561980"/>
                  <a:pt x="318407" y="587830"/>
                </a:cubicBezTo>
                <a:cubicBezTo>
                  <a:pt x="166521" y="619775"/>
                  <a:pt x="20031" y="470320"/>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801071471">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5</a:t>
            </a:r>
          </a:p>
        </p:txBody>
      </p:sp>
      <p:sp>
        <p:nvSpPr>
          <p:cNvPr id="17" name="Elipse 16">
            <a:extLst>
              <a:ext uri="{FF2B5EF4-FFF2-40B4-BE49-F238E27FC236}">
                <a16:creationId xmlns:a16="http://schemas.microsoft.com/office/drawing/2014/main" xmlns="" id="{8721DC4B-B51C-414D-64AE-F47BB310A06F}"/>
              </a:ext>
            </a:extLst>
          </p:cNvPr>
          <p:cNvSpPr/>
          <p:nvPr/>
        </p:nvSpPr>
        <p:spPr>
          <a:xfrm>
            <a:off x="2557694" y="5128382"/>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12142" y="141767"/>
                  <a:pt x="141748" y="-23818"/>
                  <a:pt x="318407" y="0"/>
                </a:cubicBezTo>
                <a:cubicBezTo>
                  <a:pt x="526663" y="-13022"/>
                  <a:pt x="632336" y="136721"/>
                  <a:pt x="636814" y="293915"/>
                </a:cubicBezTo>
                <a:cubicBezTo>
                  <a:pt x="626763" y="448036"/>
                  <a:pt x="499548" y="587653"/>
                  <a:pt x="318407" y="587830"/>
                </a:cubicBezTo>
                <a:cubicBezTo>
                  <a:pt x="119374" y="607621"/>
                  <a:pt x="8202" y="493544"/>
                  <a:pt x="0" y="293915"/>
                </a:cubicBezTo>
                <a:close/>
              </a:path>
              <a:path w="636814" h="587829" stroke="0" extrusionOk="0">
                <a:moveTo>
                  <a:pt x="0" y="293915"/>
                </a:moveTo>
                <a:cubicBezTo>
                  <a:pt x="7873" y="137521"/>
                  <a:pt x="151580" y="-13153"/>
                  <a:pt x="318407" y="0"/>
                </a:cubicBezTo>
                <a:cubicBezTo>
                  <a:pt x="493413" y="-7285"/>
                  <a:pt x="667425" y="108526"/>
                  <a:pt x="636814" y="293915"/>
                </a:cubicBezTo>
                <a:cubicBezTo>
                  <a:pt x="621577" y="424999"/>
                  <a:pt x="483083" y="605209"/>
                  <a:pt x="318407" y="587830"/>
                </a:cubicBezTo>
                <a:cubicBezTo>
                  <a:pt x="117664" y="589538"/>
                  <a:pt x="224" y="449386"/>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235307753">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7</a:t>
            </a:r>
          </a:p>
        </p:txBody>
      </p:sp>
      <p:sp>
        <p:nvSpPr>
          <p:cNvPr id="18" name="Elipse 17">
            <a:extLst>
              <a:ext uri="{FF2B5EF4-FFF2-40B4-BE49-F238E27FC236}">
                <a16:creationId xmlns:a16="http://schemas.microsoft.com/office/drawing/2014/main" xmlns="" id="{6FBEDE2A-A605-C9FB-BDC6-697ECEEE7442}"/>
              </a:ext>
            </a:extLst>
          </p:cNvPr>
          <p:cNvSpPr/>
          <p:nvPr/>
        </p:nvSpPr>
        <p:spPr>
          <a:xfrm>
            <a:off x="8653693" y="5716211"/>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6836" y="171327"/>
                  <a:pt x="105578" y="1984"/>
                  <a:pt x="318407" y="0"/>
                </a:cubicBezTo>
                <a:cubicBezTo>
                  <a:pt x="488926" y="-1261"/>
                  <a:pt x="629619" y="105732"/>
                  <a:pt x="636814" y="293915"/>
                </a:cubicBezTo>
                <a:cubicBezTo>
                  <a:pt x="639056" y="422781"/>
                  <a:pt x="476742" y="590365"/>
                  <a:pt x="318407" y="587830"/>
                </a:cubicBezTo>
                <a:cubicBezTo>
                  <a:pt x="126429" y="560991"/>
                  <a:pt x="-8218" y="449798"/>
                  <a:pt x="0" y="293915"/>
                </a:cubicBezTo>
                <a:close/>
              </a:path>
              <a:path w="636814" h="587829" stroke="0" extrusionOk="0">
                <a:moveTo>
                  <a:pt x="0" y="293915"/>
                </a:moveTo>
                <a:cubicBezTo>
                  <a:pt x="-16527" y="155485"/>
                  <a:pt x="149156" y="1441"/>
                  <a:pt x="318407" y="0"/>
                </a:cubicBezTo>
                <a:cubicBezTo>
                  <a:pt x="483478" y="-15670"/>
                  <a:pt x="643304" y="120965"/>
                  <a:pt x="636814" y="293915"/>
                </a:cubicBezTo>
                <a:cubicBezTo>
                  <a:pt x="647108" y="439493"/>
                  <a:pt x="487801" y="582628"/>
                  <a:pt x="318407" y="587830"/>
                </a:cubicBezTo>
                <a:cubicBezTo>
                  <a:pt x="148770" y="577413"/>
                  <a:pt x="-8068" y="491651"/>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3870827439">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8</a:t>
            </a:r>
          </a:p>
        </p:txBody>
      </p:sp>
      <p:sp>
        <p:nvSpPr>
          <p:cNvPr id="19" name="CaixaDeTexto 18">
            <a:extLst>
              <a:ext uri="{FF2B5EF4-FFF2-40B4-BE49-F238E27FC236}">
                <a16:creationId xmlns:a16="http://schemas.microsoft.com/office/drawing/2014/main" xmlns="" id="{0091FC7C-5982-FAE8-23A3-57C880AFCAAE}"/>
              </a:ext>
            </a:extLst>
          </p:cNvPr>
          <p:cNvSpPr txBox="1"/>
          <p:nvPr/>
        </p:nvSpPr>
        <p:spPr>
          <a:xfrm>
            <a:off x="3351399" y="1802019"/>
            <a:ext cx="2318657" cy="369332"/>
          </a:xfrm>
          <a:prstGeom prst="rect">
            <a:avLst/>
          </a:prstGeom>
          <a:noFill/>
          <a:ln>
            <a:solidFill>
              <a:srgbClr val="F2CB05"/>
            </a:solidFill>
          </a:ln>
        </p:spPr>
        <p:txBody>
          <a:bodyPr wrap="square" rtlCol="0">
            <a:spAutoFit/>
          </a:bodyPr>
          <a:lstStyle/>
          <a:p>
            <a:r>
              <a:rPr lang="es-419">
                <a:solidFill>
                  <a:schemeClr val="bg1"/>
                </a:solidFill>
                <a:latin typeface="Georgia" panose="02040502050405020303" pitchFamily="18" charset="0"/>
              </a:rPr>
              <a:t>Introducción</a:t>
            </a:r>
          </a:p>
        </p:txBody>
      </p:sp>
      <p:sp>
        <p:nvSpPr>
          <p:cNvPr id="20" name="CaixaDeTexto 19">
            <a:extLst>
              <a:ext uri="{FF2B5EF4-FFF2-40B4-BE49-F238E27FC236}">
                <a16:creationId xmlns:a16="http://schemas.microsoft.com/office/drawing/2014/main" xmlns="" id="{A21D0378-97A3-3D9D-AA05-24B98F9FA64C}"/>
              </a:ext>
            </a:extLst>
          </p:cNvPr>
          <p:cNvSpPr txBox="1"/>
          <p:nvPr/>
        </p:nvSpPr>
        <p:spPr>
          <a:xfrm>
            <a:off x="3311525" y="2860267"/>
            <a:ext cx="2318657" cy="646331"/>
          </a:xfrm>
          <a:prstGeom prst="rect">
            <a:avLst/>
          </a:prstGeom>
          <a:noFill/>
          <a:ln>
            <a:solidFill>
              <a:srgbClr val="F2CB05"/>
            </a:solidFill>
          </a:ln>
          <a:effectLst>
            <a:glow rad="63500">
              <a:schemeClr val="accent4">
                <a:satMod val="175000"/>
                <a:alpha val="40000"/>
              </a:schemeClr>
            </a:glow>
          </a:effectLst>
        </p:spPr>
        <p:txBody>
          <a:bodyPr wrap="square" rtlCol="0">
            <a:spAutoFit/>
          </a:bodyPr>
          <a:lstStyle/>
          <a:p>
            <a:r>
              <a:rPr lang="es-419">
                <a:solidFill>
                  <a:schemeClr val="bg1"/>
                </a:solidFill>
                <a:latin typeface="Georgia" panose="02040502050405020303" pitchFamily="18" charset="0"/>
              </a:rPr>
              <a:t>Justificación y Delimitación</a:t>
            </a:r>
          </a:p>
        </p:txBody>
      </p:sp>
      <p:sp>
        <p:nvSpPr>
          <p:cNvPr id="21" name="CaixaDeTexto 20">
            <a:extLst>
              <a:ext uri="{FF2B5EF4-FFF2-40B4-BE49-F238E27FC236}">
                <a16:creationId xmlns:a16="http://schemas.microsoft.com/office/drawing/2014/main" xmlns="" id="{44460828-439B-FDAC-D71D-0D8F2B370EC8}"/>
              </a:ext>
            </a:extLst>
          </p:cNvPr>
          <p:cNvSpPr txBox="1"/>
          <p:nvPr/>
        </p:nvSpPr>
        <p:spPr>
          <a:xfrm>
            <a:off x="6653443" y="2257517"/>
            <a:ext cx="1877786" cy="369332"/>
          </a:xfrm>
          <a:prstGeom prst="rect">
            <a:avLst/>
          </a:prstGeom>
          <a:noFill/>
          <a:ln>
            <a:solidFill>
              <a:srgbClr val="F2CB05"/>
            </a:solidFill>
          </a:ln>
        </p:spPr>
        <p:txBody>
          <a:bodyPr wrap="square" rtlCol="0">
            <a:spAutoFit/>
          </a:bodyPr>
          <a:lstStyle/>
          <a:p>
            <a:pPr algn="r"/>
            <a:r>
              <a:rPr lang="es-419">
                <a:solidFill>
                  <a:schemeClr val="bg1"/>
                </a:solidFill>
                <a:latin typeface="Georgia" panose="02040502050405020303" pitchFamily="18" charset="0"/>
              </a:rPr>
              <a:t>Antecedentes</a:t>
            </a:r>
          </a:p>
        </p:txBody>
      </p:sp>
      <p:sp>
        <p:nvSpPr>
          <p:cNvPr id="23" name="CaixaDeTexto 22">
            <a:extLst>
              <a:ext uri="{FF2B5EF4-FFF2-40B4-BE49-F238E27FC236}">
                <a16:creationId xmlns:a16="http://schemas.microsoft.com/office/drawing/2014/main" xmlns="" id="{B566A992-CFBD-B850-031E-7765D34CED80}"/>
              </a:ext>
            </a:extLst>
          </p:cNvPr>
          <p:cNvSpPr txBox="1"/>
          <p:nvPr/>
        </p:nvSpPr>
        <p:spPr>
          <a:xfrm>
            <a:off x="6653443" y="3439402"/>
            <a:ext cx="1877786" cy="369332"/>
          </a:xfrm>
          <a:prstGeom prst="rect">
            <a:avLst/>
          </a:prstGeom>
          <a:noFill/>
          <a:ln>
            <a:solidFill>
              <a:srgbClr val="F2CB05"/>
            </a:solidFill>
          </a:ln>
        </p:spPr>
        <p:txBody>
          <a:bodyPr wrap="square" rtlCol="0">
            <a:spAutoFit/>
          </a:bodyPr>
          <a:lstStyle/>
          <a:p>
            <a:pPr algn="r"/>
            <a:r>
              <a:rPr lang="es-419">
                <a:solidFill>
                  <a:schemeClr val="bg1"/>
                </a:solidFill>
                <a:latin typeface="Georgia" panose="02040502050405020303" pitchFamily="18" charset="0"/>
              </a:rPr>
              <a:t>Metodología</a:t>
            </a:r>
          </a:p>
        </p:txBody>
      </p:sp>
      <p:sp>
        <p:nvSpPr>
          <p:cNvPr id="24" name="CaixaDeTexto 23">
            <a:extLst>
              <a:ext uri="{FF2B5EF4-FFF2-40B4-BE49-F238E27FC236}">
                <a16:creationId xmlns:a16="http://schemas.microsoft.com/office/drawing/2014/main" xmlns="" id="{62B7E10F-0073-A7FC-5095-99FA9030BCE9}"/>
              </a:ext>
            </a:extLst>
          </p:cNvPr>
          <p:cNvSpPr txBox="1"/>
          <p:nvPr/>
        </p:nvSpPr>
        <p:spPr>
          <a:xfrm>
            <a:off x="3311525" y="5069880"/>
            <a:ext cx="2318656" cy="646331"/>
          </a:xfrm>
          <a:prstGeom prst="rect">
            <a:avLst/>
          </a:prstGeom>
          <a:noFill/>
          <a:ln>
            <a:solidFill>
              <a:srgbClr val="F2CB05"/>
            </a:solidFill>
          </a:ln>
        </p:spPr>
        <p:txBody>
          <a:bodyPr wrap="square" rtlCol="0">
            <a:spAutoFit/>
          </a:bodyPr>
          <a:lstStyle/>
          <a:p>
            <a:r>
              <a:rPr lang="es-419">
                <a:solidFill>
                  <a:schemeClr val="bg1"/>
                </a:solidFill>
                <a:latin typeface="Georgia" panose="02040502050405020303" pitchFamily="18" charset="0"/>
              </a:rPr>
              <a:t>Impacto del proyecto</a:t>
            </a:r>
          </a:p>
        </p:txBody>
      </p:sp>
      <p:sp>
        <p:nvSpPr>
          <p:cNvPr id="25" name="CaixaDeTexto 24">
            <a:extLst>
              <a:ext uri="{FF2B5EF4-FFF2-40B4-BE49-F238E27FC236}">
                <a16:creationId xmlns:a16="http://schemas.microsoft.com/office/drawing/2014/main" xmlns="" id="{9B9B56DD-1C3D-7C1B-2AEE-5EBB3D1E85A4}"/>
              </a:ext>
            </a:extLst>
          </p:cNvPr>
          <p:cNvSpPr txBox="1"/>
          <p:nvPr/>
        </p:nvSpPr>
        <p:spPr>
          <a:xfrm>
            <a:off x="3311526" y="4044602"/>
            <a:ext cx="2318657" cy="369332"/>
          </a:xfrm>
          <a:prstGeom prst="rect">
            <a:avLst/>
          </a:prstGeom>
          <a:noFill/>
          <a:ln>
            <a:solidFill>
              <a:srgbClr val="F2CB05"/>
            </a:solidFill>
          </a:ln>
        </p:spPr>
        <p:txBody>
          <a:bodyPr wrap="square" rtlCol="0">
            <a:spAutoFit/>
          </a:bodyPr>
          <a:lstStyle/>
          <a:p>
            <a:r>
              <a:rPr lang="es-419">
                <a:solidFill>
                  <a:schemeClr val="bg1"/>
                </a:solidFill>
                <a:latin typeface="Georgia" panose="02040502050405020303" pitchFamily="18" charset="0"/>
              </a:rPr>
              <a:t>Prototipo propuesto</a:t>
            </a:r>
          </a:p>
        </p:txBody>
      </p:sp>
      <p:sp>
        <p:nvSpPr>
          <p:cNvPr id="26" name="CaixaDeTexto 25">
            <a:extLst>
              <a:ext uri="{FF2B5EF4-FFF2-40B4-BE49-F238E27FC236}">
                <a16:creationId xmlns:a16="http://schemas.microsoft.com/office/drawing/2014/main" xmlns="" id="{8F8BF8CF-973F-354C-B5F9-B605DCC30A38}"/>
              </a:ext>
            </a:extLst>
          </p:cNvPr>
          <p:cNvSpPr txBox="1"/>
          <p:nvPr/>
        </p:nvSpPr>
        <p:spPr>
          <a:xfrm>
            <a:off x="6653443" y="5825460"/>
            <a:ext cx="1877786" cy="369332"/>
          </a:xfrm>
          <a:prstGeom prst="rect">
            <a:avLst/>
          </a:prstGeom>
          <a:noFill/>
          <a:ln>
            <a:solidFill>
              <a:srgbClr val="F2CB05"/>
            </a:solidFill>
          </a:ln>
        </p:spPr>
        <p:txBody>
          <a:bodyPr wrap="square" rtlCol="0">
            <a:spAutoFit/>
          </a:bodyPr>
          <a:lstStyle/>
          <a:p>
            <a:pPr algn="r"/>
            <a:r>
              <a:rPr lang="es-419">
                <a:solidFill>
                  <a:schemeClr val="bg1"/>
                </a:solidFill>
                <a:latin typeface="Georgia" panose="02040502050405020303" pitchFamily="18" charset="0"/>
              </a:rPr>
              <a:t>Bibliografía</a:t>
            </a:r>
          </a:p>
        </p:txBody>
      </p:sp>
      <p:cxnSp>
        <p:nvCxnSpPr>
          <p:cNvPr id="39" name="Conector: Curvo 38">
            <a:extLst>
              <a:ext uri="{FF2B5EF4-FFF2-40B4-BE49-F238E27FC236}">
                <a16:creationId xmlns:a16="http://schemas.microsoft.com/office/drawing/2014/main" xmlns="" id="{ABA6B2F1-AA54-4356-3609-3011244471F6}"/>
              </a:ext>
            </a:extLst>
          </p:cNvPr>
          <p:cNvCxnSpPr>
            <a:stCxn id="19" idx="3"/>
            <a:endCxn id="21" idx="1"/>
          </p:cNvCxnSpPr>
          <p:nvPr/>
        </p:nvCxnSpPr>
        <p:spPr>
          <a:xfrm>
            <a:off x="5670056" y="1986685"/>
            <a:ext cx="983387" cy="455498"/>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1" name="Conector: Curvo 40">
            <a:extLst>
              <a:ext uri="{FF2B5EF4-FFF2-40B4-BE49-F238E27FC236}">
                <a16:creationId xmlns:a16="http://schemas.microsoft.com/office/drawing/2014/main" xmlns="" id="{93B04C5B-2F69-0B4F-AAC8-81C31F7F3F49}"/>
              </a:ext>
            </a:extLst>
          </p:cNvPr>
          <p:cNvCxnSpPr>
            <a:stCxn id="21" idx="1"/>
            <a:endCxn id="20" idx="3"/>
          </p:cNvCxnSpPr>
          <p:nvPr/>
        </p:nvCxnSpPr>
        <p:spPr>
          <a:xfrm rot="10800000" flipV="1">
            <a:off x="5630183" y="2442183"/>
            <a:ext cx="1023261" cy="741250"/>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3" name="Conector: Curvo 42">
            <a:extLst>
              <a:ext uri="{FF2B5EF4-FFF2-40B4-BE49-F238E27FC236}">
                <a16:creationId xmlns:a16="http://schemas.microsoft.com/office/drawing/2014/main" xmlns="" id="{68FA7E07-5888-2079-F85C-277124539714}"/>
              </a:ext>
            </a:extLst>
          </p:cNvPr>
          <p:cNvCxnSpPr>
            <a:stCxn id="20" idx="3"/>
            <a:endCxn id="23" idx="1"/>
          </p:cNvCxnSpPr>
          <p:nvPr/>
        </p:nvCxnSpPr>
        <p:spPr>
          <a:xfrm>
            <a:off x="5630182" y="3183433"/>
            <a:ext cx="1023261" cy="440635"/>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5" name="Conector: Curvo 44">
            <a:extLst>
              <a:ext uri="{FF2B5EF4-FFF2-40B4-BE49-F238E27FC236}">
                <a16:creationId xmlns:a16="http://schemas.microsoft.com/office/drawing/2014/main" xmlns="" id="{5AAADF5A-3F89-7D4F-E4C9-14CCAAA22494}"/>
              </a:ext>
            </a:extLst>
          </p:cNvPr>
          <p:cNvCxnSpPr>
            <a:stCxn id="23" idx="1"/>
            <a:endCxn id="25" idx="3"/>
          </p:cNvCxnSpPr>
          <p:nvPr/>
        </p:nvCxnSpPr>
        <p:spPr>
          <a:xfrm rot="10800000" flipV="1">
            <a:off x="5630183" y="3624068"/>
            <a:ext cx="1023260" cy="605200"/>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pic>
        <p:nvPicPr>
          <p:cNvPr id="4098" name="Picture 2" descr="Free fogo 1188561 PNG with Transparent Background">
            <a:extLst>
              <a:ext uri="{FF2B5EF4-FFF2-40B4-BE49-F238E27FC236}">
                <a16:creationId xmlns:a16="http://schemas.microsoft.com/office/drawing/2014/main" xmlns="" id="{C7BCFC61-3843-94FD-7D9D-91B7184086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7631" y="526847"/>
            <a:ext cx="636815" cy="807230"/>
          </a:xfrm>
          <a:prstGeom prst="rect">
            <a:avLst/>
          </a:prstGeom>
          <a:noFill/>
          <a:extLst>
            <a:ext uri="{909E8E84-426E-40DD-AFC4-6F175D3DCCD1}">
              <a14:hiddenFill xmlns:a14="http://schemas.microsoft.com/office/drawing/2010/main">
                <a:solidFill>
                  <a:srgbClr val="FFFFFF"/>
                </a:solidFill>
              </a14:hiddenFill>
            </a:ext>
          </a:extLst>
        </p:spPr>
      </p:pic>
      <p:sp>
        <p:nvSpPr>
          <p:cNvPr id="29" name="Elipse 28">
            <a:extLst>
              <a:ext uri="{FF2B5EF4-FFF2-40B4-BE49-F238E27FC236}">
                <a16:creationId xmlns:a16="http://schemas.microsoft.com/office/drawing/2014/main" xmlns="" id="{3FCAE89F-17A4-449B-BF30-30277835965D}"/>
              </a:ext>
            </a:extLst>
          </p:cNvPr>
          <p:cNvSpPr/>
          <p:nvPr/>
        </p:nvSpPr>
        <p:spPr>
          <a:xfrm>
            <a:off x="8653693" y="4559504"/>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6836" y="171327"/>
                  <a:pt x="105578" y="1984"/>
                  <a:pt x="318407" y="0"/>
                </a:cubicBezTo>
                <a:cubicBezTo>
                  <a:pt x="488926" y="-1261"/>
                  <a:pt x="629619" y="105732"/>
                  <a:pt x="636814" y="293915"/>
                </a:cubicBezTo>
                <a:cubicBezTo>
                  <a:pt x="639056" y="422781"/>
                  <a:pt x="476742" y="590365"/>
                  <a:pt x="318407" y="587830"/>
                </a:cubicBezTo>
                <a:cubicBezTo>
                  <a:pt x="126429" y="560991"/>
                  <a:pt x="-8218" y="449798"/>
                  <a:pt x="0" y="293915"/>
                </a:cubicBezTo>
                <a:close/>
              </a:path>
              <a:path w="636814" h="587829" stroke="0" extrusionOk="0">
                <a:moveTo>
                  <a:pt x="0" y="293915"/>
                </a:moveTo>
                <a:cubicBezTo>
                  <a:pt x="-16527" y="155485"/>
                  <a:pt x="149156" y="1441"/>
                  <a:pt x="318407" y="0"/>
                </a:cubicBezTo>
                <a:cubicBezTo>
                  <a:pt x="483478" y="-15670"/>
                  <a:pt x="643304" y="120965"/>
                  <a:pt x="636814" y="293915"/>
                </a:cubicBezTo>
                <a:cubicBezTo>
                  <a:pt x="647108" y="439493"/>
                  <a:pt x="487801" y="582628"/>
                  <a:pt x="318407" y="587830"/>
                </a:cubicBezTo>
                <a:cubicBezTo>
                  <a:pt x="148770" y="577413"/>
                  <a:pt x="-8068" y="491651"/>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3870827439">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6</a:t>
            </a:r>
          </a:p>
        </p:txBody>
      </p:sp>
      <p:sp>
        <p:nvSpPr>
          <p:cNvPr id="30" name="CaixaDeTexto 25">
            <a:extLst>
              <a:ext uri="{FF2B5EF4-FFF2-40B4-BE49-F238E27FC236}">
                <a16:creationId xmlns:a16="http://schemas.microsoft.com/office/drawing/2014/main" xmlns="" id="{805943C7-0809-457E-A8F7-9F8A3B95A818}"/>
              </a:ext>
            </a:extLst>
          </p:cNvPr>
          <p:cNvSpPr txBox="1"/>
          <p:nvPr/>
        </p:nvSpPr>
        <p:spPr>
          <a:xfrm>
            <a:off x="6653443" y="4668753"/>
            <a:ext cx="1877786" cy="646331"/>
          </a:xfrm>
          <a:prstGeom prst="rect">
            <a:avLst/>
          </a:prstGeom>
          <a:noFill/>
          <a:ln>
            <a:solidFill>
              <a:srgbClr val="F2CB05"/>
            </a:solidFill>
          </a:ln>
        </p:spPr>
        <p:txBody>
          <a:bodyPr wrap="square" rtlCol="0">
            <a:spAutoFit/>
          </a:bodyPr>
          <a:lstStyle/>
          <a:p>
            <a:pPr algn="r"/>
            <a:r>
              <a:rPr lang="es-419">
                <a:solidFill>
                  <a:schemeClr val="bg1"/>
                </a:solidFill>
                <a:latin typeface="Georgia" panose="02040502050405020303" pitchFamily="18" charset="0"/>
              </a:rPr>
              <a:t>Resultados y conclusiones</a:t>
            </a:r>
          </a:p>
        </p:txBody>
      </p:sp>
      <p:cxnSp>
        <p:nvCxnSpPr>
          <p:cNvPr id="6" name="Conector: curvado 5">
            <a:extLst>
              <a:ext uri="{FF2B5EF4-FFF2-40B4-BE49-F238E27FC236}">
                <a16:creationId xmlns:a16="http://schemas.microsoft.com/office/drawing/2014/main" xmlns="" id="{C6677085-893F-4B20-8E48-832C4464D562}"/>
              </a:ext>
            </a:extLst>
          </p:cNvPr>
          <p:cNvCxnSpPr>
            <a:stCxn id="25" idx="3"/>
            <a:endCxn id="30" idx="1"/>
          </p:cNvCxnSpPr>
          <p:nvPr/>
        </p:nvCxnSpPr>
        <p:spPr>
          <a:xfrm>
            <a:off x="5630183" y="4229268"/>
            <a:ext cx="1023260" cy="762651"/>
          </a:xfrm>
          <a:prstGeom prst="curvedConnector3">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8" name="Conector: curvado 7">
            <a:extLst>
              <a:ext uri="{FF2B5EF4-FFF2-40B4-BE49-F238E27FC236}">
                <a16:creationId xmlns:a16="http://schemas.microsoft.com/office/drawing/2014/main" xmlns="" id="{216E47AD-9B0E-4253-A1DF-D7FB169230A3}"/>
              </a:ext>
            </a:extLst>
          </p:cNvPr>
          <p:cNvCxnSpPr>
            <a:cxnSpLocks/>
            <a:stCxn id="30" idx="1"/>
            <a:endCxn id="24" idx="3"/>
          </p:cNvCxnSpPr>
          <p:nvPr/>
        </p:nvCxnSpPr>
        <p:spPr>
          <a:xfrm rot="10800000" flipV="1">
            <a:off x="5630181" y="4991918"/>
            <a:ext cx="1023262" cy="401127"/>
          </a:xfrm>
          <a:prstGeom prst="curvedConnector3">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10" name="Conector: curvado 9">
            <a:extLst>
              <a:ext uri="{FF2B5EF4-FFF2-40B4-BE49-F238E27FC236}">
                <a16:creationId xmlns:a16="http://schemas.microsoft.com/office/drawing/2014/main" xmlns="" id="{B3CFBD92-1C05-4831-B67E-A37BCEFA945D}"/>
              </a:ext>
            </a:extLst>
          </p:cNvPr>
          <p:cNvCxnSpPr>
            <a:cxnSpLocks/>
            <a:stCxn id="24" idx="3"/>
            <a:endCxn id="26" idx="1"/>
          </p:cNvCxnSpPr>
          <p:nvPr/>
        </p:nvCxnSpPr>
        <p:spPr>
          <a:xfrm>
            <a:off x="5630181" y="5393046"/>
            <a:ext cx="1023262" cy="617080"/>
          </a:xfrm>
          <a:prstGeom prst="curvedConnector3">
            <a:avLst/>
          </a:prstGeom>
          <a:ln w="190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6927051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6080D"/>
        </a:solidFill>
        <a:effectLst/>
      </p:bgPr>
    </p:bg>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xmlns="" id="{D3E72DD6-BC93-43CD-F175-0C9704DE1701}"/>
              </a:ext>
            </a:extLst>
          </p:cNvPr>
          <p:cNvSpPr/>
          <p:nvPr/>
        </p:nvSpPr>
        <p:spPr>
          <a:xfrm>
            <a:off x="0" y="0"/>
            <a:ext cx="12192000" cy="873579"/>
          </a:xfrm>
          <a:prstGeom prst="rect">
            <a:avLst/>
          </a:prstGeom>
          <a:gradFill flip="none" rotWithShape="1">
            <a:gsLst>
              <a:gs pos="0">
                <a:srgbClr val="A63F03">
                  <a:shade val="30000"/>
                  <a:satMod val="115000"/>
                </a:srgbClr>
              </a:gs>
              <a:gs pos="50000">
                <a:srgbClr val="A63F03">
                  <a:shade val="67500"/>
                  <a:satMod val="115000"/>
                </a:srgbClr>
              </a:gs>
              <a:gs pos="100000">
                <a:srgbClr val="A63F03">
                  <a:shade val="100000"/>
                  <a:satMod val="115000"/>
                </a:srgbClr>
              </a:gs>
            </a:gsLst>
            <a:lin ang="13500000" scaled="1"/>
            <a:tileRect/>
          </a:gradFill>
          <a:ln>
            <a:solidFill>
              <a:srgbClr val="A63F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xmlns="" id="{9701E1A0-3C77-778F-7218-D23D3A853227}"/>
              </a:ext>
            </a:extLst>
          </p:cNvPr>
          <p:cNvSpPr>
            <a:spLocks noGrp="1"/>
          </p:cNvSpPr>
          <p:nvPr>
            <p:ph type="title"/>
          </p:nvPr>
        </p:nvSpPr>
        <p:spPr>
          <a:xfrm>
            <a:off x="838200" y="-177282"/>
            <a:ext cx="10515600" cy="1336125"/>
          </a:xfrm>
        </p:spPr>
        <p:txBody>
          <a:bodyPr/>
          <a:lstStyle/>
          <a:p>
            <a:pPr algn="ctr"/>
            <a:r>
              <a:rPr lang="es-419">
                <a:solidFill>
                  <a:schemeClr val="bg1"/>
                </a:solidFill>
                <a:latin typeface="Georgia Pro" panose="02040502050405020303" pitchFamily="18" charset="0"/>
              </a:rPr>
              <a:t>Justificación y Delimitación</a:t>
            </a:r>
          </a:p>
        </p:txBody>
      </p:sp>
      <p:sp>
        <p:nvSpPr>
          <p:cNvPr id="3" name="Espaço Reservado para Conteúdo 2">
            <a:extLst>
              <a:ext uri="{FF2B5EF4-FFF2-40B4-BE49-F238E27FC236}">
                <a16:creationId xmlns:a16="http://schemas.microsoft.com/office/drawing/2014/main" xmlns="" id="{BFEF8A43-E0AF-427C-824E-ADDD60408163}"/>
              </a:ext>
            </a:extLst>
          </p:cNvPr>
          <p:cNvSpPr>
            <a:spLocks noGrp="1"/>
          </p:cNvSpPr>
          <p:nvPr>
            <p:ph idx="1"/>
          </p:nvPr>
        </p:nvSpPr>
        <p:spPr>
          <a:xfrm>
            <a:off x="2683043" y="1336125"/>
            <a:ext cx="6043862" cy="4920295"/>
          </a:xfrm>
        </p:spPr>
        <p:txBody>
          <a:bodyPr vert="horz" lIns="91440" tIns="45720" rIns="91440" bIns="45720" rtlCol="0" anchor="t">
            <a:normAutofit/>
          </a:bodyPr>
          <a:lstStyle/>
          <a:p>
            <a:pPr marL="0" indent="0" algn="just">
              <a:buNone/>
            </a:pPr>
            <a:r>
              <a:rPr lang="es-ES" sz="2000" b="1" dirty="0">
                <a:solidFill>
                  <a:schemeClr val="bg1"/>
                </a:solidFill>
                <a:latin typeface="Georgia"/>
              </a:rPr>
              <a:t>Justificación:</a:t>
            </a:r>
          </a:p>
          <a:p>
            <a:pPr algn="just"/>
            <a:r>
              <a:rPr lang="es-ES" sz="2000" dirty="0">
                <a:solidFill>
                  <a:schemeClr val="bg1"/>
                </a:solidFill>
                <a:latin typeface="Georgia"/>
              </a:rPr>
              <a:t>L</a:t>
            </a:r>
            <a:r>
              <a:rPr lang="es-ES" sz="2000" dirty="0" smtClean="0">
                <a:solidFill>
                  <a:schemeClr val="bg1"/>
                </a:solidFill>
                <a:latin typeface="Georgia"/>
              </a:rPr>
              <a:t>a </a:t>
            </a:r>
            <a:r>
              <a:rPr lang="es-ES" sz="2000" dirty="0">
                <a:solidFill>
                  <a:schemeClr val="bg1"/>
                </a:solidFill>
                <a:latin typeface="Georgia"/>
              </a:rPr>
              <a:t>implementación del prototipo ayudaría a identificar de manera más rápida  y </a:t>
            </a:r>
            <a:r>
              <a:rPr lang="es-ES" sz="2000" dirty="0" smtClean="0">
                <a:solidFill>
                  <a:schemeClr val="bg1"/>
                </a:solidFill>
                <a:latin typeface="Georgia"/>
              </a:rPr>
              <a:t>minimizar los </a:t>
            </a:r>
            <a:r>
              <a:rPr lang="es-ES" sz="2000" dirty="0">
                <a:solidFill>
                  <a:schemeClr val="bg1"/>
                </a:solidFill>
                <a:latin typeface="Georgia"/>
              </a:rPr>
              <a:t>índices. </a:t>
            </a:r>
          </a:p>
          <a:p>
            <a:pPr marL="0" indent="0" algn="just">
              <a:buNone/>
            </a:pPr>
            <a:endParaRPr lang="es-ES" sz="2000" b="1" dirty="0">
              <a:solidFill>
                <a:schemeClr val="bg1"/>
              </a:solidFill>
              <a:latin typeface="Georgia Pro"/>
            </a:endParaRPr>
          </a:p>
          <a:p>
            <a:pPr marL="0" indent="0" algn="just">
              <a:buNone/>
            </a:pPr>
            <a:r>
              <a:rPr lang="es-ES" sz="2000" b="1" dirty="0">
                <a:solidFill>
                  <a:schemeClr val="bg1"/>
                </a:solidFill>
                <a:latin typeface="Georgia Pro"/>
              </a:rPr>
              <a:t>Delimitación del proyecto:</a:t>
            </a:r>
          </a:p>
          <a:p>
            <a:pPr algn="just"/>
            <a:r>
              <a:rPr lang="es-ES" sz="2000" b="1" dirty="0">
                <a:solidFill>
                  <a:schemeClr val="bg1"/>
                </a:solidFill>
                <a:latin typeface="Georgia"/>
              </a:rPr>
              <a:t>Geográfica: </a:t>
            </a:r>
            <a:r>
              <a:rPr lang="es-ES" sz="2000" dirty="0" smtClean="0">
                <a:solidFill>
                  <a:schemeClr val="bg1"/>
                </a:solidFill>
                <a:latin typeface="Georgia"/>
              </a:rPr>
              <a:t>A f</a:t>
            </a:r>
            <a:r>
              <a:rPr lang="es-ES" sz="2000" dirty="0" smtClean="0">
                <a:solidFill>
                  <a:schemeClr val="bg1"/>
                </a:solidFill>
                <a:latin typeface="Georgia"/>
              </a:rPr>
              <a:t>uturo</a:t>
            </a:r>
            <a:r>
              <a:rPr lang="es-ES" sz="2000" dirty="0">
                <a:solidFill>
                  <a:schemeClr val="bg1"/>
                </a:solidFill>
                <a:latin typeface="Georgia"/>
              </a:rPr>
              <a:t>, se plantea probarlo en una zona de reserva natural, como la Reserva Natural de la Yeguada, en el distrito de </a:t>
            </a:r>
            <a:r>
              <a:rPr lang="es-ES" sz="2000" dirty="0" err="1">
                <a:solidFill>
                  <a:schemeClr val="bg1"/>
                </a:solidFill>
                <a:latin typeface="Georgia"/>
              </a:rPr>
              <a:t>Calobre</a:t>
            </a:r>
            <a:r>
              <a:rPr lang="es-ES" sz="2000" dirty="0">
                <a:solidFill>
                  <a:schemeClr val="bg1"/>
                </a:solidFill>
                <a:latin typeface="Georgia"/>
              </a:rPr>
              <a:t>.</a:t>
            </a:r>
          </a:p>
          <a:p>
            <a:pPr algn="just"/>
            <a:r>
              <a:rPr lang="es-ES" sz="2000" b="1" dirty="0">
                <a:solidFill>
                  <a:schemeClr val="bg1"/>
                </a:solidFill>
                <a:latin typeface="Georgia"/>
              </a:rPr>
              <a:t>Económica: </a:t>
            </a:r>
            <a:r>
              <a:rPr lang="es-ES" sz="2000" dirty="0" smtClean="0">
                <a:solidFill>
                  <a:schemeClr val="bg1"/>
                </a:solidFill>
                <a:latin typeface="Georgia"/>
              </a:rPr>
              <a:t>Se u</a:t>
            </a:r>
            <a:r>
              <a:rPr lang="es-ES" sz="2000" dirty="0" smtClean="0">
                <a:solidFill>
                  <a:schemeClr val="bg1"/>
                </a:solidFill>
                <a:latin typeface="Georgia"/>
              </a:rPr>
              <a:t>tilizará </a:t>
            </a:r>
            <a:r>
              <a:rPr lang="es-ES" sz="2000" dirty="0">
                <a:solidFill>
                  <a:schemeClr val="bg1"/>
                </a:solidFill>
                <a:latin typeface="Georgia"/>
              </a:rPr>
              <a:t>una cámara de bajo coste y bajas especificaciones.</a:t>
            </a:r>
          </a:p>
          <a:p>
            <a:pPr algn="just"/>
            <a:r>
              <a:rPr lang="es-ES" sz="2000" b="1" dirty="0">
                <a:solidFill>
                  <a:schemeClr val="bg1"/>
                </a:solidFill>
                <a:latin typeface="Georgia"/>
              </a:rPr>
              <a:t>Tiempo: </a:t>
            </a:r>
            <a:r>
              <a:rPr lang="es-ES" sz="2000" dirty="0" smtClean="0">
                <a:solidFill>
                  <a:schemeClr val="bg1"/>
                </a:solidFill>
                <a:latin typeface="Georgia"/>
              </a:rPr>
              <a:t>Se </a:t>
            </a:r>
            <a:r>
              <a:rPr lang="es-ES" sz="2000" dirty="0">
                <a:solidFill>
                  <a:schemeClr val="bg1"/>
                </a:solidFill>
                <a:latin typeface="Georgia"/>
              </a:rPr>
              <a:t>ha limitado a pruebas en laboratorio por el espacio de tiempo disponible</a:t>
            </a:r>
            <a:r>
              <a:rPr lang="es-ES" sz="2000" dirty="0" smtClean="0">
                <a:solidFill>
                  <a:schemeClr val="bg1"/>
                </a:solidFill>
                <a:latin typeface="Georgia"/>
              </a:rPr>
              <a:t>.</a:t>
            </a:r>
            <a:endParaRPr lang="es-ES" sz="2000" dirty="0">
              <a:solidFill>
                <a:schemeClr val="bg1"/>
              </a:solidFill>
              <a:latin typeface="Georgia"/>
            </a:endParaRPr>
          </a:p>
        </p:txBody>
      </p:sp>
      <p:sp>
        <p:nvSpPr>
          <p:cNvPr id="11" name="Elipse 10">
            <a:extLst>
              <a:ext uri="{FF2B5EF4-FFF2-40B4-BE49-F238E27FC236}">
                <a16:creationId xmlns:a16="http://schemas.microsoft.com/office/drawing/2014/main" xmlns="" id="{F0B6CD41-4CDA-0432-6B20-031D00A95C5A}"/>
              </a:ext>
            </a:extLst>
          </p:cNvPr>
          <p:cNvSpPr/>
          <p:nvPr/>
        </p:nvSpPr>
        <p:spPr>
          <a:xfrm>
            <a:off x="1877785" y="110119"/>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20380" y="145145"/>
                  <a:pt x="144919" y="21958"/>
                  <a:pt x="318407" y="0"/>
                </a:cubicBezTo>
                <a:cubicBezTo>
                  <a:pt x="478779" y="17246"/>
                  <a:pt x="646163" y="100689"/>
                  <a:pt x="636814" y="293915"/>
                </a:cubicBezTo>
                <a:cubicBezTo>
                  <a:pt x="641580" y="431451"/>
                  <a:pt x="499741" y="610811"/>
                  <a:pt x="318407" y="587830"/>
                </a:cubicBezTo>
                <a:cubicBezTo>
                  <a:pt x="146385" y="583562"/>
                  <a:pt x="6490" y="461290"/>
                  <a:pt x="0" y="293915"/>
                </a:cubicBezTo>
                <a:close/>
              </a:path>
              <a:path w="636814" h="587829" stroke="0" extrusionOk="0">
                <a:moveTo>
                  <a:pt x="0" y="293915"/>
                </a:moveTo>
                <a:cubicBezTo>
                  <a:pt x="10883" y="111033"/>
                  <a:pt x="126688" y="-13785"/>
                  <a:pt x="318407" y="0"/>
                </a:cubicBezTo>
                <a:cubicBezTo>
                  <a:pt x="518255" y="-18440"/>
                  <a:pt x="636721" y="116502"/>
                  <a:pt x="636814" y="293915"/>
                </a:cubicBezTo>
                <a:cubicBezTo>
                  <a:pt x="606664" y="471059"/>
                  <a:pt x="496000" y="601688"/>
                  <a:pt x="318407" y="587830"/>
                </a:cubicBezTo>
                <a:cubicBezTo>
                  <a:pt x="143237" y="593218"/>
                  <a:pt x="19476" y="474857"/>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28091046">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3</a:t>
            </a:r>
          </a:p>
        </p:txBody>
      </p:sp>
      <p:pic>
        <p:nvPicPr>
          <p:cNvPr id="2056" name="Picture 8" descr="Ver a imagem de origem">
            <a:extLst>
              <a:ext uri="{FF2B5EF4-FFF2-40B4-BE49-F238E27FC236}">
                <a16:creationId xmlns:a16="http://schemas.microsoft.com/office/drawing/2014/main" xmlns="" id="{643B23EC-C3AA-4452-9335-4518C7F544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34" y="873579"/>
            <a:ext cx="2552009" cy="255200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Ver a imagem de origem">
            <a:extLst>
              <a:ext uri="{FF2B5EF4-FFF2-40B4-BE49-F238E27FC236}">
                <a16:creationId xmlns:a16="http://schemas.microsoft.com/office/drawing/2014/main" xmlns="" id="{1CBC0A91-06AE-1412-9A61-B2BC58663D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4989" y="3559904"/>
            <a:ext cx="2916154" cy="172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19929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37" fill="hold">
                            <p:stCondLst>
                              <p:cond delay="1000"/>
                            </p:stCondLst>
                            <p:childTnLst>
                              <p:par>
                                <p:cTn id="38" presetID="42" presetClass="entr" presetSubtype="0" fill="hold" nodeType="afterEffect">
                                  <p:stCondLst>
                                    <p:cond delay="0"/>
                                  </p:stCondLst>
                                  <p:childTnLst>
                                    <p:set>
                                      <p:cBhvr>
                                        <p:cTn id="39" dur="1" fill="hold">
                                          <p:stCondLst>
                                            <p:cond delay="0"/>
                                          </p:stCondLst>
                                        </p:cTn>
                                        <p:tgtEl>
                                          <p:spTgt spid="2056"/>
                                        </p:tgtEl>
                                        <p:attrNameLst>
                                          <p:attrName>style.visibility</p:attrName>
                                        </p:attrNameLst>
                                      </p:cBhvr>
                                      <p:to>
                                        <p:strVal val="visible"/>
                                      </p:to>
                                    </p:set>
                                    <p:animEffect transition="in" filter="fade">
                                      <p:cBhvr>
                                        <p:cTn id="40" dur="1000"/>
                                        <p:tgtEl>
                                          <p:spTgt spid="2056"/>
                                        </p:tgtEl>
                                      </p:cBhvr>
                                    </p:animEffect>
                                    <p:anim calcmode="lin" valueType="num">
                                      <p:cBhvr>
                                        <p:cTn id="41" dur="1000" fill="hold"/>
                                        <p:tgtEl>
                                          <p:spTgt spid="2056"/>
                                        </p:tgtEl>
                                        <p:attrNameLst>
                                          <p:attrName>ppt_x</p:attrName>
                                        </p:attrNameLst>
                                      </p:cBhvr>
                                      <p:tavLst>
                                        <p:tav tm="0">
                                          <p:val>
                                            <p:strVal val="#ppt_x"/>
                                          </p:val>
                                        </p:tav>
                                        <p:tav tm="100000">
                                          <p:val>
                                            <p:strVal val="#ppt_x"/>
                                          </p:val>
                                        </p:tav>
                                      </p:tavLst>
                                    </p:anim>
                                    <p:anim calcmode="lin" valueType="num">
                                      <p:cBhvr>
                                        <p:cTn id="42" dur="1000" fill="hold"/>
                                        <p:tgtEl>
                                          <p:spTgt spid="2056"/>
                                        </p:tgtEl>
                                        <p:attrNameLst>
                                          <p:attrName>ppt_y</p:attrName>
                                        </p:attrNameLst>
                                      </p:cBhvr>
                                      <p:tavLst>
                                        <p:tav tm="0">
                                          <p:val>
                                            <p:strVal val="#ppt_y+.1"/>
                                          </p:val>
                                        </p:tav>
                                        <p:tav tm="100000">
                                          <p:val>
                                            <p:strVal val="#ppt_y"/>
                                          </p:val>
                                        </p:tav>
                                      </p:tavLst>
                                    </p:anim>
                                  </p:childTnLst>
                                </p:cTn>
                              </p:par>
                            </p:childTnLst>
                          </p:cTn>
                        </p:par>
                        <p:par>
                          <p:cTn id="43" fill="hold">
                            <p:stCondLst>
                              <p:cond delay="2000"/>
                            </p:stCondLst>
                            <p:childTnLst>
                              <p:par>
                                <p:cTn id="44" presetID="42" presetClass="entr" presetSubtype="0" fill="hold"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1000"/>
                                        <p:tgtEl>
                                          <p:spTgt spid="9"/>
                                        </p:tgtEl>
                                      </p:cBhvr>
                                    </p:animEffect>
                                    <p:anim calcmode="lin" valueType="num">
                                      <p:cBhvr>
                                        <p:cTn id="47" dur="1000" fill="hold"/>
                                        <p:tgtEl>
                                          <p:spTgt spid="9"/>
                                        </p:tgtEl>
                                        <p:attrNameLst>
                                          <p:attrName>ppt_x</p:attrName>
                                        </p:attrNameLst>
                                      </p:cBhvr>
                                      <p:tavLst>
                                        <p:tav tm="0">
                                          <p:val>
                                            <p:strVal val="#ppt_x"/>
                                          </p:val>
                                        </p:tav>
                                        <p:tav tm="100000">
                                          <p:val>
                                            <p:strVal val="#ppt_x"/>
                                          </p:val>
                                        </p:tav>
                                      </p:tavLst>
                                    </p:anim>
                                    <p:anim calcmode="lin" valueType="num">
                                      <p:cBhvr>
                                        <p:cTn id="4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xmlns="" id="{D3E72DD6-BC93-43CD-F175-0C9704DE1701}"/>
              </a:ext>
            </a:extLst>
          </p:cNvPr>
          <p:cNvSpPr/>
          <p:nvPr/>
        </p:nvSpPr>
        <p:spPr>
          <a:xfrm>
            <a:off x="0" y="0"/>
            <a:ext cx="12192000" cy="438539"/>
          </a:xfrm>
          <a:prstGeom prst="rect">
            <a:avLst/>
          </a:prstGeom>
          <a:gradFill flip="none" rotWithShape="1">
            <a:gsLst>
              <a:gs pos="0">
                <a:srgbClr val="A63F03">
                  <a:shade val="30000"/>
                  <a:satMod val="115000"/>
                </a:srgbClr>
              </a:gs>
              <a:gs pos="50000">
                <a:srgbClr val="A63F03">
                  <a:shade val="67500"/>
                  <a:satMod val="115000"/>
                </a:srgbClr>
              </a:gs>
              <a:gs pos="100000">
                <a:srgbClr val="A63F03">
                  <a:shade val="100000"/>
                  <a:satMod val="115000"/>
                </a:srgbClr>
              </a:gs>
            </a:gsLst>
            <a:lin ang="13500000" scaled="1"/>
            <a:tileRect/>
          </a:gradFill>
          <a:ln>
            <a:solidFill>
              <a:srgbClr val="A63F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xmlns="" id="{9701E1A0-3C77-778F-7218-D23D3A853227}"/>
              </a:ext>
            </a:extLst>
          </p:cNvPr>
          <p:cNvSpPr>
            <a:spLocks noGrp="1"/>
          </p:cNvSpPr>
          <p:nvPr>
            <p:ph type="title"/>
          </p:nvPr>
        </p:nvSpPr>
        <p:spPr>
          <a:xfrm>
            <a:off x="838200" y="475861"/>
            <a:ext cx="10515600" cy="1055583"/>
          </a:xfrm>
        </p:spPr>
        <p:txBody>
          <a:bodyPr/>
          <a:lstStyle/>
          <a:p>
            <a:pPr algn="ctr"/>
            <a:r>
              <a:rPr lang="es-419">
                <a:solidFill>
                  <a:schemeClr val="bg1"/>
                </a:solidFill>
                <a:latin typeface="Georgia Pro" panose="02040502050405020303" pitchFamily="18" charset="0"/>
              </a:rPr>
              <a:t>Índice</a:t>
            </a:r>
          </a:p>
        </p:txBody>
      </p:sp>
      <p:sp>
        <p:nvSpPr>
          <p:cNvPr id="11" name="Elipse 10">
            <a:extLst>
              <a:ext uri="{FF2B5EF4-FFF2-40B4-BE49-F238E27FC236}">
                <a16:creationId xmlns:a16="http://schemas.microsoft.com/office/drawing/2014/main" xmlns="" id="{6CC5AC5C-EE94-008A-DC88-A46FA8B0CD8E}"/>
              </a:ext>
            </a:extLst>
          </p:cNvPr>
          <p:cNvSpPr/>
          <p:nvPr/>
        </p:nvSpPr>
        <p:spPr>
          <a:xfrm>
            <a:off x="2597568" y="1692358"/>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39575" y="119793"/>
                  <a:pt x="125484" y="-30354"/>
                  <a:pt x="318407" y="0"/>
                </a:cubicBezTo>
                <a:cubicBezTo>
                  <a:pt x="513718" y="-13621"/>
                  <a:pt x="626141" y="129028"/>
                  <a:pt x="636814" y="293915"/>
                </a:cubicBezTo>
                <a:cubicBezTo>
                  <a:pt x="653804" y="478084"/>
                  <a:pt x="531503" y="573604"/>
                  <a:pt x="318407" y="587830"/>
                </a:cubicBezTo>
                <a:cubicBezTo>
                  <a:pt x="158177" y="598949"/>
                  <a:pt x="-5555" y="472132"/>
                  <a:pt x="0" y="293915"/>
                </a:cubicBezTo>
                <a:close/>
              </a:path>
              <a:path w="636814" h="587829" stroke="0" extrusionOk="0">
                <a:moveTo>
                  <a:pt x="0" y="293915"/>
                </a:moveTo>
                <a:cubicBezTo>
                  <a:pt x="6994" y="150682"/>
                  <a:pt x="147682" y="-23908"/>
                  <a:pt x="318407" y="0"/>
                </a:cubicBezTo>
                <a:cubicBezTo>
                  <a:pt x="484399" y="-11094"/>
                  <a:pt x="650911" y="105067"/>
                  <a:pt x="636814" y="293915"/>
                </a:cubicBezTo>
                <a:cubicBezTo>
                  <a:pt x="618725" y="470865"/>
                  <a:pt x="470059" y="570315"/>
                  <a:pt x="318407" y="587830"/>
                </a:cubicBezTo>
                <a:cubicBezTo>
                  <a:pt x="124471" y="601013"/>
                  <a:pt x="-5560" y="427270"/>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1821096857">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1</a:t>
            </a:r>
          </a:p>
        </p:txBody>
      </p:sp>
      <p:sp>
        <p:nvSpPr>
          <p:cNvPr id="12" name="Elipse 11">
            <a:extLst>
              <a:ext uri="{FF2B5EF4-FFF2-40B4-BE49-F238E27FC236}">
                <a16:creationId xmlns:a16="http://schemas.microsoft.com/office/drawing/2014/main" xmlns="" id="{049DD18D-4259-9C46-D64B-DE37190A43C1}"/>
              </a:ext>
            </a:extLst>
          </p:cNvPr>
          <p:cNvSpPr/>
          <p:nvPr/>
        </p:nvSpPr>
        <p:spPr>
          <a:xfrm>
            <a:off x="8645529" y="2156595"/>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22279" y="131292"/>
                  <a:pt x="153715" y="-1983"/>
                  <a:pt x="318407" y="0"/>
                </a:cubicBezTo>
                <a:cubicBezTo>
                  <a:pt x="475314" y="2167"/>
                  <a:pt x="612051" y="134812"/>
                  <a:pt x="636814" y="293915"/>
                </a:cubicBezTo>
                <a:cubicBezTo>
                  <a:pt x="672931" y="476412"/>
                  <a:pt x="468848" y="591217"/>
                  <a:pt x="318407" y="587830"/>
                </a:cubicBezTo>
                <a:cubicBezTo>
                  <a:pt x="176837" y="580508"/>
                  <a:pt x="-9845" y="460437"/>
                  <a:pt x="0" y="293915"/>
                </a:cubicBezTo>
                <a:close/>
              </a:path>
              <a:path w="636814" h="587829" stroke="0" extrusionOk="0">
                <a:moveTo>
                  <a:pt x="0" y="293915"/>
                </a:moveTo>
                <a:cubicBezTo>
                  <a:pt x="-20406" y="156739"/>
                  <a:pt x="158713" y="14739"/>
                  <a:pt x="318407" y="0"/>
                </a:cubicBezTo>
                <a:cubicBezTo>
                  <a:pt x="500711" y="2582"/>
                  <a:pt x="652275" y="127367"/>
                  <a:pt x="636814" y="293915"/>
                </a:cubicBezTo>
                <a:cubicBezTo>
                  <a:pt x="604025" y="452992"/>
                  <a:pt x="489057" y="613924"/>
                  <a:pt x="318407" y="587830"/>
                </a:cubicBezTo>
                <a:cubicBezTo>
                  <a:pt x="148493" y="604645"/>
                  <a:pt x="13984" y="452662"/>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230475070">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2</a:t>
            </a:r>
          </a:p>
        </p:txBody>
      </p:sp>
      <p:sp>
        <p:nvSpPr>
          <p:cNvPr id="14" name="Elipse 13">
            <a:extLst>
              <a:ext uri="{FF2B5EF4-FFF2-40B4-BE49-F238E27FC236}">
                <a16:creationId xmlns:a16="http://schemas.microsoft.com/office/drawing/2014/main" xmlns="" id="{B44CEE77-4967-0CD1-9055-A85107370025}"/>
              </a:ext>
            </a:extLst>
          </p:cNvPr>
          <p:cNvSpPr/>
          <p:nvPr/>
        </p:nvSpPr>
        <p:spPr>
          <a:xfrm>
            <a:off x="2557694" y="2871723"/>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7175" y="111615"/>
                  <a:pt x="168155" y="-16716"/>
                  <a:pt x="318407" y="0"/>
                </a:cubicBezTo>
                <a:cubicBezTo>
                  <a:pt x="523546" y="-42"/>
                  <a:pt x="624076" y="119234"/>
                  <a:pt x="636814" y="293915"/>
                </a:cubicBezTo>
                <a:cubicBezTo>
                  <a:pt x="622376" y="449065"/>
                  <a:pt x="523999" y="575115"/>
                  <a:pt x="318407" y="587830"/>
                </a:cubicBezTo>
                <a:cubicBezTo>
                  <a:pt x="151075" y="597488"/>
                  <a:pt x="-1682" y="442101"/>
                  <a:pt x="0" y="293915"/>
                </a:cubicBezTo>
                <a:close/>
              </a:path>
              <a:path w="636814" h="587829" stroke="0" extrusionOk="0">
                <a:moveTo>
                  <a:pt x="0" y="293915"/>
                </a:moveTo>
                <a:cubicBezTo>
                  <a:pt x="-1825" y="155436"/>
                  <a:pt x="147625" y="-31266"/>
                  <a:pt x="318407" y="0"/>
                </a:cubicBezTo>
                <a:cubicBezTo>
                  <a:pt x="483939" y="-18614"/>
                  <a:pt x="648595" y="128105"/>
                  <a:pt x="636814" y="293915"/>
                </a:cubicBezTo>
                <a:cubicBezTo>
                  <a:pt x="679925" y="447732"/>
                  <a:pt x="518149" y="624002"/>
                  <a:pt x="318407" y="587830"/>
                </a:cubicBezTo>
                <a:cubicBezTo>
                  <a:pt x="111294" y="604570"/>
                  <a:pt x="-11905" y="479974"/>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401829594">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3</a:t>
            </a:r>
          </a:p>
        </p:txBody>
      </p:sp>
      <p:sp>
        <p:nvSpPr>
          <p:cNvPr id="15" name="Elipse 14">
            <a:extLst>
              <a:ext uri="{FF2B5EF4-FFF2-40B4-BE49-F238E27FC236}">
                <a16:creationId xmlns:a16="http://schemas.microsoft.com/office/drawing/2014/main" xmlns="" id="{54240D14-93B9-859E-1419-9CF5C632F76E}"/>
              </a:ext>
            </a:extLst>
          </p:cNvPr>
          <p:cNvSpPr/>
          <p:nvPr/>
        </p:nvSpPr>
        <p:spPr>
          <a:xfrm>
            <a:off x="8653693" y="3495344"/>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20380" y="145145"/>
                  <a:pt x="144919" y="21958"/>
                  <a:pt x="318407" y="0"/>
                </a:cubicBezTo>
                <a:cubicBezTo>
                  <a:pt x="478779" y="17246"/>
                  <a:pt x="646163" y="100689"/>
                  <a:pt x="636814" y="293915"/>
                </a:cubicBezTo>
                <a:cubicBezTo>
                  <a:pt x="641580" y="431451"/>
                  <a:pt x="499741" y="610811"/>
                  <a:pt x="318407" y="587830"/>
                </a:cubicBezTo>
                <a:cubicBezTo>
                  <a:pt x="146385" y="583562"/>
                  <a:pt x="6490" y="461290"/>
                  <a:pt x="0" y="293915"/>
                </a:cubicBezTo>
                <a:close/>
              </a:path>
              <a:path w="636814" h="587829" stroke="0" extrusionOk="0">
                <a:moveTo>
                  <a:pt x="0" y="293915"/>
                </a:moveTo>
                <a:cubicBezTo>
                  <a:pt x="10883" y="111033"/>
                  <a:pt x="126688" y="-13785"/>
                  <a:pt x="318407" y="0"/>
                </a:cubicBezTo>
                <a:cubicBezTo>
                  <a:pt x="518255" y="-18440"/>
                  <a:pt x="636721" y="116502"/>
                  <a:pt x="636814" y="293915"/>
                </a:cubicBezTo>
                <a:cubicBezTo>
                  <a:pt x="606664" y="471059"/>
                  <a:pt x="496000" y="601688"/>
                  <a:pt x="318407" y="587830"/>
                </a:cubicBezTo>
                <a:cubicBezTo>
                  <a:pt x="143237" y="593218"/>
                  <a:pt x="19476" y="474857"/>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28091046">
                  <a:prstGeom prst="ellipse">
                    <a:avLst/>
                  </a:prstGeom>
                  <ask:type>
                    <ask:lineSketchFreehand/>
                  </ask:type>
                </ask:lineSketchStyleProps>
              </a:ext>
            </a:extLst>
          </a:ln>
          <a:effectLst>
            <a:glow rad="63500">
              <a:schemeClr val="accent4">
                <a:satMod val="175000"/>
                <a:alpha val="40000"/>
              </a:schemeClr>
            </a:glow>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4</a:t>
            </a:r>
          </a:p>
        </p:txBody>
      </p:sp>
      <p:sp>
        <p:nvSpPr>
          <p:cNvPr id="16" name="Elipse 15">
            <a:extLst>
              <a:ext uri="{FF2B5EF4-FFF2-40B4-BE49-F238E27FC236}">
                <a16:creationId xmlns:a16="http://schemas.microsoft.com/office/drawing/2014/main" xmlns="" id="{B642E775-0006-7171-BF0C-C5D457BCAD68}"/>
              </a:ext>
            </a:extLst>
          </p:cNvPr>
          <p:cNvSpPr/>
          <p:nvPr/>
        </p:nvSpPr>
        <p:spPr>
          <a:xfrm>
            <a:off x="2557694" y="3935354"/>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12558" y="125600"/>
                  <a:pt x="124078" y="10400"/>
                  <a:pt x="318407" y="0"/>
                </a:cubicBezTo>
                <a:cubicBezTo>
                  <a:pt x="514262" y="22268"/>
                  <a:pt x="603813" y="144207"/>
                  <a:pt x="636814" y="293915"/>
                </a:cubicBezTo>
                <a:cubicBezTo>
                  <a:pt x="656670" y="417077"/>
                  <a:pt x="481391" y="597952"/>
                  <a:pt x="318407" y="587830"/>
                </a:cubicBezTo>
                <a:cubicBezTo>
                  <a:pt x="158448" y="590257"/>
                  <a:pt x="9746" y="425601"/>
                  <a:pt x="0" y="293915"/>
                </a:cubicBezTo>
                <a:close/>
              </a:path>
              <a:path w="636814" h="587829" stroke="0" extrusionOk="0">
                <a:moveTo>
                  <a:pt x="0" y="293915"/>
                </a:moveTo>
                <a:cubicBezTo>
                  <a:pt x="24913" y="146079"/>
                  <a:pt x="181362" y="11845"/>
                  <a:pt x="318407" y="0"/>
                </a:cubicBezTo>
                <a:cubicBezTo>
                  <a:pt x="469879" y="-24846"/>
                  <a:pt x="658237" y="130403"/>
                  <a:pt x="636814" y="293915"/>
                </a:cubicBezTo>
                <a:cubicBezTo>
                  <a:pt x="626889" y="466157"/>
                  <a:pt x="518912" y="561980"/>
                  <a:pt x="318407" y="587830"/>
                </a:cubicBezTo>
                <a:cubicBezTo>
                  <a:pt x="166521" y="619775"/>
                  <a:pt x="20031" y="470320"/>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801071471">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5</a:t>
            </a:r>
          </a:p>
        </p:txBody>
      </p:sp>
      <p:sp>
        <p:nvSpPr>
          <p:cNvPr id="17" name="Elipse 16">
            <a:extLst>
              <a:ext uri="{FF2B5EF4-FFF2-40B4-BE49-F238E27FC236}">
                <a16:creationId xmlns:a16="http://schemas.microsoft.com/office/drawing/2014/main" xmlns="" id="{8721DC4B-B51C-414D-64AE-F47BB310A06F}"/>
              </a:ext>
            </a:extLst>
          </p:cNvPr>
          <p:cNvSpPr/>
          <p:nvPr/>
        </p:nvSpPr>
        <p:spPr>
          <a:xfrm>
            <a:off x="2557694" y="5128382"/>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12142" y="141767"/>
                  <a:pt x="141748" y="-23818"/>
                  <a:pt x="318407" y="0"/>
                </a:cubicBezTo>
                <a:cubicBezTo>
                  <a:pt x="526663" y="-13022"/>
                  <a:pt x="632336" y="136721"/>
                  <a:pt x="636814" y="293915"/>
                </a:cubicBezTo>
                <a:cubicBezTo>
                  <a:pt x="626763" y="448036"/>
                  <a:pt x="499548" y="587653"/>
                  <a:pt x="318407" y="587830"/>
                </a:cubicBezTo>
                <a:cubicBezTo>
                  <a:pt x="119374" y="607621"/>
                  <a:pt x="8202" y="493544"/>
                  <a:pt x="0" y="293915"/>
                </a:cubicBezTo>
                <a:close/>
              </a:path>
              <a:path w="636814" h="587829" stroke="0" extrusionOk="0">
                <a:moveTo>
                  <a:pt x="0" y="293915"/>
                </a:moveTo>
                <a:cubicBezTo>
                  <a:pt x="7873" y="137521"/>
                  <a:pt x="151580" y="-13153"/>
                  <a:pt x="318407" y="0"/>
                </a:cubicBezTo>
                <a:cubicBezTo>
                  <a:pt x="493413" y="-7285"/>
                  <a:pt x="667425" y="108526"/>
                  <a:pt x="636814" y="293915"/>
                </a:cubicBezTo>
                <a:cubicBezTo>
                  <a:pt x="621577" y="424999"/>
                  <a:pt x="483083" y="605209"/>
                  <a:pt x="318407" y="587830"/>
                </a:cubicBezTo>
                <a:cubicBezTo>
                  <a:pt x="117664" y="589538"/>
                  <a:pt x="224" y="449386"/>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235307753">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7</a:t>
            </a:r>
          </a:p>
        </p:txBody>
      </p:sp>
      <p:sp>
        <p:nvSpPr>
          <p:cNvPr id="18" name="Elipse 17">
            <a:extLst>
              <a:ext uri="{FF2B5EF4-FFF2-40B4-BE49-F238E27FC236}">
                <a16:creationId xmlns:a16="http://schemas.microsoft.com/office/drawing/2014/main" xmlns="" id="{6FBEDE2A-A605-C9FB-BDC6-697ECEEE7442}"/>
              </a:ext>
            </a:extLst>
          </p:cNvPr>
          <p:cNvSpPr/>
          <p:nvPr/>
        </p:nvSpPr>
        <p:spPr>
          <a:xfrm>
            <a:off x="8653693" y="5716211"/>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6836" y="171327"/>
                  <a:pt x="105578" y="1984"/>
                  <a:pt x="318407" y="0"/>
                </a:cubicBezTo>
                <a:cubicBezTo>
                  <a:pt x="488926" y="-1261"/>
                  <a:pt x="629619" y="105732"/>
                  <a:pt x="636814" y="293915"/>
                </a:cubicBezTo>
                <a:cubicBezTo>
                  <a:pt x="639056" y="422781"/>
                  <a:pt x="476742" y="590365"/>
                  <a:pt x="318407" y="587830"/>
                </a:cubicBezTo>
                <a:cubicBezTo>
                  <a:pt x="126429" y="560991"/>
                  <a:pt x="-8218" y="449798"/>
                  <a:pt x="0" y="293915"/>
                </a:cubicBezTo>
                <a:close/>
              </a:path>
              <a:path w="636814" h="587829" stroke="0" extrusionOk="0">
                <a:moveTo>
                  <a:pt x="0" y="293915"/>
                </a:moveTo>
                <a:cubicBezTo>
                  <a:pt x="-16527" y="155485"/>
                  <a:pt x="149156" y="1441"/>
                  <a:pt x="318407" y="0"/>
                </a:cubicBezTo>
                <a:cubicBezTo>
                  <a:pt x="483478" y="-15670"/>
                  <a:pt x="643304" y="120965"/>
                  <a:pt x="636814" y="293915"/>
                </a:cubicBezTo>
                <a:cubicBezTo>
                  <a:pt x="647108" y="439493"/>
                  <a:pt x="487801" y="582628"/>
                  <a:pt x="318407" y="587830"/>
                </a:cubicBezTo>
                <a:cubicBezTo>
                  <a:pt x="148770" y="577413"/>
                  <a:pt x="-8068" y="491651"/>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3870827439">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8</a:t>
            </a:r>
          </a:p>
        </p:txBody>
      </p:sp>
      <p:sp>
        <p:nvSpPr>
          <p:cNvPr id="19" name="CaixaDeTexto 18">
            <a:extLst>
              <a:ext uri="{FF2B5EF4-FFF2-40B4-BE49-F238E27FC236}">
                <a16:creationId xmlns:a16="http://schemas.microsoft.com/office/drawing/2014/main" xmlns="" id="{0091FC7C-5982-FAE8-23A3-57C880AFCAAE}"/>
              </a:ext>
            </a:extLst>
          </p:cNvPr>
          <p:cNvSpPr txBox="1"/>
          <p:nvPr/>
        </p:nvSpPr>
        <p:spPr>
          <a:xfrm>
            <a:off x="3351399" y="1802019"/>
            <a:ext cx="2318657" cy="369332"/>
          </a:xfrm>
          <a:prstGeom prst="rect">
            <a:avLst/>
          </a:prstGeom>
          <a:noFill/>
          <a:ln>
            <a:solidFill>
              <a:srgbClr val="F2CB05"/>
            </a:solidFill>
          </a:ln>
        </p:spPr>
        <p:txBody>
          <a:bodyPr wrap="square" rtlCol="0">
            <a:spAutoFit/>
          </a:bodyPr>
          <a:lstStyle/>
          <a:p>
            <a:r>
              <a:rPr lang="es-419">
                <a:solidFill>
                  <a:schemeClr val="bg1"/>
                </a:solidFill>
                <a:latin typeface="Georgia" panose="02040502050405020303" pitchFamily="18" charset="0"/>
              </a:rPr>
              <a:t>Introducción</a:t>
            </a:r>
          </a:p>
        </p:txBody>
      </p:sp>
      <p:sp>
        <p:nvSpPr>
          <p:cNvPr id="20" name="CaixaDeTexto 19">
            <a:extLst>
              <a:ext uri="{FF2B5EF4-FFF2-40B4-BE49-F238E27FC236}">
                <a16:creationId xmlns:a16="http://schemas.microsoft.com/office/drawing/2014/main" xmlns="" id="{A21D0378-97A3-3D9D-AA05-24B98F9FA64C}"/>
              </a:ext>
            </a:extLst>
          </p:cNvPr>
          <p:cNvSpPr txBox="1"/>
          <p:nvPr/>
        </p:nvSpPr>
        <p:spPr>
          <a:xfrm>
            <a:off x="3311525" y="2860267"/>
            <a:ext cx="2318657" cy="646331"/>
          </a:xfrm>
          <a:prstGeom prst="rect">
            <a:avLst/>
          </a:prstGeom>
          <a:noFill/>
          <a:ln>
            <a:solidFill>
              <a:srgbClr val="F2CB05"/>
            </a:solidFill>
          </a:ln>
        </p:spPr>
        <p:txBody>
          <a:bodyPr wrap="square" rtlCol="0">
            <a:spAutoFit/>
          </a:bodyPr>
          <a:lstStyle/>
          <a:p>
            <a:r>
              <a:rPr lang="es-419">
                <a:solidFill>
                  <a:schemeClr val="bg1"/>
                </a:solidFill>
                <a:latin typeface="Georgia" panose="02040502050405020303" pitchFamily="18" charset="0"/>
              </a:rPr>
              <a:t>Justificación y Delimitación</a:t>
            </a:r>
          </a:p>
        </p:txBody>
      </p:sp>
      <p:sp>
        <p:nvSpPr>
          <p:cNvPr id="21" name="CaixaDeTexto 20">
            <a:extLst>
              <a:ext uri="{FF2B5EF4-FFF2-40B4-BE49-F238E27FC236}">
                <a16:creationId xmlns:a16="http://schemas.microsoft.com/office/drawing/2014/main" xmlns="" id="{44460828-439B-FDAC-D71D-0D8F2B370EC8}"/>
              </a:ext>
            </a:extLst>
          </p:cNvPr>
          <p:cNvSpPr txBox="1"/>
          <p:nvPr/>
        </p:nvSpPr>
        <p:spPr>
          <a:xfrm>
            <a:off x="6653443" y="2257517"/>
            <a:ext cx="1877786" cy="369332"/>
          </a:xfrm>
          <a:prstGeom prst="rect">
            <a:avLst/>
          </a:prstGeom>
          <a:noFill/>
          <a:ln>
            <a:solidFill>
              <a:srgbClr val="F2CB05"/>
            </a:solidFill>
          </a:ln>
        </p:spPr>
        <p:txBody>
          <a:bodyPr wrap="square" rtlCol="0">
            <a:spAutoFit/>
          </a:bodyPr>
          <a:lstStyle/>
          <a:p>
            <a:pPr algn="r"/>
            <a:r>
              <a:rPr lang="es-419">
                <a:solidFill>
                  <a:schemeClr val="bg1"/>
                </a:solidFill>
                <a:latin typeface="Georgia" panose="02040502050405020303" pitchFamily="18" charset="0"/>
              </a:rPr>
              <a:t>Antecedentes</a:t>
            </a:r>
          </a:p>
        </p:txBody>
      </p:sp>
      <p:sp>
        <p:nvSpPr>
          <p:cNvPr id="23" name="CaixaDeTexto 22">
            <a:extLst>
              <a:ext uri="{FF2B5EF4-FFF2-40B4-BE49-F238E27FC236}">
                <a16:creationId xmlns:a16="http://schemas.microsoft.com/office/drawing/2014/main" xmlns="" id="{B566A992-CFBD-B850-031E-7765D34CED80}"/>
              </a:ext>
            </a:extLst>
          </p:cNvPr>
          <p:cNvSpPr txBox="1"/>
          <p:nvPr/>
        </p:nvSpPr>
        <p:spPr>
          <a:xfrm>
            <a:off x="6653443" y="3439402"/>
            <a:ext cx="1877786" cy="369332"/>
          </a:xfrm>
          <a:prstGeom prst="rect">
            <a:avLst/>
          </a:prstGeom>
          <a:noFill/>
          <a:ln>
            <a:solidFill>
              <a:srgbClr val="F2CB05"/>
            </a:solidFill>
          </a:ln>
          <a:effectLst>
            <a:glow rad="63500">
              <a:schemeClr val="accent4">
                <a:satMod val="175000"/>
                <a:alpha val="40000"/>
              </a:schemeClr>
            </a:glow>
          </a:effectLst>
        </p:spPr>
        <p:txBody>
          <a:bodyPr wrap="square" rtlCol="0">
            <a:spAutoFit/>
          </a:bodyPr>
          <a:lstStyle/>
          <a:p>
            <a:pPr algn="r"/>
            <a:r>
              <a:rPr lang="es-419">
                <a:solidFill>
                  <a:schemeClr val="bg1"/>
                </a:solidFill>
                <a:latin typeface="Georgia" panose="02040502050405020303" pitchFamily="18" charset="0"/>
              </a:rPr>
              <a:t>Metodología</a:t>
            </a:r>
          </a:p>
        </p:txBody>
      </p:sp>
      <p:sp>
        <p:nvSpPr>
          <p:cNvPr id="24" name="CaixaDeTexto 23">
            <a:extLst>
              <a:ext uri="{FF2B5EF4-FFF2-40B4-BE49-F238E27FC236}">
                <a16:creationId xmlns:a16="http://schemas.microsoft.com/office/drawing/2014/main" xmlns="" id="{62B7E10F-0073-A7FC-5095-99FA9030BCE9}"/>
              </a:ext>
            </a:extLst>
          </p:cNvPr>
          <p:cNvSpPr txBox="1"/>
          <p:nvPr/>
        </p:nvSpPr>
        <p:spPr>
          <a:xfrm>
            <a:off x="3311525" y="5069880"/>
            <a:ext cx="2318656" cy="646331"/>
          </a:xfrm>
          <a:prstGeom prst="rect">
            <a:avLst/>
          </a:prstGeom>
          <a:noFill/>
          <a:ln>
            <a:solidFill>
              <a:srgbClr val="F2CB05"/>
            </a:solidFill>
          </a:ln>
        </p:spPr>
        <p:txBody>
          <a:bodyPr wrap="square" rtlCol="0">
            <a:spAutoFit/>
          </a:bodyPr>
          <a:lstStyle/>
          <a:p>
            <a:r>
              <a:rPr lang="es-419">
                <a:solidFill>
                  <a:schemeClr val="bg1"/>
                </a:solidFill>
                <a:latin typeface="Georgia" panose="02040502050405020303" pitchFamily="18" charset="0"/>
              </a:rPr>
              <a:t>Impacto del proyecto</a:t>
            </a:r>
          </a:p>
        </p:txBody>
      </p:sp>
      <p:sp>
        <p:nvSpPr>
          <p:cNvPr id="25" name="CaixaDeTexto 24">
            <a:extLst>
              <a:ext uri="{FF2B5EF4-FFF2-40B4-BE49-F238E27FC236}">
                <a16:creationId xmlns:a16="http://schemas.microsoft.com/office/drawing/2014/main" xmlns="" id="{9B9B56DD-1C3D-7C1B-2AEE-5EBB3D1E85A4}"/>
              </a:ext>
            </a:extLst>
          </p:cNvPr>
          <p:cNvSpPr txBox="1"/>
          <p:nvPr/>
        </p:nvSpPr>
        <p:spPr>
          <a:xfrm>
            <a:off x="3311526" y="4044602"/>
            <a:ext cx="2318657" cy="369332"/>
          </a:xfrm>
          <a:prstGeom prst="rect">
            <a:avLst/>
          </a:prstGeom>
          <a:noFill/>
          <a:ln>
            <a:solidFill>
              <a:srgbClr val="F2CB05"/>
            </a:solidFill>
          </a:ln>
        </p:spPr>
        <p:txBody>
          <a:bodyPr wrap="square" rtlCol="0">
            <a:spAutoFit/>
          </a:bodyPr>
          <a:lstStyle/>
          <a:p>
            <a:r>
              <a:rPr lang="es-419">
                <a:solidFill>
                  <a:schemeClr val="bg1"/>
                </a:solidFill>
                <a:latin typeface="Georgia" panose="02040502050405020303" pitchFamily="18" charset="0"/>
              </a:rPr>
              <a:t>Prototipo propuesto</a:t>
            </a:r>
          </a:p>
        </p:txBody>
      </p:sp>
      <p:sp>
        <p:nvSpPr>
          <p:cNvPr id="26" name="CaixaDeTexto 25">
            <a:extLst>
              <a:ext uri="{FF2B5EF4-FFF2-40B4-BE49-F238E27FC236}">
                <a16:creationId xmlns:a16="http://schemas.microsoft.com/office/drawing/2014/main" xmlns="" id="{8F8BF8CF-973F-354C-B5F9-B605DCC30A38}"/>
              </a:ext>
            </a:extLst>
          </p:cNvPr>
          <p:cNvSpPr txBox="1"/>
          <p:nvPr/>
        </p:nvSpPr>
        <p:spPr>
          <a:xfrm>
            <a:off x="6653443" y="5825460"/>
            <a:ext cx="1877786" cy="369332"/>
          </a:xfrm>
          <a:prstGeom prst="rect">
            <a:avLst/>
          </a:prstGeom>
          <a:noFill/>
          <a:ln>
            <a:solidFill>
              <a:srgbClr val="F2CB05"/>
            </a:solidFill>
          </a:ln>
        </p:spPr>
        <p:txBody>
          <a:bodyPr wrap="square" rtlCol="0">
            <a:spAutoFit/>
          </a:bodyPr>
          <a:lstStyle/>
          <a:p>
            <a:pPr algn="r"/>
            <a:r>
              <a:rPr lang="es-419">
                <a:solidFill>
                  <a:schemeClr val="bg1"/>
                </a:solidFill>
                <a:latin typeface="Georgia" panose="02040502050405020303" pitchFamily="18" charset="0"/>
              </a:rPr>
              <a:t>Bibliografía</a:t>
            </a:r>
          </a:p>
        </p:txBody>
      </p:sp>
      <p:cxnSp>
        <p:nvCxnSpPr>
          <p:cNvPr id="39" name="Conector: Curvo 38">
            <a:extLst>
              <a:ext uri="{FF2B5EF4-FFF2-40B4-BE49-F238E27FC236}">
                <a16:creationId xmlns:a16="http://schemas.microsoft.com/office/drawing/2014/main" xmlns="" id="{ABA6B2F1-AA54-4356-3609-3011244471F6}"/>
              </a:ext>
            </a:extLst>
          </p:cNvPr>
          <p:cNvCxnSpPr>
            <a:stCxn id="19" idx="3"/>
            <a:endCxn id="21" idx="1"/>
          </p:cNvCxnSpPr>
          <p:nvPr/>
        </p:nvCxnSpPr>
        <p:spPr>
          <a:xfrm>
            <a:off x="5670056" y="1986685"/>
            <a:ext cx="983387" cy="455498"/>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1" name="Conector: Curvo 40">
            <a:extLst>
              <a:ext uri="{FF2B5EF4-FFF2-40B4-BE49-F238E27FC236}">
                <a16:creationId xmlns:a16="http://schemas.microsoft.com/office/drawing/2014/main" xmlns="" id="{93B04C5B-2F69-0B4F-AAC8-81C31F7F3F49}"/>
              </a:ext>
            </a:extLst>
          </p:cNvPr>
          <p:cNvCxnSpPr>
            <a:stCxn id="21" idx="1"/>
            <a:endCxn id="20" idx="3"/>
          </p:cNvCxnSpPr>
          <p:nvPr/>
        </p:nvCxnSpPr>
        <p:spPr>
          <a:xfrm rot="10800000" flipV="1">
            <a:off x="5630183" y="2442183"/>
            <a:ext cx="1023261" cy="741250"/>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3" name="Conector: Curvo 42">
            <a:extLst>
              <a:ext uri="{FF2B5EF4-FFF2-40B4-BE49-F238E27FC236}">
                <a16:creationId xmlns:a16="http://schemas.microsoft.com/office/drawing/2014/main" xmlns="" id="{68FA7E07-5888-2079-F85C-277124539714}"/>
              </a:ext>
            </a:extLst>
          </p:cNvPr>
          <p:cNvCxnSpPr>
            <a:stCxn id="20" idx="3"/>
            <a:endCxn id="23" idx="1"/>
          </p:cNvCxnSpPr>
          <p:nvPr/>
        </p:nvCxnSpPr>
        <p:spPr>
          <a:xfrm>
            <a:off x="5630182" y="3183433"/>
            <a:ext cx="1023261" cy="440635"/>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5" name="Conector: Curvo 44">
            <a:extLst>
              <a:ext uri="{FF2B5EF4-FFF2-40B4-BE49-F238E27FC236}">
                <a16:creationId xmlns:a16="http://schemas.microsoft.com/office/drawing/2014/main" xmlns="" id="{5AAADF5A-3F89-7D4F-E4C9-14CCAAA22494}"/>
              </a:ext>
            </a:extLst>
          </p:cNvPr>
          <p:cNvCxnSpPr>
            <a:stCxn id="23" idx="1"/>
            <a:endCxn id="25" idx="3"/>
          </p:cNvCxnSpPr>
          <p:nvPr/>
        </p:nvCxnSpPr>
        <p:spPr>
          <a:xfrm rot="10800000" flipV="1">
            <a:off x="5630183" y="3624068"/>
            <a:ext cx="1023260" cy="605200"/>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pic>
        <p:nvPicPr>
          <p:cNvPr id="4098" name="Picture 2" descr="Free fogo 1188561 PNG with Transparent Background">
            <a:extLst>
              <a:ext uri="{FF2B5EF4-FFF2-40B4-BE49-F238E27FC236}">
                <a16:creationId xmlns:a16="http://schemas.microsoft.com/office/drawing/2014/main" xmlns="" id="{C7BCFC61-3843-94FD-7D9D-91B7184086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7631" y="526847"/>
            <a:ext cx="636815" cy="807230"/>
          </a:xfrm>
          <a:prstGeom prst="rect">
            <a:avLst/>
          </a:prstGeom>
          <a:noFill/>
          <a:extLst>
            <a:ext uri="{909E8E84-426E-40DD-AFC4-6F175D3DCCD1}">
              <a14:hiddenFill xmlns:a14="http://schemas.microsoft.com/office/drawing/2010/main">
                <a:solidFill>
                  <a:srgbClr val="FFFFFF"/>
                </a:solidFill>
              </a14:hiddenFill>
            </a:ext>
          </a:extLst>
        </p:spPr>
      </p:pic>
      <p:sp>
        <p:nvSpPr>
          <p:cNvPr id="29" name="Elipse 28">
            <a:extLst>
              <a:ext uri="{FF2B5EF4-FFF2-40B4-BE49-F238E27FC236}">
                <a16:creationId xmlns:a16="http://schemas.microsoft.com/office/drawing/2014/main" xmlns="" id="{3FCAE89F-17A4-449B-BF30-30277835965D}"/>
              </a:ext>
            </a:extLst>
          </p:cNvPr>
          <p:cNvSpPr/>
          <p:nvPr/>
        </p:nvSpPr>
        <p:spPr>
          <a:xfrm>
            <a:off x="8653693" y="4559504"/>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6836" y="171327"/>
                  <a:pt x="105578" y="1984"/>
                  <a:pt x="318407" y="0"/>
                </a:cubicBezTo>
                <a:cubicBezTo>
                  <a:pt x="488926" y="-1261"/>
                  <a:pt x="629619" y="105732"/>
                  <a:pt x="636814" y="293915"/>
                </a:cubicBezTo>
                <a:cubicBezTo>
                  <a:pt x="639056" y="422781"/>
                  <a:pt x="476742" y="590365"/>
                  <a:pt x="318407" y="587830"/>
                </a:cubicBezTo>
                <a:cubicBezTo>
                  <a:pt x="126429" y="560991"/>
                  <a:pt x="-8218" y="449798"/>
                  <a:pt x="0" y="293915"/>
                </a:cubicBezTo>
                <a:close/>
              </a:path>
              <a:path w="636814" h="587829" stroke="0" extrusionOk="0">
                <a:moveTo>
                  <a:pt x="0" y="293915"/>
                </a:moveTo>
                <a:cubicBezTo>
                  <a:pt x="-16527" y="155485"/>
                  <a:pt x="149156" y="1441"/>
                  <a:pt x="318407" y="0"/>
                </a:cubicBezTo>
                <a:cubicBezTo>
                  <a:pt x="483478" y="-15670"/>
                  <a:pt x="643304" y="120965"/>
                  <a:pt x="636814" y="293915"/>
                </a:cubicBezTo>
                <a:cubicBezTo>
                  <a:pt x="647108" y="439493"/>
                  <a:pt x="487801" y="582628"/>
                  <a:pt x="318407" y="587830"/>
                </a:cubicBezTo>
                <a:cubicBezTo>
                  <a:pt x="148770" y="577413"/>
                  <a:pt x="-8068" y="491651"/>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3870827439">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6</a:t>
            </a:r>
          </a:p>
        </p:txBody>
      </p:sp>
      <p:sp>
        <p:nvSpPr>
          <p:cNvPr id="30" name="CaixaDeTexto 25">
            <a:extLst>
              <a:ext uri="{FF2B5EF4-FFF2-40B4-BE49-F238E27FC236}">
                <a16:creationId xmlns:a16="http://schemas.microsoft.com/office/drawing/2014/main" xmlns="" id="{805943C7-0809-457E-A8F7-9F8A3B95A818}"/>
              </a:ext>
            </a:extLst>
          </p:cNvPr>
          <p:cNvSpPr txBox="1"/>
          <p:nvPr/>
        </p:nvSpPr>
        <p:spPr>
          <a:xfrm>
            <a:off x="6653443" y="4668753"/>
            <a:ext cx="1877786" cy="646331"/>
          </a:xfrm>
          <a:prstGeom prst="rect">
            <a:avLst/>
          </a:prstGeom>
          <a:noFill/>
          <a:ln>
            <a:solidFill>
              <a:srgbClr val="F2CB05"/>
            </a:solidFill>
          </a:ln>
        </p:spPr>
        <p:txBody>
          <a:bodyPr wrap="square" rtlCol="0">
            <a:spAutoFit/>
          </a:bodyPr>
          <a:lstStyle/>
          <a:p>
            <a:pPr algn="r"/>
            <a:r>
              <a:rPr lang="es-419">
                <a:solidFill>
                  <a:schemeClr val="bg1"/>
                </a:solidFill>
                <a:latin typeface="Georgia" panose="02040502050405020303" pitchFamily="18" charset="0"/>
              </a:rPr>
              <a:t>Resultados y conclusiones</a:t>
            </a:r>
          </a:p>
        </p:txBody>
      </p:sp>
      <p:cxnSp>
        <p:nvCxnSpPr>
          <p:cNvPr id="6" name="Conector: curvado 5">
            <a:extLst>
              <a:ext uri="{FF2B5EF4-FFF2-40B4-BE49-F238E27FC236}">
                <a16:creationId xmlns:a16="http://schemas.microsoft.com/office/drawing/2014/main" xmlns="" id="{C6677085-893F-4B20-8E48-832C4464D562}"/>
              </a:ext>
            </a:extLst>
          </p:cNvPr>
          <p:cNvCxnSpPr>
            <a:stCxn id="25" idx="3"/>
            <a:endCxn id="30" idx="1"/>
          </p:cNvCxnSpPr>
          <p:nvPr/>
        </p:nvCxnSpPr>
        <p:spPr>
          <a:xfrm>
            <a:off x="5630183" y="4229268"/>
            <a:ext cx="1023260" cy="762651"/>
          </a:xfrm>
          <a:prstGeom prst="curvedConnector3">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8" name="Conector: curvado 7">
            <a:extLst>
              <a:ext uri="{FF2B5EF4-FFF2-40B4-BE49-F238E27FC236}">
                <a16:creationId xmlns:a16="http://schemas.microsoft.com/office/drawing/2014/main" xmlns="" id="{216E47AD-9B0E-4253-A1DF-D7FB169230A3}"/>
              </a:ext>
            </a:extLst>
          </p:cNvPr>
          <p:cNvCxnSpPr>
            <a:cxnSpLocks/>
            <a:stCxn id="30" idx="1"/>
            <a:endCxn id="24" idx="3"/>
          </p:cNvCxnSpPr>
          <p:nvPr/>
        </p:nvCxnSpPr>
        <p:spPr>
          <a:xfrm rot="10800000" flipV="1">
            <a:off x="5630181" y="4991918"/>
            <a:ext cx="1023262" cy="401127"/>
          </a:xfrm>
          <a:prstGeom prst="curvedConnector3">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10" name="Conector: curvado 9">
            <a:extLst>
              <a:ext uri="{FF2B5EF4-FFF2-40B4-BE49-F238E27FC236}">
                <a16:creationId xmlns:a16="http://schemas.microsoft.com/office/drawing/2014/main" xmlns="" id="{B3CFBD92-1C05-4831-B67E-A37BCEFA945D}"/>
              </a:ext>
            </a:extLst>
          </p:cNvPr>
          <p:cNvCxnSpPr>
            <a:cxnSpLocks/>
            <a:stCxn id="24" idx="3"/>
            <a:endCxn id="26" idx="1"/>
          </p:cNvCxnSpPr>
          <p:nvPr/>
        </p:nvCxnSpPr>
        <p:spPr>
          <a:xfrm>
            <a:off x="5630181" y="5393046"/>
            <a:ext cx="1023262" cy="617080"/>
          </a:xfrm>
          <a:prstGeom prst="curvedConnector3">
            <a:avLst/>
          </a:prstGeom>
          <a:ln w="190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8993217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6080D"/>
        </a:solidFill>
        <a:effectLst/>
      </p:bgPr>
    </p:bg>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xmlns="" id="{D3E72DD6-BC93-43CD-F175-0C9704DE1701}"/>
              </a:ext>
            </a:extLst>
          </p:cNvPr>
          <p:cNvSpPr/>
          <p:nvPr/>
        </p:nvSpPr>
        <p:spPr>
          <a:xfrm>
            <a:off x="0" y="-1"/>
            <a:ext cx="12192000" cy="930729"/>
          </a:xfrm>
          <a:prstGeom prst="rect">
            <a:avLst/>
          </a:prstGeom>
          <a:gradFill flip="none" rotWithShape="1">
            <a:gsLst>
              <a:gs pos="0">
                <a:srgbClr val="A63F03">
                  <a:shade val="30000"/>
                  <a:satMod val="115000"/>
                </a:srgbClr>
              </a:gs>
              <a:gs pos="50000">
                <a:srgbClr val="A63F03">
                  <a:shade val="67500"/>
                  <a:satMod val="115000"/>
                </a:srgbClr>
              </a:gs>
              <a:gs pos="100000">
                <a:srgbClr val="A63F03">
                  <a:shade val="100000"/>
                  <a:satMod val="115000"/>
                </a:srgbClr>
              </a:gs>
            </a:gsLst>
            <a:lin ang="13500000" scaled="1"/>
            <a:tileRect/>
          </a:gradFill>
          <a:ln>
            <a:solidFill>
              <a:srgbClr val="A63F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xmlns="" id="{9701E1A0-3C77-778F-7218-D23D3A853227}"/>
              </a:ext>
            </a:extLst>
          </p:cNvPr>
          <p:cNvSpPr>
            <a:spLocks noGrp="1"/>
          </p:cNvSpPr>
          <p:nvPr>
            <p:ph type="title"/>
          </p:nvPr>
        </p:nvSpPr>
        <p:spPr>
          <a:xfrm>
            <a:off x="838200" y="127275"/>
            <a:ext cx="10515600" cy="1336125"/>
          </a:xfrm>
        </p:spPr>
        <p:txBody>
          <a:bodyPr/>
          <a:lstStyle/>
          <a:p>
            <a:pPr algn="ctr"/>
            <a:r>
              <a:rPr lang="es-419">
                <a:solidFill>
                  <a:schemeClr val="bg1"/>
                </a:solidFill>
                <a:latin typeface="Georgia Pro" panose="02040502050405020303" pitchFamily="18" charset="0"/>
              </a:rPr>
              <a:t>Metodología</a:t>
            </a:r>
            <a:br>
              <a:rPr lang="es-419">
                <a:solidFill>
                  <a:schemeClr val="bg1"/>
                </a:solidFill>
                <a:latin typeface="Georgia Pro" panose="02040502050405020303" pitchFamily="18" charset="0"/>
              </a:rPr>
            </a:br>
            <a:endParaRPr lang="es-419">
              <a:solidFill>
                <a:schemeClr val="bg1"/>
              </a:solidFill>
              <a:latin typeface="Georgia Pro" panose="02040502050405020303" pitchFamily="18" charset="0"/>
            </a:endParaRPr>
          </a:p>
        </p:txBody>
      </p:sp>
      <p:sp>
        <p:nvSpPr>
          <p:cNvPr id="3" name="Espaço Reservado para Conteúdo 2">
            <a:extLst>
              <a:ext uri="{FF2B5EF4-FFF2-40B4-BE49-F238E27FC236}">
                <a16:creationId xmlns:a16="http://schemas.microsoft.com/office/drawing/2014/main" xmlns="" id="{BFEF8A43-E0AF-427C-824E-ADDD60408163}"/>
              </a:ext>
            </a:extLst>
          </p:cNvPr>
          <p:cNvSpPr>
            <a:spLocks noGrp="1"/>
          </p:cNvSpPr>
          <p:nvPr>
            <p:ph idx="1"/>
          </p:nvPr>
        </p:nvSpPr>
        <p:spPr>
          <a:xfrm>
            <a:off x="385046" y="1524406"/>
            <a:ext cx="5710954" cy="4547629"/>
          </a:xfrm>
        </p:spPr>
        <p:txBody>
          <a:bodyPr>
            <a:normAutofit/>
          </a:bodyPr>
          <a:lstStyle/>
          <a:p>
            <a:pPr algn="just"/>
            <a:r>
              <a:rPr lang="es-ES" sz="2000" dirty="0">
                <a:solidFill>
                  <a:schemeClr val="bg1"/>
                </a:solidFill>
                <a:latin typeface="Georgia" panose="02040502050405020303" pitchFamily="18" charset="0"/>
              </a:rPr>
              <a:t>Dentro de todo proyecto, el planteamiento de la metodología utilizada para la investigación es importante. Se plantea este proyecto como una investigación aplicada, ya que no se enfoca en la solución de un problema real.</a:t>
            </a:r>
          </a:p>
          <a:p>
            <a:pPr algn="just"/>
            <a:endParaRPr lang="es-ES" sz="2000" dirty="0">
              <a:solidFill>
                <a:schemeClr val="bg1"/>
              </a:solidFill>
              <a:latin typeface="Georgia" panose="02040502050405020303" pitchFamily="18" charset="0"/>
            </a:endParaRPr>
          </a:p>
          <a:p>
            <a:pPr lvl="1" algn="just"/>
            <a:r>
              <a:rPr lang="es-419" sz="2000" dirty="0">
                <a:solidFill>
                  <a:schemeClr val="bg1"/>
                </a:solidFill>
                <a:latin typeface="Georgia" panose="02040502050405020303" pitchFamily="18" charset="0"/>
              </a:rPr>
              <a:t>Identificación del Problema</a:t>
            </a:r>
          </a:p>
          <a:p>
            <a:pPr lvl="1" algn="just"/>
            <a:r>
              <a:rPr lang="es-419" sz="2000" dirty="0">
                <a:solidFill>
                  <a:schemeClr val="bg1"/>
                </a:solidFill>
                <a:latin typeface="Georgia" panose="02040502050405020303" pitchFamily="18" charset="0"/>
              </a:rPr>
              <a:t>Revisión Bibliográfica</a:t>
            </a:r>
          </a:p>
          <a:p>
            <a:pPr lvl="1" algn="just"/>
            <a:r>
              <a:rPr lang="es-419" sz="2000" dirty="0">
                <a:solidFill>
                  <a:schemeClr val="bg1"/>
                </a:solidFill>
                <a:latin typeface="Georgia" panose="02040502050405020303" pitchFamily="18" charset="0"/>
              </a:rPr>
              <a:t>Recolección de Datos</a:t>
            </a:r>
          </a:p>
          <a:p>
            <a:pPr lvl="1" algn="just"/>
            <a:r>
              <a:rPr lang="es-419" sz="2000" dirty="0">
                <a:solidFill>
                  <a:schemeClr val="bg1"/>
                </a:solidFill>
                <a:latin typeface="Georgia" panose="02040502050405020303" pitchFamily="18" charset="0"/>
              </a:rPr>
              <a:t>Selección de Tecnología</a:t>
            </a:r>
          </a:p>
          <a:p>
            <a:pPr lvl="1" algn="just"/>
            <a:r>
              <a:rPr lang="es-ES" sz="2000" dirty="0">
                <a:solidFill>
                  <a:schemeClr val="bg1"/>
                </a:solidFill>
                <a:latin typeface="Georgia" panose="02040502050405020303" pitchFamily="18" charset="0"/>
              </a:rPr>
              <a:t>Diseño de la Propuesta</a:t>
            </a:r>
          </a:p>
          <a:p>
            <a:pPr lvl="1" algn="just"/>
            <a:r>
              <a:rPr lang="es-419" sz="2000" dirty="0" smtClean="0">
                <a:solidFill>
                  <a:schemeClr val="bg1"/>
                </a:solidFill>
                <a:latin typeface="Georgia" panose="02040502050405020303" pitchFamily="18" charset="0"/>
              </a:rPr>
              <a:t>Resultado</a:t>
            </a:r>
            <a:endParaRPr lang="es-419" sz="2000" dirty="0">
              <a:solidFill>
                <a:schemeClr val="bg1"/>
              </a:solidFill>
              <a:latin typeface="Georgia" panose="02040502050405020303" pitchFamily="18" charset="0"/>
            </a:endParaRPr>
          </a:p>
        </p:txBody>
      </p:sp>
      <p:sp>
        <p:nvSpPr>
          <p:cNvPr id="11" name="Elipse 10">
            <a:extLst>
              <a:ext uri="{FF2B5EF4-FFF2-40B4-BE49-F238E27FC236}">
                <a16:creationId xmlns:a16="http://schemas.microsoft.com/office/drawing/2014/main" xmlns="" id="{BB0A3091-7235-A2E2-B186-2F0D64D8253E}"/>
              </a:ext>
            </a:extLst>
          </p:cNvPr>
          <p:cNvSpPr/>
          <p:nvPr/>
        </p:nvSpPr>
        <p:spPr>
          <a:xfrm>
            <a:off x="3754592" y="166832"/>
            <a:ext cx="636814" cy="587829"/>
          </a:xfrm>
          <a:custGeom>
            <a:avLst/>
            <a:gdLst>
              <a:gd name="connsiteX0" fmla="*/ 0 w 636814"/>
              <a:gd name="connsiteY0" fmla="*/ 293915 h 587829"/>
              <a:gd name="connsiteX1" fmla="*/ 318407 w 636814"/>
              <a:gd name="connsiteY1" fmla="*/ 0 h 587829"/>
              <a:gd name="connsiteX2" fmla="*/ 636814 w 636814"/>
              <a:gd name="connsiteY2" fmla="*/ 293915 h 587829"/>
              <a:gd name="connsiteX3" fmla="*/ 318407 w 636814"/>
              <a:gd name="connsiteY3" fmla="*/ 587830 h 587829"/>
              <a:gd name="connsiteX4" fmla="*/ 0 w 636814"/>
              <a:gd name="connsiteY4" fmla="*/ 293915 h 58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14" h="587829" fill="none" extrusionOk="0">
                <a:moveTo>
                  <a:pt x="0" y="293915"/>
                </a:moveTo>
                <a:cubicBezTo>
                  <a:pt x="7175" y="111615"/>
                  <a:pt x="168155" y="-16716"/>
                  <a:pt x="318407" y="0"/>
                </a:cubicBezTo>
                <a:cubicBezTo>
                  <a:pt x="523546" y="-42"/>
                  <a:pt x="624076" y="119234"/>
                  <a:pt x="636814" y="293915"/>
                </a:cubicBezTo>
                <a:cubicBezTo>
                  <a:pt x="622376" y="449065"/>
                  <a:pt x="523999" y="575115"/>
                  <a:pt x="318407" y="587830"/>
                </a:cubicBezTo>
                <a:cubicBezTo>
                  <a:pt x="151075" y="597488"/>
                  <a:pt x="-1682" y="442101"/>
                  <a:pt x="0" y="293915"/>
                </a:cubicBezTo>
                <a:close/>
              </a:path>
              <a:path w="636814" h="587829" stroke="0" extrusionOk="0">
                <a:moveTo>
                  <a:pt x="0" y="293915"/>
                </a:moveTo>
                <a:cubicBezTo>
                  <a:pt x="-1825" y="155436"/>
                  <a:pt x="147625" y="-31266"/>
                  <a:pt x="318407" y="0"/>
                </a:cubicBezTo>
                <a:cubicBezTo>
                  <a:pt x="483939" y="-18614"/>
                  <a:pt x="648595" y="128105"/>
                  <a:pt x="636814" y="293915"/>
                </a:cubicBezTo>
                <a:cubicBezTo>
                  <a:pt x="679925" y="447732"/>
                  <a:pt x="518149" y="624002"/>
                  <a:pt x="318407" y="587830"/>
                </a:cubicBezTo>
                <a:cubicBezTo>
                  <a:pt x="111294" y="604570"/>
                  <a:pt x="-11905" y="479974"/>
                  <a:pt x="0" y="293915"/>
                </a:cubicBezTo>
                <a:close/>
              </a:path>
            </a:pathLst>
          </a:custGeom>
          <a:solidFill>
            <a:srgbClr val="F25C05"/>
          </a:solidFill>
          <a:ln>
            <a:solidFill>
              <a:srgbClr val="F2CB05"/>
            </a:solidFill>
            <a:extLst>
              <a:ext uri="{C807C97D-BFC1-408E-A445-0C87EB9F89A2}">
                <ask:lineSketchStyleProps xmlns:ask="http://schemas.microsoft.com/office/drawing/2018/sketchyshapes" xmlns="" sd="2401829594">
                  <a:prstGeom prst="ellipse">
                    <a:avLst/>
                  </a:prstGeom>
                  <ask:type>
                    <ask:lineSketchFreehand/>
                  </ask:type>
                </ask:lineSketchStyleProps>
              </a:ext>
            </a:extLst>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4</a:t>
            </a:r>
          </a:p>
        </p:txBody>
      </p:sp>
      <p:pic>
        <p:nvPicPr>
          <p:cNvPr id="1038" name="Picture 14" descr="DEBO CAM ESP32: Developer boards - ESP32 camera, OV2640 at reichelt  elektronik">
            <a:extLst>
              <a:ext uri="{FF2B5EF4-FFF2-40B4-BE49-F238E27FC236}">
                <a16:creationId xmlns:a16="http://schemas.microsoft.com/office/drawing/2014/main" xmlns="" id="{84C06458-E301-C707-C36B-FB6EE0C942A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11833" y="4513845"/>
            <a:ext cx="1941967" cy="1558190"/>
          </a:xfrm>
          <a:prstGeom prst="rect">
            <a:avLst/>
          </a:prstGeom>
          <a:noFill/>
          <a:extLst>
            <a:ext uri="{909E8E84-426E-40DD-AFC4-6F175D3DCCD1}">
              <a14:hiddenFill xmlns:a14="http://schemas.microsoft.com/office/drawing/2010/main">
                <a:solidFill>
                  <a:srgbClr val="FFFFFF"/>
                </a:solidFill>
              </a14:hiddenFill>
            </a:ext>
          </a:extLst>
        </p:spPr>
      </p:pic>
      <p:pic>
        <p:nvPicPr>
          <p:cNvPr id="32" name="Imagen 2">
            <a:extLst>
              <a:ext uri="{FF2B5EF4-FFF2-40B4-BE49-F238E27FC236}">
                <a16:creationId xmlns:a16="http://schemas.microsoft.com/office/drawing/2014/main" xmlns="" id="{11CA44F8-9A05-F2DF-2A5D-EAD6F78A901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828" b="96651" l="7330" r="97382">
                        <a14:foregroundMark x1="19372" y1="7656" x2="29319" y2="12440"/>
                        <a14:foregroundMark x1="28796" y1="4306" x2="28796" y2="4306"/>
                        <a14:foregroundMark x1="7853" y1="18660" x2="7853" y2="18660"/>
                        <a14:foregroundMark x1="89529" y1="64593" x2="89529" y2="64593"/>
                        <a14:foregroundMark x1="74346" y1="78947" x2="74346" y2="78947"/>
                        <a14:foregroundMark x1="53927" y1="90909" x2="53927" y2="90909"/>
                        <a14:foregroundMark x1="50785" y1="97129" x2="50785" y2="97129"/>
                        <a14:foregroundMark x1="93194" y1="74163" x2="93194" y2="74163"/>
                        <a14:foregroundMark x1="97382" y1="73684" x2="97382" y2="73684"/>
                        <a14:foregroundMark x1="53403" y1="50718" x2="53403" y2="50718"/>
                      </a14:backgroundRemoval>
                    </a14:imgEffect>
                    <a14:imgEffect>
                      <a14:sharpenSoften amount="50000"/>
                    </a14:imgEffect>
                  </a14:imgLayer>
                </a14:imgProps>
              </a:ext>
            </a:extLst>
          </a:blip>
          <a:stretch>
            <a:fillRect/>
          </a:stretch>
        </p:blipFill>
        <p:spPr>
          <a:xfrm>
            <a:off x="7010129" y="4679475"/>
            <a:ext cx="1487574" cy="1226930"/>
          </a:xfrm>
          <a:prstGeom prst="rect">
            <a:avLst/>
          </a:prstGeom>
        </p:spPr>
      </p:pic>
      <p:pic>
        <p:nvPicPr>
          <p:cNvPr id="34" name="image3.png">
            <a:extLst>
              <a:ext uri="{FF2B5EF4-FFF2-40B4-BE49-F238E27FC236}">
                <a16:creationId xmlns:a16="http://schemas.microsoft.com/office/drawing/2014/main" xmlns="" id="{1DD9F40D-D0DD-3CBD-85C0-B9AFC1834E64}"/>
              </a:ext>
            </a:extLst>
          </p:cNvPr>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rcRect/>
          <a:stretch>
            <a:fillRect/>
          </a:stretch>
        </p:blipFill>
        <p:spPr>
          <a:xfrm>
            <a:off x="6934200" y="1463400"/>
            <a:ext cx="4338735" cy="2524239"/>
          </a:xfrm>
          <a:prstGeom prst="rect">
            <a:avLst/>
          </a:prstGeom>
          <a:ln/>
        </p:spPr>
      </p:pic>
    </p:spTree>
    <p:extLst>
      <p:ext uri="{BB962C8B-B14F-4D97-AF65-F5344CB8AC3E}">
        <p14:creationId xmlns:p14="http://schemas.microsoft.com/office/powerpoint/2010/main" val="329569198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par>
                          <p:cTn id="40" fill="hold">
                            <p:stCondLst>
                              <p:cond delay="1000"/>
                            </p:stCondLst>
                            <p:childTnLst>
                              <p:par>
                                <p:cTn id="41" presetID="10" presetClass="entr" presetSubtype="0" fill="hold" nodeType="after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childTnLst>
                          </p:cTn>
                        </p:par>
                        <p:par>
                          <p:cTn id="44" fill="hold">
                            <p:stCondLst>
                              <p:cond delay="1500"/>
                            </p:stCondLst>
                            <p:childTnLst>
                              <p:par>
                                <p:cTn id="45" presetID="10" presetClass="entr" presetSubtype="0" fill="hold" nodeType="afterEffect">
                                  <p:stCondLst>
                                    <p:cond delay="0"/>
                                  </p:stCondLst>
                                  <p:childTnLst>
                                    <p:set>
                                      <p:cBhvr>
                                        <p:cTn id="46" dur="1" fill="hold">
                                          <p:stCondLst>
                                            <p:cond delay="0"/>
                                          </p:stCondLst>
                                        </p:cTn>
                                        <p:tgtEl>
                                          <p:spTgt spid="1038"/>
                                        </p:tgtEl>
                                        <p:attrNameLst>
                                          <p:attrName>style.visibility</p:attrName>
                                        </p:attrNameLst>
                                      </p:cBhvr>
                                      <p:to>
                                        <p:strVal val="visible"/>
                                      </p:to>
                                    </p:set>
                                    <p:animEffect transition="in" filter="fade">
                                      <p:cBhvr>
                                        <p:cTn id="47" dur="500"/>
                                        <p:tgtEl>
                                          <p:spTgt spid="1038"/>
                                        </p:tgtEl>
                                      </p:cBhvr>
                                    </p:animEffect>
                                  </p:childTnLst>
                                </p:cTn>
                              </p:par>
                              <p:par>
                                <p:cTn id="48" presetID="10" presetClass="entr" presetSubtype="0" fill="hold"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5DDA4F8DFCF794AB17A1709A1CCAA18" ma:contentTypeVersion="11" ma:contentTypeDescription="Crear nuevo documento." ma:contentTypeScope="" ma:versionID="ce486214e3c050d51ad2f9c596795142">
  <xsd:schema xmlns:xsd="http://www.w3.org/2001/XMLSchema" xmlns:xs="http://www.w3.org/2001/XMLSchema" xmlns:p="http://schemas.microsoft.com/office/2006/metadata/properties" xmlns:ns3="98de2314-dc81-415f-bdd8-2fd4b0d0cc1f" xmlns:ns4="4225e95e-f62d-4d50-8c88-ae3825422bf0" targetNamespace="http://schemas.microsoft.com/office/2006/metadata/properties" ma:root="true" ma:fieldsID="237641550c09589b35fd0529cac495ec" ns3:_="" ns4:_="">
    <xsd:import namespace="98de2314-dc81-415f-bdd8-2fd4b0d0cc1f"/>
    <xsd:import namespace="4225e95e-f62d-4d50-8c88-ae3825422bf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de2314-dc81-415f-bdd8-2fd4b0d0cc1f"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SharingHintHash" ma:index="10" nillable="true" ma:displayName="Hash de la sugerencia para comparti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225e95e-f62d-4d50-8c88-ae3825422bf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52574B-8F14-4476-9045-8165526E0262}">
  <ds:schemaRefs>
    <ds:schemaRef ds:uri="4225e95e-f62d-4d50-8c88-ae3825422bf0"/>
    <ds:schemaRef ds:uri="98de2314-dc81-415f-bdd8-2fd4b0d0cc1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A3AC509-874C-4AB6-838B-58F1F64F5F38}">
  <ds:schemaRefs>
    <ds:schemaRef ds:uri="http://schemas.microsoft.com/sharepoint/v3/contenttype/forms"/>
  </ds:schemaRefs>
</ds:datastoreItem>
</file>

<file path=customXml/itemProps3.xml><?xml version="1.0" encoding="utf-8"?>
<ds:datastoreItem xmlns:ds="http://schemas.openxmlformats.org/officeDocument/2006/customXml" ds:itemID="{14087EAB-3E03-4E82-8F34-40C52AFA9C50}">
  <ds:schemaRefs>
    <ds:schemaRef ds:uri="http://purl.org/dc/terms/"/>
    <ds:schemaRef ds:uri="http://www.w3.org/XML/1998/namespace"/>
    <ds:schemaRef ds:uri="http://purl.org/dc/dcmitype/"/>
    <ds:schemaRef ds:uri="4225e95e-f62d-4d50-8c88-ae3825422bf0"/>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98de2314-dc81-415f-bdd8-2fd4b0d0cc1f"/>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145</TotalTime>
  <Words>549</Words>
  <Application>Microsoft Office PowerPoint</Application>
  <PresentationFormat>Panorámica</PresentationFormat>
  <Paragraphs>196</Paragraphs>
  <Slides>17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Arial</vt:lpstr>
      <vt:lpstr>Calibri</vt:lpstr>
      <vt:lpstr>Calibri Light</vt:lpstr>
      <vt:lpstr>Georgia</vt:lpstr>
      <vt:lpstr>Georgia Pro</vt:lpstr>
      <vt:lpstr>Times New Roman</vt:lpstr>
      <vt:lpstr>Tema do Office</vt:lpstr>
      <vt:lpstr>Prototipo de detección de incendios en propiedades y fincas rurales utilizando algoritmos de Inteligencia Artificial y hardware de bajo costo</vt:lpstr>
      <vt:lpstr>Índice</vt:lpstr>
      <vt:lpstr>Introducción</vt:lpstr>
      <vt:lpstr>Índice</vt:lpstr>
      <vt:lpstr>Antecedentes</vt:lpstr>
      <vt:lpstr>Índice</vt:lpstr>
      <vt:lpstr>Justificación y Delimitación</vt:lpstr>
      <vt:lpstr>Índice</vt:lpstr>
      <vt:lpstr>Metodología </vt:lpstr>
      <vt:lpstr>Índice</vt:lpstr>
      <vt:lpstr>Prototipo propuesto</vt:lpstr>
      <vt:lpstr>Índice</vt:lpstr>
      <vt:lpstr>Resultados y conclusiones</vt:lpstr>
      <vt:lpstr>Índice</vt:lpstr>
      <vt:lpstr>Impacto del proyecto</vt:lpstr>
      <vt:lpstr>Índice</vt:lpstr>
      <vt:lpstr>Bibliografía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Prototipo de detección de incendios en propiedades y fincas rurales utilizando algoritmos de Inteligencia Artificial y hardware de bajo costo.</dc:title>
  <dc:creator>andre virgilio</dc:creator>
  <cp:lastModifiedBy>Cuenta Microsoft</cp:lastModifiedBy>
  <cp:revision>12</cp:revision>
  <dcterms:created xsi:type="dcterms:W3CDTF">2022-06-24T01:03:41Z</dcterms:created>
  <dcterms:modified xsi:type="dcterms:W3CDTF">2022-06-29T14:32:54Z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0x01010075DDA4F8DFCF794AB17A1709A1CCAA18</vt:lpwstr>
  </property>
</Properties>
</file>