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74" r:id="rId11"/>
    <p:sldId id="268" r:id="rId12"/>
    <p:sldId id="276" r:id="rId13"/>
    <p:sldId id="269" r:id="rId14"/>
    <p:sldId id="270" r:id="rId15"/>
    <p:sldId id="275"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28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Duban Bernal Cardenas" userId="11cf2ed53990502a" providerId="LiveId" clId="{B9DAC8CC-1C06-4EFA-AAC0-D112D496ADEC}"/>
    <pc:docChg chg="undo custSel addSld delSld modSld sldOrd">
      <pc:chgData name="Jorge Duban Bernal Cardenas" userId="11cf2ed53990502a" providerId="LiveId" clId="{B9DAC8CC-1C06-4EFA-AAC0-D112D496ADEC}" dt="2021-05-19T04:37:11.512" v="1455" actId="20577"/>
      <pc:docMkLst>
        <pc:docMk/>
      </pc:docMkLst>
      <pc:sldChg chg="modSp mod modTransition">
        <pc:chgData name="Jorge Duban Bernal Cardenas" userId="11cf2ed53990502a" providerId="LiveId" clId="{B9DAC8CC-1C06-4EFA-AAC0-D112D496ADEC}" dt="2021-05-19T04:10:08.246" v="1276"/>
        <pc:sldMkLst>
          <pc:docMk/>
          <pc:sldMk cId="1558070188" sldId="257"/>
        </pc:sldMkLst>
        <pc:spChg chg="mod">
          <ac:chgData name="Jorge Duban Bernal Cardenas" userId="11cf2ed53990502a" providerId="LiveId" clId="{B9DAC8CC-1C06-4EFA-AAC0-D112D496ADEC}" dt="2021-05-19T04:08:41.398" v="1269" actId="20577"/>
          <ac:spMkLst>
            <pc:docMk/>
            <pc:sldMk cId="1558070188" sldId="257"/>
            <ac:spMk id="2" creationId="{00000000-0000-0000-0000-000000000000}"/>
          </ac:spMkLst>
        </pc:spChg>
        <pc:spChg chg="mod">
          <ac:chgData name="Jorge Duban Bernal Cardenas" userId="11cf2ed53990502a" providerId="LiveId" clId="{B9DAC8CC-1C06-4EFA-AAC0-D112D496ADEC}" dt="2021-05-19T04:08:45.470" v="1270" actId="113"/>
          <ac:spMkLst>
            <pc:docMk/>
            <pc:sldMk cId="1558070188" sldId="257"/>
            <ac:spMk id="537" creationId="{00000000-0000-0000-0000-000000000000}"/>
          </ac:spMkLst>
        </pc:spChg>
      </pc:sldChg>
      <pc:sldChg chg="modSp mod modTransition">
        <pc:chgData name="Jorge Duban Bernal Cardenas" userId="11cf2ed53990502a" providerId="LiveId" clId="{B9DAC8CC-1C06-4EFA-AAC0-D112D496ADEC}" dt="2021-05-19T04:10:08.246" v="1276"/>
        <pc:sldMkLst>
          <pc:docMk/>
          <pc:sldMk cId="1466894879" sldId="258"/>
        </pc:sldMkLst>
        <pc:spChg chg="mod">
          <ac:chgData name="Jorge Duban Bernal Cardenas" userId="11cf2ed53990502a" providerId="LiveId" clId="{B9DAC8CC-1C06-4EFA-AAC0-D112D496ADEC}" dt="2021-05-19T02:47:03.215" v="87" actId="1076"/>
          <ac:spMkLst>
            <pc:docMk/>
            <pc:sldMk cId="1466894879" sldId="258"/>
            <ac:spMk id="888" creationId="{00000000-0000-0000-0000-000000000000}"/>
          </ac:spMkLst>
        </pc:spChg>
        <pc:spChg chg="mod">
          <ac:chgData name="Jorge Duban Bernal Cardenas" userId="11cf2ed53990502a" providerId="LiveId" clId="{B9DAC8CC-1C06-4EFA-AAC0-D112D496ADEC}" dt="2021-05-19T02:53:54.733" v="168" actId="1076"/>
          <ac:spMkLst>
            <pc:docMk/>
            <pc:sldMk cId="1466894879" sldId="258"/>
            <ac:spMk id="889" creationId="{00000000-0000-0000-0000-000000000000}"/>
          </ac:spMkLst>
        </pc:spChg>
        <pc:spChg chg="mod">
          <ac:chgData name="Jorge Duban Bernal Cardenas" userId="11cf2ed53990502a" providerId="LiveId" clId="{B9DAC8CC-1C06-4EFA-AAC0-D112D496ADEC}" dt="2021-05-19T02:54:24.262" v="171" actId="1076"/>
          <ac:spMkLst>
            <pc:docMk/>
            <pc:sldMk cId="1466894879" sldId="258"/>
            <ac:spMk id="890" creationId="{00000000-0000-0000-0000-000000000000}"/>
          </ac:spMkLst>
        </pc:spChg>
        <pc:spChg chg="mod">
          <ac:chgData name="Jorge Duban Bernal Cardenas" userId="11cf2ed53990502a" providerId="LiveId" clId="{B9DAC8CC-1C06-4EFA-AAC0-D112D496ADEC}" dt="2021-05-19T02:47:03.215" v="87" actId="1076"/>
          <ac:spMkLst>
            <pc:docMk/>
            <pc:sldMk cId="1466894879" sldId="258"/>
            <ac:spMk id="891" creationId="{00000000-0000-0000-0000-000000000000}"/>
          </ac:spMkLst>
        </pc:spChg>
        <pc:spChg chg="mod">
          <ac:chgData name="Jorge Duban Bernal Cardenas" userId="11cf2ed53990502a" providerId="LiveId" clId="{B9DAC8CC-1C06-4EFA-AAC0-D112D496ADEC}" dt="2021-05-19T02:47:03.215" v="87" actId="1076"/>
          <ac:spMkLst>
            <pc:docMk/>
            <pc:sldMk cId="1466894879" sldId="258"/>
            <ac:spMk id="892" creationId="{00000000-0000-0000-0000-000000000000}"/>
          </ac:spMkLst>
        </pc:spChg>
        <pc:spChg chg="mod">
          <ac:chgData name="Jorge Duban Bernal Cardenas" userId="11cf2ed53990502a" providerId="LiveId" clId="{B9DAC8CC-1C06-4EFA-AAC0-D112D496ADEC}" dt="2021-05-19T02:47:03.215" v="87" actId="1076"/>
          <ac:spMkLst>
            <pc:docMk/>
            <pc:sldMk cId="1466894879" sldId="258"/>
            <ac:spMk id="893" creationId="{00000000-0000-0000-0000-000000000000}"/>
          </ac:spMkLst>
        </pc:spChg>
        <pc:spChg chg="mod">
          <ac:chgData name="Jorge Duban Bernal Cardenas" userId="11cf2ed53990502a" providerId="LiveId" clId="{B9DAC8CC-1C06-4EFA-AAC0-D112D496ADEC}" dt="2021-05-19T02:46:52.620" v="86" actId="1076"/>
          <ac:spMkLst>
            <pc:docMk/>
            <pc:sldMk cId="1466894879" sldId="258"/>
            <ac:spMk id="894" creationId="{00000000-0000-0000-0000-000000000000}"/>
          </ac:spMkLst>
        </pc:spChg>
        <pc:spChg chg="mod">
          <ac:chgData name="Jorge Duban Bernal Cardenas" userId="11cf2ed53990502a" providerId="LiveId" clId="{B9DAC8CC-1C06-4EFA-AAC0-D112D496ADEC}" dt="2021-05-19T02:53:30.981" v="166" actId="1076"/>
          <ac:spMkLst>
            <pc:docMk/>
            <pc:sldMk cId="1466894879" sldId="258"/>
            <ac:spMk id="895" creationId="{00000000-0000-0000-0000-000000000000}"/>
          </ac:spMkLst>
        </pc:spChg>
        <pc:spChg chg="mod">
          <ac:chgData name="Jorge Duban Bernal Cardenas" userId="11cf2ed53990502a" providerId="LiveId" clId="{B9DAC8CC-1C06-4EFA-AAC0-D112D496ADEC}" dt="2021-05-19T02:52:26.644" v="154" actId="113"/>
          <ac:spMkLst>
            <pc:docMk/>
            <pc:sldMk cId="1466894879" sldId="258"/>
            <ac:spMk id="896" creationId="{00000000-0000-0000-0000-000000000000}"/>
          </ac:spMkLst>
        </pc:spChg>
        <pc:spChg chg="mod">
          <ac:chgData name="Jorge Duban Bernal Cardenas" userId="11cf2ed53990502a" providerId="LiveId" clId="{B9DAC8CC-1C06-4EFA-AAC0-D112D496ADEC}" dt="2021-05-19T02:52:06.135" v="147" actId="207"/>
          <ac:spMkLst>
            <pc:docMk/>
            <pc:sldMk cId="1466894879" sldId="258"/>
            <ac:spMk id="897" creationId="{00000000-0000-0000-0000-000000000000}"/>
          </ac:spMkLst>
        </pc:spChg>
        <pc:spChg chg="mod">
          <ac:chgData name="Jorge Duban Bernal Cardenas" userId="11cf2ed53990502a" providerId="LiveId" clId="{B9DAC8CC-1C06-4EFA-AAC0-D112D496ADEC}" dt="2021-05-19T02:52:28.748" v="155" actId="113"/>
          <ac:spMkLst>
            <pc:docMk/>
            <pc:sldMk cId="1466894879" sldId="258"/>
            <ac:spMk id="898" creationId="{00000000-0000-0000-0000-000000000000}"/>
          </ac:spMkLst>
        </pc:spChg>
        <pc:spChg chg="mod">
          <ac:chgData name="Jorge Duban Bernal Cardenas" userId="11cf2ed53990502a" providerId="LiveId" clId="{B9DAC8CC-1C06-4EFA-AAC0-D112D496ADEC}" dt="2021-05-19T02:53:40.168" v="167" actId="1076"/>
          <ac:spMkLst>
            <pc:docMk/>
            <pc:sldMk cId="1466894879" sldId="258"/>
            <ac:spMk id="899" creationId="{00000000-0000-0000-0000-000000000000}"/>
          </ac:spMkLst>
        </pc:spChg>
        <pc:spChg chg="mod">
          <ac:chgData name="Jorge Duban Bernal Cardenas" userId="11cf2ed53990502a" providerId="LiveId" clId="{B9DAC8CC-1C06-4EFA-AAC0-D112D496ADEC}" dt="2021-05-19T02:53:54.733" v="168" actId="1076"/>
          <ac:spMkLst>
            <pc:docMk/>
            <pc:sldMk cId="1466894879" sldId="258"/>
            <ac:spMk id="900" creationId="{00000000-0000-0000-0000-000000000000}"/>
          </ac:spMkLst>
        </pc:spChg>
        <pc:spChg chg="mod">
          <ac:chgData name="Jorge Duban Bernal Cardenas" userId="11cf2ed53990502a" providerId="LiveId" clId="{B9DAC8CC-1C06-4EFA-AAC0-D112D496ADEC}" dt="2021-05-19T02:52:01.724" v="146" actId="207"/>
          <ac:spMkLst>
            <pc:docMk/>
            <pc:sldMk cId="1466894879" sldId="258"/>
            <ac:spMk id="901" creationId="{00000000-0000-0000-0000-000000000000}"/>
          </ac:spMkLst>
        </pc:spChg>
        <pc:spChg chg="mod">
          <ac:chgData name="Jorge Duban Bernal Cardenas" userId="11cf2ed53990502a" providerId="LiveId" clId="{B9DAC8CC-1C06-4EFA-AAC0-D112D496ADEC}" dt="2021-05-19T02:52:23.820" v="153" actId="113"/>
          <ac:spMkLst>
            <pc:docMk/>
            <pc:sldMk cId="1466894879" sldId="258"/>
            <ac:spMk id="902" creationId="{00000000-0000-0000-0000-000000000000}"/>
          </ac:spMkLst>
        </pc:spChg>
        <pc:spChg chg="mod">
          <ac:chgData name="Jorge Duban Bernal Cardenas" userId="11cf2ed53990502a" providerId="LiveId" clId="{B9DAC8CC-1C06-4EFA-AAC0-D112D496ADEC}" dt="2021-05-19T02:54:33.877" v="172" actId="1076"/>
          <ac:spMkLst>
            <pc:docMk/>
            <pc:sldMk cId="1466894879" sldId="258"/>
            <ac:spMk id="903" creationId="{00000000-0000-0000-0000-000000000000}"/>
          </ac:spMkLst>
        </pc:spChg>
        <pc:spChg chg="mod">
          <ac:chgData name="Jorge Duban Bernal Cardenas" userId="11cf2ed53990502a" providerId="LiveId" clId="{B9DAC8CC-1C06-4EFA-AAC0-D112D496ADEC}" dt="2021-05-19T02:52:21.028" v="152" actId="113"/>
          <ac:spMkLst>
            <pc:docMk/>
            <pc:sldMk cId="1466894879" sldId="258"/>
            <ac:spMk id="904" creationId="{00000000-0000-0000-0000-000000000000}"/>
          </ac:spMkLst>
        </pc:spChg>
        <pc:spChg chg="mod">
          <ac:chgData name="Jorge Duban Bernal Cardenas" userId="11cf2ed53990502a" providerId="LiveId" clId="{B9DAC8CC-1C06-4EFA-AAC0-D112D496ADEC}" dt="2021-05-19T02:53:17.255" v="163" actId="2711"/>
          <ac:spMkLst>
            <pc:docMk/>
            <pc:sldMk cId="1466894879" sldId="258"/>
            <ac:spMk id="905" creationId="{00000000-0000-0000-0000-000000000000}"/>
          </ac:spMkLst>
        </pc:spChg>
        <pc:spChg chg="mod">
          <ac:chgData name="Jorge Duban Bernal Cardenas" userId="11cf2ed53990502a" providerId="LiveId" clId="{B9DAC8CC-1C06-4EFA-AAC0-D112D496ADEC}" dt="2021-05-19T02:54:14.245" v="170" actId="1076"/>
          <ac:spMkLst>
            <pc:docMk/>
            <pc:sldMk cId="1466894879" sldId="258"/>
            <ac:spMk id="906" creationId="{00000000-0000-0000-0000-000000000000}"/>
          </ac:spMkLst>
        </pc:spChg>
        <pc:spChg chg="mod">
          <ac:chgData name="Jorge Duban Bernal Cardenas" userId="11cf2ed53990502a" providerId="LiveId" clId="{B9DAC8CC-1C06-4EFA-AAC0-D112D496ADEC}" dt="2021-05-19T02:47:03.215" v="87" actId="1076"/>
          <ac:spMkLst>
            <pc:docMk/>
            <pc:sldMk cId="1466894879" sldId="258"/>
            <ac:spMk id="907" creationId="{00000000-0000-0000-0000-000000000000}"/>
          </ac:spMkLst>
        </pc:spChg>
        <pc:spChg chg="mod">
          <ac:chgData name="Jorge Duban Bernal Cardenas" userId="11cf2ed53990502a" providerId="LiveId" clId="{B9DAC8CC-1C06-4EFA-AAC0-D112D496ADEC}" dt="2021-05-19T02:47:03.215" v="87" actId="1076"/>
          <ac:spMkLst>
            <pc:docMk/>
            <pc:sldMk cId="1466894879" sldId="258"/>
            <ac:spMk id="908" creationId="{00000000-0000-0000-0000-000000000000}"/>
          </ac:spMkLst>
        </pc:spChg>
        <pc:spChg chg="mod">
          <ac:chgData name="Jorge Duban Bernal Cardenas" userId="11cf2ed53990502a" providerId="LiveId" clId="{B9DAC8CC-1C06-4EFA-AAC0-D112D496ADEC}" dt="2021-05-19T02:47:03.215" v="87" actId="1076"/>
          <ac:spMkLst>
            <pc:docMk/>
            <pc:sldMk cId="1466894879" sldId="258"/>
            <ac:spMk id="909" creationId="{00000000-0000-0000-0000-000000000000}"/>
          </ac:spMkLst>
        </pc:spChg>
        <pc:spChg chg="mod">
          <ac:chgData name="Jorge Duban Bernal Cardenas" userId="11cf2ed53990502a" providerId="LiveId" clId="{B9DAC8CC-1C06-4EFA-AAC0-D112D496ADEC}" dt="2021-05-19T02:47:03.215" v="87" actId="1076"/>
          <ac:spMkLst>
            <pc:docMk/>
            <pc:sldMk cId="1466894879" sldId="258"/>
            <ac:spMk id="910" creationId="{00000000-0000-0000-0000-000000000000}"/>
          </ac:spMkLst>
        </pc:spChg>
        <pc:spChg chg="mod">
          <ac:chgData name="Jorge Duban Bernal Cardenas" userId="11cf2ed53990502a" providerId="LiveId" clId="{B9DAC8CC-1C06-4EFA-AAC0-D112D496ADEC}" dt="2021-05-19T02:53:54.733" v="168" actId="1076"/>
          <ac:spMkLst>
            <pc:docMk/>
            <pc:sldMk cId="1466894879" sldId="258"/>
            <ac:spMk id="911" creationId="{00000000-0000-0000-0000-000000000000}"/>
          </ac:spMkLst>
        </pc:spChg>
        <pc:spChg chg="mod">
          <ac:chgData name="Jorge Duban Bernal Cardenas" userId="11cf2ed53990502a" providerId="LiveId" clId="{B9DAC8CC-1C06-4EFA-AAC0-D112D496ADEC}" dt="2021-05-19T02:54:24.262" v="171" actId="1076"/>
          <ac:spMkLst>
            <pc:docMk/>
            <pc:sldMk cId="1466894879" sldId="258"/>
            <ac:spMk id="912" creationId="{00000000-0000-0000-0000-000000000000}"/>
          </ac:spMkLst>
        </pc:spChg>
        <pc:spChg chg="mod">
          <ac:chgData name="Jorge Duban Bernal Cardenas" userId="11cf2ed53990502a" providerId="LiveId" clId="{B9DAC8CC-1C06-4EFA-AAC0-D112D496ADEC}" dt="2021-05-19T02:47:03.215" v="87" actId="1076"/>
          <ac:spMkLst>
            <pc:docMk/>
            <pc:sldMk cId="1466894879" sldId="258"/>
            <ac:spMk id="913" creationId="{00000000-0000-0000-0000-000000000000}"/>
          </ac:spMkLst>
        </pc:spChg>
        <pc:spChg chg="mod">
          <ac:chgData name="Jorge Duban Bernal Cardenas" userId="11cf2ed53990502a" providerId="LiveId" clId="{B9DAC8CC-1C06-4EFA-AAC0-D112D496ADEC}" dt="2021-05-19T02:54:24.262" v="171" actId="1076"/>
          <ac:spMkLst>
            <pc:docMk/>
            <pc:sldMk cId="1466894879" sldId="258"/>
            <ac:spMk id="914" creationId="{00000000-0000-0000-0000-000000000000}"/>
          </ac:spMkLst>
        </pc:spChg>
        <pc:spChg chg="mod">
          <ac:chgData name="Jorge Duban Bernal Cardenas" userId="11cf2ed53990502a" providerId="LiveId" clId="{B9DAC8CC-1C06-4EFA-AAC0-D112D496ADEC}" dt="2021-05-19T02:54:24.262" v="171" actId="1076"/>
          <ac:spMkLst>
            <pc:docMk/>
            <pc:sldMk cId="1466894879" sldId="258"/>
            <ac:spMk id="915" creationId="{00000000-0000-0000-0000-000000000000}"/>
          </ac:spMkLst>
        </pc:spChg>
        <pc:spChg chg="mod">
          <ac:chgData name="Jorge Duban Bernal Cardenas" userId="11cf2ed53990502a" providerId="LiveId" clId="{B9DAC8CC-1C06-4EFA-AAC0-D112D496ADEC}" dt="2021-05-19T02:47:03.215" v="87" actId="1076"/>
          <ac:spMkLst>
            <pc:docMk/>
            <pc:sldMk cId="1466894879" sldId="258"/>
            <ac:spMk id="916" creationId="{00000000-0000-0000-0000-000000000000}"/>
          </ac:spMkLst>
        </pc:spChg>
      </pc:sldChg>
      <pc:sldChg chg="addSp delSp modSp mod modTransition">
        <pc:chgData name="Jorge Duban Bernal Cardenas" userId="11cf2ed53990502a" providerId="LiveId" clId="{B9DAC8CC-1C06-4EFA-AAC0-D112D496ADEC}" dt="2021-05-19T04:10:08.246" v="1276"/>
        <pc:sldMkLst>
          <pc:docMk/>
          <pc:sldMk cId="4120425927" sldId="259"/>
        </pc:sldMkLst>
        <pc:spChg chg="mod">
          <ac:chgData name="Jorge Duban Bernal Cardenas" userId="11cf2ed53990502a" providerId="LiveId" clId="{B9DAC8CC-1C06-4EFA-AAC0-D112D496ADEC}" dt="2021-05-19T03:07:17.299" v="388" actId="14100"/>
          <ac:spMkLst>
            <pc:docMk/>
            <pc:sldMk cId="4120425927" sldId="259"/>
            <ac:spMk id="2440" creationId="{00000000-0000-0000-0000-000000000000}"/>
          </ac:spMkLst>
        </pc:spChg>
        <pc:spChg chg="mod">
          <ac:chgData name="Jorge Duban Bernal Cardenas" userId="11cf2ed53990502a" providerId="LiveId" clId="{B9DAC8CC-1C06-4EFA-AAC0-D112D496ADEC}" dt="2021-05-19T03:07:38.324" v="417" actId="20577"/>
          <ac:spMkLst>
            <pc:docMk/>
            <pc:sldMk cId="4120425927" sldId="259"/>
            <ac:spMk id="2441" creationId="{00000000-0000-0000-0000-000000000000}"/>
          </ac:spMkLst>
        </pc:spChg>
        <pc:spChg chg="del">
          <ac:chgData name="Jorge Duban Bernal Cardenas" userId="11cf2ed53990502a" providerId="LiveId" clId="{B9DAC8CC-1C06-4EFA-AAC0-D112D496ADEC}" dt="2021-05-19T03:06:36.316" v="378" actId="478"/>
          <ac:spMkLst>
            <pc:docMk/>
            <pc:sldMk cId="4120425927" sldId="259"/>
            <ac:spMk id="2443" creationId="{00000000-0000-0000-0000-000000000000}"/>
          </ac:spMkLst>
        </pc:spChg>
        <pc:grpChg chg="del mod">
          <ac:chgData name="Jorge Duban Bernal Cardenas" userId="11cf2ed53990502a" providerId="LiveId" clId="{B9DAC8CC-1C06-4EFA-AAC0-D112D496ADEC}" dt="2021-05-19T03:12:54.609" v="427" actId="478"/>
          <ac:grpSpMkLst>
            <pc:docMk/>
            <pc:sldMk cId="4120425927" sldId="259"/>
            <ac:grpSpMk id="2437" creationId="{00000000-0000-0000-0000-000000000000}"/>
          </ac:grpSpMkLst>
        </pc:grpChg>
        <pc:picChg chg="add mod">
          <ac:chgData name="Jorge Duban Bernal Cardenas" userId="11cf2ed53990502a" providerId="LiveId" clId="{B9DAC8CC-1C06-4EFA-AAC0-D112D496ADEC}" dt="2021-05-19T03:13:56.510" v="440" actId="14100"/>
          <ac:picMkLst>
            <pc:docMk/>
            <pc:sldMk cId="4120425927" sldId="259"/>
            <ac:picMk id="1026" creationId="{18C4DE88-4109-439C-91EA-0F8111F0A365}"/>
          </ac:picMkLst>
        </pc:picChg>
        <pc:picChg chg="del">
          <ac:chgData name="Jorge Duban Bernal Cardenas" userId="11cf2ed53990502a" providerId="LiveId" clId="{B9DAC8CC-1C06-4EFA-AAC0-D112D496ADEC}" dt="2021-05-19T03:06:38.982" v="379" actId="478"/>
          <ac:picMkLst>
            <pc:docMk/>
            <pc:sldMk cId="4120425927" sldId="259"/>
            <ac:picMk id="2442" creationId="{00000000-0000-0000-0000-000000000000}"/>
          </ac:picMkLst>
        </pc:picChg>
      </pc:sldChg>
      <pc:sldChg chg="addSp delSp modSp mod modTransition">
        <pc:chgData name="Jorge Duban Bernal Cardenas" userId="11cf2ed53990502a" providerId="LiveId" clId="{B9DAC8CC-1C06-4EFA-AAC0-D112D496ADEC}" dt="2021-05-19T04:10:08.246" v="1276"/>
        <pc:sldMkLst>
          <pc:docMk/>
          <pc:sldMk cId="1669429930" sldId="260"/>
        </pc:sldMkLst>
        <pc:spChg chg="mod">
          <ac:chgData name="Jorge Duban Bernal Cardenas" userId="11cf2ed53990502a" providerId="LiveId" clId="{B9DAC8CC-1C06-4EFA-AAC0-D112D496ADEC}" dt="2021-05-19T04:09:20.512" v="1275" actId="1076"/>
          <ac:spMkLst>
            <pc:docMk/>
            <pc:sldMk cId="1669429930" sldId="260"/>
            <ac:spMk id="1316" creationId="{00000000-0000-0000-0000-000000000000}"/>
          </ac:spMkLst>
        </pc:spChg>
        <pc:spChg chg="mod">
          <ac:chgData name="Jorge Duban Bernal Cardenas" userId="11cf2ed53990502a" providerId="LiveId" clId="{B9DAC8CC-1C06-4EFA-AAC0-D112D496ADEC}" dt="2021-05-19T03:20:07.641" v="509" actId="120"/>
          <ac:spMkLst>
            <pc:docMk/>
            <pc:sldMk cId="1669429930" sldId="260"/>
            <ac:spMk id="1317" creationId="{00000000-0000-0000-0000-000000000000}"/>
          </ac:spMkLst>
        </pc:spChg>
        <pc:spChg chg="del">
          <ac:chgData name="Jorge Duban Bernal Cardenas" userId="11cf2ed53990502a" providerId="LiveId" clId="{B9DAC8CC-1C06-4EFA-AAC0-D112D496ADEC}" dt="2021-05-19T03:16:37.722" v="453" actId="478"/>
          <ac:spMkLst>
            <pc:docMk/>
            <pc:sldMk cId="1669429930" sldId="260"/>
            <ac:spMk id="1320" creationId="{00000000-0000-0000-0000-000000000000}"/>
          </ac:spMkLst>
        </pc:spChg>
        <pc:picChg chg="del">
          <ac:chgData name="Jorge Duban Bernal Cardenas" userId="11cf2ed53990502a" providerId="LiveId" clId="{B9DAC8CC-1C06-4EFA-AAC0-D112D496ADEC}" dt="2021-05-19T03:16:39.630" v="454" actId="478"/>
          <ac:picMkLst>
            <pc:docMk/>
            <pc:sldMk cId="1669429930" sldId="260"/>
            <ac:picMk id="1315" creationId="{00000000-0000-0000-0000-000000000000}"/>
          </ac:picMkLst>
        </pc:picChg>
        <pc:picChg chg="add mod">
          <ac:chgData name="Jorge Duban Bernal Cardenas" userId="11cf2ed53990502a" providerId="LiveId" clId="{B9DAC8CC-1C06-4EFA-AAC0-D112D496ADEC}" dt="2021-05-19T03:20:00.376" v="505" actId="1076"/>
          <ac:picMkLst>
            <pc:docMk/>
            <pc:sldMk cId="1669429930" sldId="260"/>
            <ac:picMk id="2050" creationId="{DCD66737-4590-4757-9766-046DEBF144F3}"/>
          </ac:picMkLst>
        </pc:picChg>
      </pc:sldChg>
      <pc:sldChg chg="addSp delSp modSp mod modTransition">
        <pc:chgData name="Jorge Duban Bernal Cardenas" userId="11cf2ed53990502a" providerId="LiveId" clId="{B9DAC8CC-1C06-4EFA-AAC0-D112D496ADEC}" dt="2021-05-19T04:10:08.246" v="1276"/>
        <pc:sldMkLst>
          <pc:docMk/>
          <pc:sldMk cId="3765598365" sldId="261"/>
        </pc:sldMkLst>
        <pc:spChg chg="add mod">
          <ac:chgData name="Jorge Duban Bernal Cardenas" userId="11cf2ed53990502a" providerId="LiveId" clId="{B9DAC8CC-1C06-4EFA-AAC0-D112D496ADEC}" dt="2021-05-19T03:21:22.105" v="528" actId="1076"/>
          <ac:spMkLst>
            <pc:docMk/>
            <pc:sldMk cId="3765598365" sldId="261"/>
            <ac:spMk id="3" creationId="{8392FB8C-EAC5-4298-89FB-79E53E3CB8BA}"/>
          </ac:spMkLst>
        </pc:spChg>
        <pc:spChg chg="add del mod">
          <ac:chgData name="Jorge Duban Bernal Cardenas" userId="11cf2ed53990502a" providerId="LiveId" clId="{B9DAC8CC-1C06-4EFA-AAC0-D112D496ADEC}" dt="2021-05-19T03:20:51.354" v="515" actId="478"/>
          <ac:spMkLst>
            <pc:docMk/>
            <pc:sldMk cId="3765598365" sldId="261"/>
            <ac:spMk id="5" creationId="{E47F3413-F39B-453F-9228-64C8022DD8CF}"/>
          </ac:spMkLst>
        </pc:spChg>
        <pc:spChg chg="add del mod">
          <ac:chgData name="Jorge Duban Bernal Cardenas" userId="11cf2ed53990502a" providerId="LiveId" clId="{B9DAC8CC-1C06-4EFA-AAC0-D112D496ADEC}" dt="2021-05-19T03:20:53.750" v="517" actId="478"/>
          <ac:spMkLst>
            <pc:docMk/>
            <pc:sldMk cId="3765598365" sldId="261"/>
            <ac:spMk id="7" creationId="{0AEA9704-9615-4809-8924-69FABE125FD7}"/>
          </ac:spMkLst>
        </pc:spChg>
        <pc:spChg chg="add del mod">
          <ac:chgData name="Jorge Duban Bernal Cardenas" userId="11cf2ed53990502a" providerId="LiveId" clId="{B9DAC8CC-1C06-4EFA-AAC0-D112D496ADEC}" dt="2021-05-19T03:20:52.479" v="516" actId="478"/>
          <ac:spMkLst>
            <pc:docMk/>
            <pc:sldMk cId="3765598365" sldId="261"/>
            <ac:spMk id="9" creationId="{94CFA19C-8317-4B9F-BB2F-C9787A1AC8FB}"/>
          </ac:spMkLst>
        </pc:spChg>
        <pc:spChg chg="del">
          <ac:chgData name="Jorge Duban Bernal Cardenas" userId="11cf2ed53990502a" providerId="LiveId" clId="{B9DAC8CC-1C06-4EFA-AAC0-D112D496ADEC}" dt="2021-05-19T03:20:36.373" v="511" actId="478"/>
          <ac:spMkLst>
            <pc:docMk/>
            <pc:sldMk cId="3765598365" sldId="261"/>
            <ac:spMk id="1160" creationId="{00000000-0000-0000-0000-000000000000}"/>
          </ac:spMkLst>
        </pc:spChg>
        <pc:spChg chg="del">
          <ac:chgData name="Jorge Duban Bernal Cardenas" userId="11cf2ed53990502a" providerId="LiveId" clId="{B9DAC8CC-1C06-4EFA-AAC0-D112D496ADEC}" dt="2021-05-19T03:20:34.029" v="510" actId="478"/>
          <ac:spMkLst>
            <pc:docMk/>
            <pc:sldMk cId="3765598365" sldId="261"/>
            <ac:spMk id="1161" creationId="{00000000-0000-0000-0000-000000000000}"/>
          </ac:spMkLst>
        </pc:spChg>
        <pc:spChg chg="mod">
          <ac:chgData name="Jorge Duban Bernal Cardenas" userId="11cf2ed53990502a" providerId="LiveId" clId="{B9DAC8CC-1C06-4EFA-AAC0-D112D496ADEC}" dt="2021-05-19T03:26:49.636" v="559" actId="113"/>
          <ac:spMkLst>
            <pc:docMk/>
            <pc:sldMk cId="3765598365" sldId="261"/>
            <ac:spMk id="1162" creationId="{00000000-0000-0000-0000-000000000000}"/>
          </ac:spMkLst>
        </pc:spChg>
        <pc:spChg chg="del">
          <ac:chgData name="Jorge Duban Bernal Cardenas" userId="11cf2ed53990502a" providerId="LiveId" clId="{B9DAC8CC-1C06-4EFA-AAC0-D112D496ADEC}" dt="2021-05-19T03:20:45.181" v="513" actId="478"/>
          <ac:spMkLst>
            <pc:docMk/>
            <pc:sldMk cId="3765598365" sldId="261"/>
            <ac:spMk id="1163" creationId="{00000000-0000-0000-0000-000000000000}"/>
          </ac:spMkLst>
        </pc:spChg>
        <pc:spChg chg="del">
          <ac:chgData name="Jorge Duban Bernal Cardenas" userId="11cf2ed53990502a" providerId="LiveId" clId="{B9DAC8CC-1C06-4EFA-AAC0-D112D496ADEC}" dt="2021-05-19T03:20:45.181" v="513" actId="478"/>
          <ac:spMkLst>
            <pc:docMk/>
            <pc:sldMk cId="3765598365" sldId="261"/>
            <ac:spMk id="1164" creationId="{00000000-0000-0000-0000-000000000000}"/>
          </ac:spMkLst>
        </pc:spChg>
        <pc:spChg chg="del">
          <ac:chgData name="Jorge Duban Bernal Cardenas" userId="11cf2ed53990502a" providerId="LiveId" clId="{B9DAC8CC-1C06-4EFA-AAC0-D112D496ADEC}" dt="2021-05-19T03:20:45.181" v="513" actId="478"/>
          <ac:spMkLst>
            <pc:docMk/>
            <pc:sldMk cId="3765598365" sldId="261"/>
            <ac:spMk id="1168" creationId="{00000000-0000-0000-0000-000000000000}"/>
          </ac:spMkLst>
        </pc:spChg>
        <pc:spChg chg="del">
          <ac:chgData name="Jorge Duban Bernal Cardenas" userId="11cf2ed53990502a" providerId="LiveId" clId="{B9DAC8CC-1C06-4EFA-AAC0-D112D496ADEC}" dt="2021-05-19T03:20:45.181" v="513" actId="478"/>
          <ac:spMkLst>
            <pc:docMk/>
            <pc:sldMk cId="3765598365" sldId="261"/>
            <ac:spMk id="1169" creationId="{00000000-0000-0000-0000-000000000000}"/>
          </ac:spMkLst>
        </pc:spChg>
        <pc:spChg chg="del">
          <ac:chgData name="Jorge Duban Bernal Cardenas" userId="11cf2ed53990502a" providerId="LiveId" clId="{B9DAC8CC-1C06-4EFA-AAC0-D112D496ADEC}" dt="2021-05-19T03:20:45.181" v="513" actId="478"/>
          <ac:spMkLst>
            <pc:docMk/>
            <pc:sldMk cId="3765598365" sldId="261"/>
            <ac:spMk id="1175" creationId="{00000000-0000-0000-0000-000000000000}"/>
          </ac:spMkLst>
        </pc:spChg>
        <pc:spChg chg="del">
          <ac:chgData name="Jorge Duban Bernal Cardenas" userId="11cf2ed53990502a" providerId="LiveId" clId="{B9DAC8CC-1C06-4EFA-AAC0-D112D496ADEC}" dt="2021-05-19T03:20:45.181" v="513" actId="478"/>
          <ac:spMkLst>
            <pc:docMk/>
            <pc:sldMk cId="3765598365" sldId="261"/>
            <ac:spMk id="1177" creationId="{00000000-0000-0000-0000-000000000000}"/>
          </ac:spMkLst>
        </pc:spChg>
        <pc:spChg chg="del">
          <ac:chgData name="Jorge Duban Bernal Cardenas" userId="11cf2ed53990502a" providerId="LiveId" clId="{B9DAC8CC-1C06-4EFA-AAC0-D112D496ADEC}" dt="2021-05-19T03:20:45.181" v="513" actId="478"/>
          <ac:spMkLst>
            <pc:docMk/>
            <pc:sldMk cId="3765598365" sldId="261"/>
            <ac:spMk id="1178" creationId="{00000000-0000-0000-0000-000000000000}"/>
          </ac:spMkLst>
        </pc:spChg>
        <pc:spChg chg="del">
          <ac:chgData name="Jorge Duban Bernal Cardenas" userId="11cf2ed53990502a" providerId="LiveId" clId="{B9DAC8CC-1C06-4EFA-AAC0-D112D496ADEC}" dt="2021-05-19T03:20:45.181" v="513" actId="478"/>
          <ac:spMkLst>
            <pc:docMk/>
            <pc:sldMk cId="3765598365" sldId="261"/>
            <ac:spMk id="1179" creationId="{00000000-0000-0000-0000-000000000000}"/>
          </ac:spMkLst>
        </pc:spChg>
        <pc:spChg chg="del">
          <ac:chgData name="Jorge Duban Bernal Cardenas" userId="11cf2ed53990502a" providerId="LiveId" clId="{B9DAC8CC-1C06-4EFA-AAC0-D112D496ADEC}" dt="2021-05-19T03:20:45.181" v="513" actId="478"/>
          <ac:spMkLst>
            <pc:docMk/>
            <pc:sldMk cId="3765598365" sldId="261"/>
            <ac:spMk id="1180" creationId="{00000000-0000-0000-0000-000000000000}"/>
          </ac:spMkLst>
        </pc:spChg>
        <pc:grpChg chg="del">
          <ac:chgData name="Jorge Duban Bernal Cardenas" userId="11cf2ed53990502a" providerId="LiveId" clId="{B9DAC8CC-1C06-4EFA-AAC0-D112D496ADEC}" dt="2021-05-19T03:20:45.181" v="513" actId="478"/>
          <ac:grpSpMkLst>
            <pc:docMk/>
            <pc:sldMk cId="3765598365" sldId="261"/>
            <ac:grpSpMk id="1165" creationId="{00000000-0000-0000-0000-000000000000}"/>
          </ac:grpSpMkLst>
        </pc:grpChg>
        <pc:grpChg chg="del">
          <ac:chgData name="Jorge Duban Bernal Cardenas" userId="11cf2ed53990502a" providerId="LiveId" clId="{B9DAC8CC-1C06-4EFA-AAC0-D112D496ADEC}" dt="2021-05-19T03:20:45.181" v="513" actId="478"/>
          <ac:grpSpMkLst>
            <pc:docMk/>
            <pc:sldMk cId="3765598365" sldId="261"/>
            <ac:grpSpMk id="1170" creationId="{00000000-0000-0000-0000-000000000000}"/>
          </ac:grpSpMkLst>
        </pc:grpChg>
        <pc:picChg chg="add mod">
          <ac:chgData name="Jorge Duban Bernal Cardenas" userId="11cf2ed53990502a" providerId="LiveId" clId="{B9DAC8CC-1C06-4EFA-AAC0-D112D496ADEC}" dt="2021-05-19T03:23:35.588" v="535" actId="1440"/>
          <ac:picMkLst>
            <pc:docMk/>
            <pc:sldMk cId="3765598365" sldId="261"/>
            <ac:picMk id="3074" creationId="{3573AE49-E8B4-4D81-9470-AD25895FF4D9}"/>
          </ac:picMkLst>
        </pc:picChg>
        <pc:cxnChg chg="del mod">
          <ac:chgData name="Jorge Duban Bernal Cardenas" userId="11cf2ed53990502a" providerId="LiveId" clId="{B9DAC8CC-1C06-4EFA-AAC0-D112D496ADEC}" dt="2021-05-19T03:20:45.181" v="513" actId="478"/>
          <ac:cxnSpMkLst>
            <pc:docMk/>
            <pc:sldMk cId="3765598365" sldId="261"/>
            <ac:cxnSpMk id="1176" creationId="{00000000-0000-0000-0000-000000000000}"/>
          </ac:cxnSpMkLst>
        </pc:cxnChg>
      </pc:sldChg>
      <pc:sldChg chg="addSp delSp modSp mod modTransition">
        <pc:chgData name="Jorge Duban Bernal Cardenas" userId="11cf2ed53990502a" providerId="LiveId" clId="{B9DAC8CC-1C06-4EFA-AAC0-D112D496ADEC}" dt="2021-05-19T04:35:10.987" v="1414" actId="255"/>
        <pc:sldMkLst>
          <pc:docMk/>
          <pc:sldMk cId="3529153015" sldId="262"/>
        </pc:sldMkLst>
        <pc:spChg chg="add del mod">
          <ac:chgData name="Jorge Duban Bernal Cardenas" userId="11cf2ed53990502a" providerId="LiveId" clId="{B9DAC8CC-1C06-4EFA-AAC0-D112D496ADEC}" dt="2021-05-19T03:24:07.043" v="538" actId="478"/>
          <ac:spMkLst>
            <pc:docMk/>
            <pc:sldMk cId="3529153015" sldId="262"/>
            <ac:spMk id="3" creationId="{6529577B-805A-49D2-B8AD-92F879DF8624}"/>
          </ac:spMkLst>
        </pc:spChg>
        <pc:spChg chg="add del mod">
          <ac:chgData name="Jorge Duban Bernal Cardenas" userId="11cf2ed53990502a" providerId="LiveId" clId="{B9DAC8CC-1C06-4EFA-AAC0-D112D496ADEC}" dt="2021-05-19T03:24:07.043" v="538" actId="478"/>
          <ac:spMkLst>
            <pc:docMk/>
            <pc:sldMk cId="3529153015" sldId="262"/>
            <ac:spMk id="5" creationId="{F6D3B235-F5B2-4217-B80E-4BA3FB7B8E23}"/>
          </ac:spMkLst>
        </pc:spChg>
        <pc:spChg chg="add del mod">
          <ac:chgData name="Jorge Duban Bernal Cardenas" userId="11cf2ed53990502a" providerId="LiveId" clId="{B9DAC8CC-1C06-4EFA-AAC0-D112D496ADEC}" dt="2021-05-19T03:24:07.043" v="538" actId="478"/>
          <ac:spMkLst>
            <pc:docMk/>
            <pc:sldMk cId="3529153015" sldId="262"/>
            <ac:spMk id="7" creationId="{5B9230F3-F678-4DE4-9587-BC9B17887EA0}"/>
          </ac:spMkLst>
        </pc:spChg>
        <pc:spChg chg="add del mod">
          <ac:chgData name="Jorge Duban Bernal Cardenas" userId="11cf2ed53990502a" providerId="LiveId" clId="{B9DAC8CC-1C06-4EFA-AAC0-D112D496ADEC}" dt="2021-05-19T03:24:07.043" v="538" actId="478"/>
          <ac:spMkLst>
            <pc:docMk/>
            <pc:sldMk cId="3529153015" sldId="262"/>
            <ac:spMk id="9" creationId="{57FC7291-3AD9-4188-A46B-BF097826C839}"/>
          </ac:spMkLst>
        </pc:spChg>
        <pc:spChg chg="add del mod">
          <ac:chgData name="Jorge Duban Bernal Cardenas" userId="11cf2ed53990502a" providerId="LiveId" clId="{B9DAC8CC-1C06-4EFA-AAC0-D112D496ADEC}" dt="2021-05-19T03:24:07.043" v="538" actId="478"/>
          <ac:spMkLst>
            <pc:docMk/>
            <pc:sldMk cId="3529153015" sldId="262"/>
            <ac:spMk id="11" creationId="{E0A9E64F-0FE0-4334-9415-757F5B1A0D9D}"/>
          </ac:spMkLst>
        </pc:spChg>
        <pc:spChg chg="add del mod">
          <ac:chgData name="Jorge Duban Bernal Cardenas" userId="11cf2ed53990502a" providerId="LiveId" clId="{B9DAC8CC-1C06-4EFA-AAC0-D112D496ADEC}" dt="2021-05-19T03:24:07.043" v="538" actId="478"/>
          <ac:spMkLst>
            <pc:docMk/>
            <pc:sldMk cId="3529153015" sldId="262"/>
            <ac:spMk id="13" creationId="{AF3232E6-DB34-4C3A-AB87-D8692C773383}"/>
          </ac:spMkLst>
        </pc:spChg>
        <pc:spChg chg="add del mod">
          <ac:chgData name="Jorge Duban Bernal Cardenas" userId="11cf2ed53990502a" providerId="LiveId" clId="{B9DAC8CC-1C06-4EFA-AAC0-D112D496ADEC}" dt="2021-05-19T03:24:07.043" v="538" actId="478"/>
          <ac:spMkLst>
            <pc:docMk/>
            <pc:sldMk cId="3529153015" sldId="262"/>
            <ac:spMk id="15" creationId="{45895D6B-5A4E-4D55-AB0E-C7CF1B93A15F}"/>
          </ac:spMkLst>
        </pc:spChg>
        <pc:spChg chg="add del mod">
          <ac:chgData name="Jorge Duban Bernal Cardenas" userId="11cf2ed53990502a" providerId="LiveId" clId="{B9DAC8CC-1C06-4EFA-AAC0-D112D496ADEC}" dt="2021-05-19T03:24:07.043" v="538" actId="478"/>
          <ac:spMkLst>
            <pc:docMk/>
            <pc:sldMk cId="3529153015" sldId="262"/>
            <ac:spMk id="17" creationId="{9914A6B8-0993-4837-A5B3-C2E9691BE472}"/>
          </ac:spMkLst>
        </pc:spChg>
        <pc:spChg chg="add del mod">
          <ac:chgData name="Jorge Duban Bernal Cardenas" userId="11cf2ed53990502a" providerId="LiveId" clId="{B9DAC8CC-1C06-4EFA-AAC0-D112D496ADEC}" dt="2021-05-19T03:24:07.043" v="538" actId="478"/>
          <ac:spMkLst>
            <pc:docMk/>
            <pc:sldMk cId="3529153015" sldId="262"/>
            <ac:spMk id="19" creationId="{26A4D7B1-2E95-40B0-9A80-CF3C1EA4E61A}"/>
          </ac:spMkLst>
        </pc:spChg>
        <pc:spChg chg="add del mod">
          <ac:chgData name="Jorge Duban Bernal Cardenas" userId="11cf2ed53990502a" providerId="LiveId" clId="{B9DAC8CC-1C06-4EFA-AAC0-D112D496ADEC}" dt="2021-05-19T03:24:07.043" v="538" actId="478"/>
          <ac:spMkLst>
            <pc:docMk/>
            <pc:sldMk cId="3529153015" sldId="262"/>
            <ac:spMk id="21" creationId="{49730E19-CC8C-4E48-B6BD-B853CC02BB2F}"/>
          </ac:spMkLst>
        </pc:spChg>
        <pc:spChg chg="add del mod">
          <ac:chgData name="Jorge Duban Bernal Cardenas" userId="11cf2ed53990502a" providerId="LiveId" clId="{B9DAC8CC-1C06-4EFA-AAC0-D112D496ADEC}" dt="2021-05-19T03:24:07.043" v="538" actId="478"/>
          <ac:spMkLst>
            <pc:docMk/>
            <pc:sldMk cId="3529153015" sldId="262"/>
            <ac:spMk id="23" creationId="{83603037-BC20-458F-B832-8CD3C6948160}"/>
          </ac:spMkLst>
        </pc:spChg>
        <pc:spChg chg="add del mod">
          <ac:chgData name="Jorge Duban Bernal Cardenas" userId="11cf2ed53990502a" providerId="LiveId" clId="{B9DAC8CC-1C06-4EFA-AAC0-D112D496ADEC}" dt="2021-05-19T03:24:07.043" v="538" actId="478"/>
          <ac:spMkLst>
            <pc:docMk/>
            <pc:sldMk cId="3529153015" sldId="262"/>
            <ac:spMk id="25" creationId="{1D4B553F-F8BF-4E6C-9379-545E6CD4ECA6}"/>
          </ac:spMkLst>
        </pc:spChg>
        <pc:spChg chg="del">
          <ac:chgData name="Jorge Duban Bernal Cardenas" userId="11cf2ed53990502a" providerId="LiveId" clId="{B9DAC8CC-1C06-4EFA-AAC0-D112D496ADEC}" dt="2021-05-19T03:24:04.018" v="537" actId="478"/>
          <ac:spMkLst>
            <pc:docMk/>
            <pc:sldMk cId="3529153015" sldId="262"/>
            <ac:spMk id="1550"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51"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52"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53"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54"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55"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56"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57"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58"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59"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60"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61"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62"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63"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64"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65"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66"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567" creationId="{00000000-0000-0000-0000-000000000000}"/>
          </ac:spMkLst>
        </pc:spChg>
        <pc:spChg chg="mod">
          <ac:chgData name="Jorge Duban Bernal Cardenas" userId="11cf2ed53990502a" providerId="LiveId" clId="{B9DAC8CC-1C06-4EFA-AAC0-D112D496ADEC}" dt="2021-05-19T03:26:44.360" v="556" actId="113"/>
          <ac:spMkLst>
            <pc:docMk/>
            <pc:sldMk cId="3529153015" sldId="262"/>
            <ac:spMk id="1568"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600"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601"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602"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603"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604"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605"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606" creationId="{00000000-0000-0000-0000-000000000000}"/>
          </ac:spMkLst>
        </pc:spChg>
        <pc:spChg chg="del">
          <ac:chgData name="Jorge Duban Bernal Cardenas" userId="11cf2ed53990502a" providerId="LiveId" clId="{B9DAC8CC-1C06-4EFA-AAC0-D112D496ADEC}" dt="2021-05-19T03:24:04.018" v="537" actId="478"/>
          <ac:spMkLst>
            <pc:docMk/>
            <pc:sldMk cId="3529153015" sldId="262"/>
            <ac:spMk id="1607" creationId="{00000000-0000-0000-0000-000000000000}"/>
          </ac:spMkLst>
        </pc:spChg>
        <pc:grpChg chg="del">
          <ac:chgData name="Jorge Duban Bernal Cardenas" userId="11cf2ed53990502a" providerId="LiveId" clId="{B9DAC8CC-1C06-4EFA-AAC0-D112D496ADEC}" dt="2021-05-19T03:24:04.018" v="537" actId="478"/>
          <ac:grpSpMkLst>
            <pc:docMk/>
            <pc:sldMk cId="3529153015" sldId="262"/>
            <ac:grpSpMk id="1569" creationId="{00000000-0000-0000-0000-000000000000}"/>
          </ac:grpSpMkLst>
        </pc:grpChg>
        <pc:grpChg chg="del">
          <ac:chgData name="Jorge Duban Bernal Cardenas" userId="11cf2ed53990502a" providerId="LiveId" clId="{B9DAC8CC-1C06-4EFA-AAC0-D112D496ADEC}" dt="2021-05-19T03:24:04.018" v="537" actId="478"/>
          <ac:grpSpMkLst>
            <pc:docMk/>
            <pc:sldMk cId="3529153015" sldId="262"/>
            <ac:grpSpMk id="1577" creationId="{00000000-0000-0000-0000-000000000000}"/>
          </ac:grpSpMkLst>
        </pc:grpChg>
        <pc:grpChg chg="del">
          <ac:chgData name="Jorge Duban Bernal Cardenas" userId="11cf2ed53990502a" providerId="LiveId" clId="{B9DAC8CC-1C06-4EFA-AAC0-D112D496ADEC}" dt="2021-05-19T03:24:04.018" v="537" actId="478"/>
          <ac:grpSpMkLst>
            <pc:docMk/>
            <pc:sldMk cId="3529153015" sldId="262"/>
            <ac:grpSpMk id="1583" creationId="{00000000-0000-0000-0000-000000000000}"/>
          </ac:grpSpMkLst>
        </pc:grpChg>
        <pc:grpChg chg="del">
          <ac:chgData name="Jorge Duban Bernal Cardenas" userId="11cf2ed53990502a" providerId="LiveId" clId="{B9DAC8CC-1C06-4EFA-AAC0-D112D496ADEC}" dt="2021-05-19T03:24:04.018" v="537" actId="478"/>
          <ac:grpSpMkLst>
            <pc:docMk/>
            <pc:sldMk cId="3529153015" sldId="262"/>
            <ac:grpSpMk id="1586" creationId="{00000000-0000-0000-0000-000000000000}"/>
          </ac:grpSpMkLst>
        </pc:grpChg>
        <pc:grpChg chg="del">
          <ac:chgData name="Jorge Duban Bernal Cardenas" userId="11cf2ed53990502a" providerId="LiveId" clId="{B9DAC8CC-1C06-4EFA-AAC0-D112D496ADEC}" dt="2021-05-19T03:24:04.018" v="537" actId="478"/>
          <ac:grpSpMkLst>
            <pc:docMk/>
            <pc:sldMk cId="3529153015" sldId="262"/>
            <ac:grpSpMk id="1594" creationId="{00000000-0000-0000-0000-000000000000}"/>
          </ac:grpSpMkLst>
        </pc:grpChg>
        <pc:grpChg chg="del">
          <ac:chgData name="Jorge Duban Bernal Cardenas" userId="11cf2ed53990502a" providerId="LiveId" clId="{B9DAC8CC-1C06-4EFA-AAC0-D112D496ADEC}" dt="2021-05-19T03:24:04.018" v="537" actId="478"/>
          <ac:grpSpMkLst>
            <pc:docMk/>
            <pc:sldMk cId="3529153015" sldId="262"/>
            <ac:grpSpMk id="1597" creationId="{00000000-0000-0000-0000-000000000000}"/>
          </ac:grpSpMkLst>
        </pc:grpChg>
        <pc:graphicFrameChg chg="add del mod modGraphic">
          <ac:chgData name="Jorge Duban Bernal Cardenas" userId="11cf2ed53990502a" providerId="LiveId" clId="{B9DAC8CC-1C06-4EFA-AAC0-D112D496ADEC}" dt="2021-05-19T03:24:16.830" v="542" actId="478"/>
          <ac:graphicFrameMkLst>
            <pc:docMk/>
            <pc:sldMk cId="3529153015" sldId="262"/>
            <ac:graphicFrameMk id="26" creationId="{E5A07C20-B10F-4E88-A15F-602AD2D80175}"/>
          </ac:graphicFrameMkLst>
        </pc:graphicFrameChg>
        <pc:graphicFrameChg chg="add mod modGraphic">
          <ac:chgData name="Jorge Duban Bernal Cardenas" userId="11cf2ed53990502a" providerId="LiveId" clId="{B9DAC8CC-1C06-4EFA-AAC0-D112D496ADEC}" dt="2021-05-19T04:35:10.987" v="1414" actId="255"/>
          <ac:graphicFrameMkLst>
            <pc:docMk/>
            <pc:sldMk cId="3529153015" sldId="262"/>
            <ac:graphicFrameMk id="27" creationId="{A0413D4F-1827-42D1-823E-569FDC45D310}"/>
          </ac:graphicFrameMkLst>
        </pc:graphicFrameChg>
      </pc:sldChg>
      <pc:sldChg chg="addSp delSp modSp mod modTransition">
        <pc:chgData name="Jorge Duban Bernal Cardenas" userId="11cf2ed53990502a" providerId="LiveId" clId="{B9DAC8CC-1C06-4EFA-AAC0-D112D496ADEC}" dt="2021-05-19T04:10:08.246" v="1276"/>
        <pc:sldMkLst>
          <pc:docMk/>
          <pc:sldMk cId="509272763" sldId="263"/>
        </pc:sldMkLst>
        <pc:spChg chg="add del mod">
          <ac:chgData name="Jorge Duban Bernal Cardenas" userId="11cf2ed53990502a" providerId="LiveId" clId="{B9DAC8CC-1C06-4EFA-AAC0-D112D496ADEC}" dt="2021-05-19T03:27:51.824" v="564" actId="478"/>
          <ac:spMkLst>
            <pc:docMk/>
            <pc:sldMk cId="509272763" sldId="263"/>
            <ac:spMk id="3" creationId="{A05BB95A-6C12-43F5-84AE-BEBC9E71000E}"/>
          </ac:spMkLst>
        </pc:spChg>
        <pc:spChg chg="add del mod">
          <ac:chgData name="Jorge Duban Bernal Cardenas" userId="11cf2ed53990502a" providerId="LiveId" clId="{B9DAC8CC-1C06-4EFA-AAC0-D112D496ADEC}" dt="2021-05-19T03:27:57.339" v="566" actId="478"/>
          <ac:spMkLst>
            <pc:docMk/>
            <pc:sldMk cId="509272763" sldId="263"/>
            <ac:spMk id="5" creationId="{B90CF507-E3CE-4B95-85B2-7E9CFE23EBCC}"/>
          </ac:spMkLst>
        </pc:spChg>
        <pc:spChg chg="add del mod">
          <ac:chgData name="Jorge Duban Bernal Cardenas" userId="11cf2ed53990502a" providerId="LiveId" clId="{B9DAC8CC-1C06-4EFA-AAC0-D112D496ADEC}" dt="2021-05-19T03:31:08.801" v="720" actId="478"/>
          <ac:spMkLst>
            <pc:docMk/>
            <pc:sldMk cId="509272763" sldId="263"/>
            <ac:spMk id="7" creationId="{14CD636D-65FF-451F-9349-8E9F1255E05D}"/>
          </ac:spMkLst>
        </pc:spChg>
        <pc:spChg chg="add del mod">
          <ac:chgData name="Jorge Duban Bernal Cardenas" userId="11cf2ed53990502a" providerId="LiveId" clId="{B9DAC8CC-1C06-4EFA-AAC0-D112D496ADEC}" dt="2021-05-19T03:31:13.121" v="722" actId="478"/>
          <ac:spMkLst>
            <pc:docMk/>
            <pc:sldMk cId="509272763" sldId="263"/>
            <ac:spMk id="9" creationId="{B0F2FA02-B6ED-4730-ABF3-1EB428E3F8A8}"/>
          </ac:spMkLst>
        </pc:spChg>
        <pc:spChg chg="add del mod">
          <ac:chgData name="Jorge Duban Bernal Cardenas" userId="11cf2ed53990502a" providerId="LiveId" clId="{B9DAC8CC-1C06-4EFA-AAC0-D112D496ADEC}" dt="2021-05-19T03:31:16.308" v="724" actId="478"/>
          <ac:spMkLst>
            <pc:docMk/>
            <pc:sldMk cId="509272763" sldId="263"/>
            <ac:spMk id="11" creationId="{C7C76468-7FD8-48AA-90C2-F3C6106F4830}"/>
          </ac:spMkLst>
        </pc:spChg>
        <pc:spChg chg="add mod">
          <ac:chgData name="Jorge Duban Bernal Cardenas" userId="11cf2ed53990502a" providerId="LiveId" clId="{B9DAC8CC-1C06-4EFA-AAC0-D112D496ADEC}" dt="2021-05-19T03:28:57.157" v="585" actId="1076"/>
          <ac:spMkLst>
            <pc:docMk/>
            <pc:sldMk cId="509272763" sldId="263"/>
            <ac:spMk id="27" creationId="{BEB167BA-B41E-43CE-B95E-7138630E80B4}"/>
          </ac:spMkLst>
        </pc:spChg>
        <pc:spChg chg="mod">
          <ac:chgData name="Jorge Duban Bernal Cardenas" userId="11cf2ed53990502a" providerId="LiveId" clId="{B9DAC8CC-1C06-4EFA-AAC0-D112D496ADEC}" dt="2021-05-19T03:31:54.553" v="736" actId="1076"/>
          <ac:spMkLst>
            <pc:docMk/>
            <pc:sldMk cId="509272763" sldId="263"/>
            <ac:spMk id="1777" creationId="{00000000-0000-0000-0000-000000000000}"/>
          </ac:spMkLst>
        </pc:spChg>
        <pc:spChg chg="del">
          <ac:chgData name="Jorge Duban Bernal Cardenas" userId="11cf2ed53990502a" providerId="LiveId" clId="{B9DAC8CC-1C06-4EFA-AAC0-D112D496ADEC}" dt="2021-05-19T03:27:47.365" v="563" actId="478"/>
          <ac:spMkLst>
            <pc:docMk/>
            <pc:sldMk cId="509272763" sldId="263"/>
            <ac:spMk id="1778" creationId="{00000000-0000-0000-0000-000000000000}"/>
          </ac:spMkLst>
        </pc:spChg>
        <pc:spChg chg="del">
          <ac:chgData name="Jorge Duban Bernal Cardenas" userId="11cf2ed53990502a" providerId="LiveId" clId="{B9DAC8CC-1C06-4EFA-AAC0-D112D496ADEC}" dt="2021-05-19T03:27:55.031" v="565" actId="478"/>
          <ac:spMkLst>
            <pc:docMk/>
            <pc:sldMk cId="509272763" sldId="263"/>
            <ac:spMk id="1779" creationId="{00000000-0000-0000-0000-000000000000}"/>
          </ac:spMkLst>
        </pc:spChg>
        <pc:spChg chg="del">
          <ac:chgData name="Jorge Duban Bernal Cardenas" userId="11cf2ed53990502a" providerId="LiveId" clId="{B9DAC8CC-1C06-4EFA-AAC0-D112D496ADEC}" dt="2021-05-19T03:31:10.429" v="721" actId="478"/>
          <ac:spMkLst>
            <pc:docMk/>
            <pc:sldMk cId="509272763" sldId="263"/>
            <ac:spMk id="1780" creationId="{00000000-0000-0000-0000-000000000000}"/>
          </ac:spMkLst>
        </pc:spChg>
        <pc:spChg chg="mod">
          <ac:chgData name="Jorge Duban Bernal Cardenas" userId="11cf2ed53990502a" providerId="LiveId" clId="{B9DAC8CC-1C06-4EFA-AAC0-D112D496ADEC}" dt="2021-05-19T03:32:03.341" v="738" actId="1076"/>
          <ac:spMkLst>
            <pc:docMk/>
            <pc:sldMk cId="509272763" sldId="263"/>
            <ac:spMk id="1792" creationId="{00000000-0000-0000-0000-000000000000}"/>
          </ac:spMkLst>
        </pc:spChg>
        <pc:spChg chg="del">
          <ac:chgData name="Jorge Duban Bernal Cardenas" userId="11cf2ed53990502a" providerId="LiveId" clId="{B9DAC8CC-1C06-4EFA-AAC0-D112D496ADEC}" dt="2021-05-19T03:31:05.832" v="718" actId="478"/>
          <ac:spMkLst>
            <pc:docMk/>
            <pc:sldMk cId="509272763" sldId="263"/>
            <ac:spMk id="1793" creationId="{00000000-0000-0000-0000-000000000000}"/>
          </ac:spMkLst>
        </pc:spChg>
        <pc:spChg chg="del">
          <ac:chgData name="Jorge Duban Bernal Cardenas" userId="11cf2ed53990502a" providerId="LiveId" clId="{B9DAC8CC-1C06-4EFA-AAC0-D112D496ADEC}" dt="2021-05-19T03:31:14.540" v="723" actId="478"/>
          <ac:spMkLst>
            <pc:docMk/>
            <pc:sldMk cId="509272763" sldId="263"/>
            <ac:spMk id="1794" creationId="{00000000-0000-0000-0000-000000000000}"/>
          </ac:spMkLst>
        </pc:spChg>
        <pc:spChg chg="del">
          <ac:chgData name="Jorge Duban Bernal Cardenas" userId="11cf2ed53990502a" providerId="LiveId" clId="{B9DAC8CC-1C06-4EFA-AAC0-D112D496ADEC}" dt="2021-05-19T03:27:46.079" v="562" actId="478"/>
          <ac:spMkLst>
            <pc:docMk/>
            <pc:sldMk cId="509272763" sldId="263"/>
            <ac:spMk id="1795" creationId="{00000000-0000-0000-0000-000000000000}"/>
          </ac:spMkLst>
        </pc:spChg>
        <pc:spChg chg="add del mod">
          <ac:chgData name="Jorge Duban Bernal Cardenas" userId="11cf2ed53990502a" providerId="LiveId" clId="{B9DAC8CC-1C06-4EFA-AAC0-D112D496ADEC}" dt="2021-05-19T03:32:00.031" v="737" actId="1076"/>
          <ac:spMkLst>
            <pc:docMk/>
            <pc:sldMk cId="509272763" sldId="263"/>
            <ac:spMk id="1796" creationId="{00000000-0000-0000-0000-000000000000}"/>
          </ac:spMkLst>
        </pc:spChg>
        <pc:spChg chg="add del mod">
          <ac:chgData name="Jorge Duban Bernal Cardenas" userId="11cf2ed53990502a" providerId="LiveId" clId="{B9DAC8CC-1C06-4EFA-AAC0-D112D496ADEC}" dt="2021-05-19T03:29:07.820" v="586" actId="1076"/>
          <ac:spMkLst>
            <pc:docMk/>
            <pc:sldMk cId="509272763" sldId="263"/>
            <ac:spMk id="1797" creationId="{00000000-0000-0000-0000-000000000000}"/>
          </ac:spMkLst>
        </pc:spChg>
        <pc:grpChg chg="del">
          <ac:chgData name="Jorge Duban Bernal Cardenas" userId="11cf2ed53990502a" providerId="LiveId" clId="{B9DAC8CC-1C06-4EFA-AAC0-D112D496ADEC}" dt="2021-05-19T03:27:44.321" v="561" actId="478"/>
          <ac:grpSpMkLst>
            <pc:docMk/>
            <pc:sldMk cId="509272763" sldId="263"/>
            <ac:grpSpMk id="1781" creationId="{00000000-0000-0000-0000-000000000000}"/>
          </ac:grpSpMkLst>
        </pc:grpChg>
        <pc:grpChg chg="del mod">
          <ac:chgData name="Jorge Duban Bernal Cardenas" userId="11cf2ed53990502a" providerId="LiveId" clId="{B9DAC8CC-1C06-4EFA-AAC0-D112D496ADEC}" dt="2021-05-19T03:31:07.537" v="719" actId="478"/>
          <ac:grpSpMkLst>
            <pc:docMk/>
            <pc:sldMk cId="509272763" sldId="263"/>
            <ac:grpSpMk id="1784" creationId="{00000000-0000-0000-0000-000000000000}"/>
          </ac:grpSpMkLst>
        </pc:grpChg>
        <pc:grpChg chg="del">
          <ac:chgData name="Jorge Duban Bernal Cardenas" userId="11cf2ed53990502a" providerId="LiveId" clId="{B9DAC8CC-1C06-4EFA-AAC0-D112D496ADEC}" dt="2021-05-19T03:27:43.033" v="560" actId="478"/>
          <ac:grpSpMkLst>
            <pc:docMk/>
            <pc:sldMk cId="509272763" sldId="263"/>
            <ac:grpSpMk id="1789" creationId="{00000000-0000-0000-0000-000000000000}"/>
          </ac:grpSpMkLst>
        </pc:grpChg>
      </pc:sldChg>
      <pc:sldChg chg="addSp delSp modSp mod modTransition">
        <pc:chgData name="Jorge Duban Bernal Cardenas" userId="11cf2ed53990502a" providerId="LiveId" clId="{B9DAC8CC-1C06-4EFA-AAC0-D112D496ADEC}" dt="2021-05-19T04:10:08.246" v="1276"/>
        <pc:sldMkLst>
          <pc:docMk/>
          <pc:sldMk cId="1802296151" sldId="264"/>
        </pc:sldMkLst>
        <pc:spChg chg="mod">
          <ac:chgData name="Jorge Duban Bernal Cardenas" userId="11cf2ed53990502a" providerId="LiveId" clId="{B9DAC8CC-1C06-4EFA-AAC0-D112D496ADEC}" dt="2021-05-19T03:34:18.119" v="770" actId="14100"/>
          <ac:spMkLst>
            <pc:docMk/>
            <pc:sldMk cId="1802296151" sldId="264"/>
            <ac:spMk id="2259" creationId="{00000000-0000-0000-0000-000000000000}"/>
          </ac:spMkLst>
        </pc:spChg>
        <pc:spChg chg="mod">
          <ac:chgData name="Jorge Duban Bernal Cardenas" userId="11cf2ed53990502a" providerId="LiveId" clId="{B9DAC8CC-1C06-4EFA-AAC0-D112D496ADEC}" dt="2021-05-19T03:36:45.598" v="796" actId="14100"/>
          <ac:spMkLst>
            <pc:docMk/>
            <pc:sldMk cId="1802296151" sldId="264"/>
            <ac:spMk id="2260" creationId="{00000000-0000-0000-0000-000000000000}"/>
          </ac:spMkLst>
        </pc:spChg>
        <pc:grpChg chg="mod">
          <ac:chgData name="Jorge Duban Bernal Cardenas" userId="11cf2ed53990502a" providerId="LiveId" clId="{B9DAC8CC-1C06-4EFA-AAC0-D112D496ADEC}" dt="2021-05-19T03:36:31.239" v="792" actId="1076"/>
          <ac:grpSpMkLst>
            <pc:docMk/>
            <pc:sldMk cId="1802296151" sldId="264"/>
            <ac:grpSpMk id="2277" creationId="{00000000-0000-0000-0000-000000000000}"/>
          </ac:grpSpMkLst>
        </pc:grpChg>
        <pc:graphicFrameChg chg="add del mod">
          <ac:chgData name="Jorge Duban Bernal Cardenas" userId="11cf2ed53990502a" providerId="LiveId" clId="{B9DAC8CC-1C06-4EFA-AAC0-D112D496ADEC}" dt="2021-05-19T03:34:48.126" v="774" actId="478"/>
          <ac:graphicFrameMkLst>
            <pc:docMk/>
            <pc:sldMk cId="1802296151" sldId="264"/>
            <ac:graphicFrameMk id="2" creationId="{702612CB-36FB-4698-918C-A0AEA1DE2928}"/>
          </ac:graphicFrameMkLst>
        </pc:graphicFrameChg>
        <pc:graphicFrameChg chg="add mod modGraphic">
          <ac:chgData name="Jorge Duban Bernal Cardenas" userId="11cf2ed53990502a" providerId="LiveId" clId="{B9DAC8CC-1C06-4EFA-AAC0-D112D496ADEC}" dt="2021-05-19T03:36:17.898" v="788" actId="14734"/>
          <ac:graphicFrameMkLst>
            <pc:docMk/>
            <pc:sldMk cId="1802296151" sldId="264"/>
            <ac:graphicFrameMk id="3" creationId="{59448D4F-394B-45D7-B54F-49FBC2739554}"/>
          </ac:graphicFrameMkLst>
        </pc:graphicFrameChg>
      </pc:sldChg>
      <pc:sldChg chg="addSp delSp modSp mod modTransition">
        <pc:chgData name="Jorge Duban Bernal Cardenas" userId="11cf2ed53990502a" providerId="LiveId" clId="{B9DAC8CC-1C06-4EFA-AAC0-D112D496ADEC}" dt="2021-05-19T04:10:08.246" v="1276"/>
        <pc:sldMkLst>
          <pc:docMk/>
          <pc:sldMk cId="3123959741" sldId="265"/>
        </pc:sldMkLst>
        <pc:spChg chg="add del mod">
          <ac:chgData name="Jorge Duban Bernal Cardenas" userId="11cf2ed53990502a" providerId="LiveId" clId="{B9DAC8CC-1C06-4EFA-AAC0-D112D496ADEC}" dt="2021-05-19T03:37:24.914" v="798" actId="478"/>
          <ac:spMkLst>
            <pc:docMk/>
            <pc:sldMk cId="3123959741" sldId="265"/>
            <ac:spMk id="3" creationId="{2E18BF6D-D915-4AA3-B75C-476C59789E54}"/>
          </ac:spMkLst>
        </pc:spChg>
        <pc:spChg chg="add del mod">
          <ac:chgData name="Jorge Duban Bernal Cardenas" userId="11cf2ed53990502a" providerId="LiveId" clId="{B9DAC8CC-1C06-4EFA-AAC0-D112D496ADEC}" dt="2021-05-19T03:37:24.914" v="798" actId="478"/>
          <ac:spMkLst>
            <pc:docMk/>
            <pc:sldMk cId="3123959741" sldId="265"/>
            <ac:spMk id="5" creationId="{CB316A82-5979-4C66-BC2E-C844507F9843}"/>
          </ac:spMkLst>
        </pc:spChg>
        <pc:spChg chg="add del mod">
          <ac:chgData name="Jorge Duban Bernal Cardenas" userId="11cf2ed53990502a" providerId="LiveId" clId="{B9DAC8CC-1C06-4EFA-AAC0-D112D496ADEC}" dt="2021-05-19T03:37:24.914" v="798" actId="478"/>
          <ac:spMkLst>
            <pc:docMk/>
            <pc:sldMk cId="3123959741" sldId="265"/>
            <ac:spMk id="7" creationId="{8788EDBD-D5DA-48FD-822E-FA5DA7B5EE79}"/>
          </ac:spMkLst>
        </pc:spChg>
        <pc:spChg chg="add del mod">
          <ac:chgData name="Jorge Duban Bernal Cardenas" userId="11cf2ed53990502a" providerId="LiveId" clId="{B9DAC8CC-1C06-4EFA-AAC0-D112D496ADEC}" dt="2021-05-19T03:37:24.914" v="798" actId="478"/>
          <ac:spMkLst>
            <pc:docMk/>
            <pc:sldMk cId="3123959741" sldId="265"/>
            <ac:spMk id="9" creationId="{FAEDAC84-A69E-4847-B630-C4D69AD86DB1}"/>
          </ac:spMkLst>
        </pc:spChg>
        <pc:spChg chg="add del mod">
          <ac:chgData name="Jorge Duban Bernal Cardenas" userId="11cf2ed53990502a" providerId="LiveId" clId="{B9DAC8CC-1C06-4EFA-AAC0-D112D496ADEC}" dt="2021-05-19T03:37:24.914" v="798" actId="478"/>
          <ac:spMkLst>
            <pc:docMk/>
            <pc:sldMk cId="3123959741" sldId="265"/>
            <ac:spMk id="11" creationId="{4CB76696-4D56-4D7F-8964-70B6C4619CE5}"/>
          </ac:spMkLst>
        </pc:spChg>
        <pc:spChg chg="add del mod">
          <ac:chgData name="Jorge Duban Bernal Cardenas" userId="11cf2ed53990502a" providerId="LiveId" clId="{B9DAC8CC-1C06-4EFA-AAC0-D112D496ADEC}" dt="2021-05-19T03:37:24.914" v="798" actId="478"/>
          <ac:spMkLst>
            <pc:docMk/>
            <pc:sldMk cId="3123959741" sldId="265"/>
            <ac:spMk id="13" creationId="{711BE70A-C45E-4803-92DD-36F2EFE23B9B}"/>
          </ac:spMkLst>
        </pc:spChg>
        <pc:spChg chg="add del mod">
          <ac:chgData name="Jorge Duban Bernal Cardenas" userId="11cf2ed53990502a" providerId="LiveId" clId="{B9DAC8CC-1C06-4EFA-AAC0-D112D496ADEC}" dt="2021-05-19T03:37:24.914" v="798" actId="478"/>
          <ac:spMkLst>
            <pc:docMk/>
            <pc:sldMk cId="3123959741" sldId="265"/>
            <ac:spMk id="15" creationId="{50A61938-2142-4457-93F6-C9D981BF269F}"/>
          </ac:spMkLst>
        </pc:spChg>
        <pc:spChg chg="add del mod">
          <ac:chgData name="Jorge Duban Bernal Cardenas" userId="11cf2ed53990502a" providerId="LiveId" clId="{B9DAC8CC-1C06-4EFA-AAC0-D112D496ADEC}" dt="2021-05-19T03:37:24.914" v="798" actId="478"/>
          <ac:spMkLst>
            <pc:docMk/>
            <pc:sldMk cId="3123959741" sldId="265"/>
            <ac:spMk id="17" creationId="{F9A10ACA-B66B-486D-B5E3-C578315C2BBE}"/>
          </ac:spMkLst>
        </pc:spChg>
        <pc:spChg chg="del">
          <ac:chgData name="Jorge Duban Bernal Cardenas" userId="11cf2ed53990502a" providerId="LiveId" clId="{B9DAC8CC-1C06-4EFA-AAC0-D112D496ADEC}" dt="2021-05-19T03:37:22.861" v="797" actId="478"/>
          <ac:spMkLst>
            <pc:docMk/>
            <pc:sldMk cId="3123959741" sldId="265"/>
            <ac:spMk id="55"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56" creationId="{00000000-0000-0000-0000-000000000000}"/>
          </ac:spMkLst>
        </pc:spChg>
        <pc:spChg chg="mod">
          <ac:chgData name="Jorge Duban Bernal Cardenas" userId="11cf2ed53990502a" providerId="LiveId" clId="{B9DAC8CC-1C06-4EFA-AAC0-D112D496ADEC}" dt="2021-05-19T03:38:24.260" v="811" actId="1076"/>
          <ac:spMkLst>
            <pc:docMk/>
            <pc:sldMk cId="3123959741" sldId="265"/>
            <ac:spMk id="1802"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04"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05"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07"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08"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09"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10"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11"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14"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15"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16"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17"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18"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19"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21"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22"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23" creationId="{00000000-0000-0000-0000-000000000000}"/>
          </ac:spMkLst>
        </pc:spChg>
        <pc:spChg chg="del">
          <ac:chgData name="Jorge Duban Bernal Cardenas" userId="11cf2ed53990502a" providerId="LiveId" clId="{B9DAC8CC-1C06-4EFA-AAC0-D112D496ADEC}" dt="2021-05-19T03:37:22.861" v="797" actId="478"/>
          <ac:spMkLst>
            <pc:docMk/>
            <pc:sldMk cId="3123959741" sldId="265"/>
            <ac:spMk id="1825" creationId="{00000000-0000-0000-0000-000000000000}"/>
          </ac:spMkLst>
        </pc:spChg>
        <pc:grpChg chg="del">
          <ac:chgData name="Jorge Duban Bernal Cardenas" userId="11cf2ed53990502a" providerId="LiveId" clId="{B9DAC8CC-1C06-4EFA-AAC0-D112D496ADEC}" dt="2021-05-19T03:37:22.861" v="797" actId="478"/>
          <ac:grpSpMkLst>
            <pc:docMk/>
            <pc:sldMk cId="3123959741" sldId="265"/>
            <ac:grpSpMk id="51" creationId="{00000000-0000-0000-0000-000000000000}"/>
          </ac:grpSpMkLst>
        </pc:grpChg>
        <pc:grpChg chg="del">
          <ac:chgData name="Jorge Duban Bernal Cardenas" userId="11cf2ed53990502a" providerId="LiveId" clId="{B9DAC8CC-1C06-4EFA-AAC0-D112D496ADEC}" dt="2021-05-19T03:37:22.861" v="797" actId="478"/>
          <ac:grpSpMkLst>
            <pc:docMk/>
            <pc:sldMk cId="3123959741" sldId="265"/>
            <ac:grpSpMk id="1826" creationId="{00000000-0000-0000-0000-000000000000}"/>
          </ac:grpSpMkLst>
        </pc:grpChg>
        <pc:grpChg chg="del">
          <ac:chgData name="Jorge Duban Bernal Cardenas" userId="11cf2ed53990502a" providerId="LiveId" clId="{B9DAC8CC-1C06-4EFA-AAC0-D112D496ADEC}" dt="2021-05-19T03:37:22.861" v="797" actId="478"/>
          <ac:grpSpMkLst>
            <pc:docMk/>
            <pc:sldMk cId="3123959741" sldId="265"/>
            <ac:grpSpMk id="1839" creationId="{00000000-0000-0000-0000-000000000000}"/>
          </ac:grpSpMkLst>
        </pc:grpChg>
        <pc:graphicFrameChg chg="add mod modGraphic">
          <ac:chgData name="Jorge Duban Bernal Cardenas" userId="11cf2ed53990502a" providerId="LiveId" clId="{B9DAC8CC-1C06-4EFA-AAC0-D112D496ADEC}" dt="2021-05-19T03:40:25.907" v="858" actId="313"/>
          <ac:graphicFrameMkLst>
            <pc:docMk/>
            <pc:sldMk cId="3123959741" sldId="265"/>
            <ac:graphicFrameMk id="18" creationId="{DF4E51C1-B5F8-4E98-A76D-907564C36FD8}"/>
          </ac:graphicFrameMkLst>
        </pc:graphicFrameChg>
      </pc:sldChg>
      <pc:sldChg chg="del modTransition">
        <pc:chgData name="Jorge Duban Bernal Cardenas" userId="11cf2ed53990502a" providerId="LiveId" clId="{B9DAC8CC-1C06-4EFA-AAC0-D112D496ADEC}" dt="2021-05-19T04:28:50.145" v="1405" actId="2696"/>
        <pc:sldMkLst>
          <pc:docMk/>
          <pc:sldMk cId="3527835409" sldId="266"/>
        </pc:sldMkLst>
      </pc:sldChg>
      <pc:sldChg chg="del">
        <pc:chgData name="Jorge Duban Bernal Cardenas" userId="11cf2ed53990502a" providerId="LiveId" clId="{B9DAC8CC-1C06-4EFA-AAC0-D112D496ADEC}" dt="2021-05-19T03:42:00.393" v="871" actId="47"/>
        <pc:sldMkLst>
          <pc:docMk/>
          <pc:sldMk cId="671887433" sldId="267"/>
        </pc:sldMkLst>
      </pc:sldChg>
      <pc:sldChg chg="addSp delSp modSp mod modTransition">
        <pc:chgData name="Jorge Duban Bernal Cardenas" userId="11cf2ed53990502a" providerId="LiveId" clId="{B9DAC8CC-1C06-4EFA-AAC0-D112D496ADEC}" dt="2021-05-19T04:36:03.978" v="1422" actId="20577"/>
        <pc:sldMkLst>
          <pc:docMk/>
          <pc:sldMk cId="4090824416" sldId="268"/>
        </pc:sldMkLst>
        <pc:spChg chg="add del mod">
          <ac:chgData name="Jorge Duban Bernal Cardenas" userId="11cf2ed53990502a" providerId="LiveId" clId="{B9DAC8CC-1C06-4EFA-AAC0-D112D496ADEC}" dt="2021-05-19T04:22:29.336" v="1347" actId="478"/>
          <ac:spMkLst>
            <pc:docMk/>
            <pc:sldMk cId="4090824416" sldId="268"/>
            <ac:spMk id="3" creationId="{798B08B2-7F2B-4824-B0C4-2AC734004A8E}"/>
          </ac:spMkLst>
        </pc:spChg>
        <pc:spChg chg="add mod">
          <ac:chgData name="Jorge Duban Bernal Cardenas" userId="11cf2ed53990502a" providerId="LiveId" clId="{B9DAC8CC-1C06-4EFA-AAC0-D112D496ADEC}" dt="2021-05-19T04:36:03.978" v="1422" actId="20577"/>
          <ac:spMkLst>
            <pc:docMk/>
            <pc:sldMk cId="4090824416" sldId="268"/>
            <ac:spMk id="5" creationId="{25B047C9-D0DE-4C3A-BF32-45CC95EFFA30}"/>
          </ac:spMkLst>
        </pc:spChg>
        <pc:spChg chg="add del mod">
          <ac:chgData name="Jorge Duban Bernal Cardenas" userId="11cf2ed53990502a" providerId="LiveId" clId="{B9DAC8CC-1C06-4EFA-AAC0-D112D496ADEC}" dt="2021-05-19T04:16:18.470" v="1319" actId="478"/>
          <ac:spMkLst>
            <pc:docMk/>
            <pc:sldMk cId="4090824416" sldId="268"/>
            <ac:spMk id="7" creationId="{51D795F0-C240-47D7-9F69-07B84EF12297}"/>
          </ac:spMkLst>
        </pc:spChg>
        <pc:spChg chg="add mod">
          <ac:chgData name="Jorge Duban Bernal Cardenas" userId="11cf2ed53990502a" providerId="LiveId" clId="{B9DAC8CC-1C06-4EFA-AAC0-D112D496ADEC}" dt="2021-05-19T04:22:18.304" v="1343" actId="1076"/>
          <ac:spMkLst>
            <pc:docMk/>
            <pc:sldMk cId="4090824416" sldId="268"/>
            <ac:spMk id="36" creationId="{F9BFF149-7CDA-40AE-B716-919116DD43B8}"/>
          </ac:spMkLst>
        </pc:spChg>
        <pc:spChg chg="add mod">
          <ac:chgData name="Jorge Duban Bernal Cardenas" userId="11cf2ed53990502a" providerId="LiveId" clId="{B9DAC8CC-1C06-4EFA-AAC0-D112D496ADEC}" dt="2021-05-19T04:21:47.904" v="1339" actId="1076"/>
          <ac:spMkLst>
            <pc:docMk/>
            <pc:sldMk cId="4090824416" sldId="268"/>
            <ac:spMk id="37" creationId="{8A0912F4-A448-421E-8CF8-6C5C59290865}"/>
          </ac:spMkLst>
        </pc:spChg>
        <pc:spChg chg="add del mod">
          <ac:chgData name="Jorge Duban Bernal Cardenas" userId="11cf2ed53990502a" providerId="LiveId" clId="{B9DAC8CC-1C06-4EFA-AAC0-D112D496ADEC}" dt="2021-05-19T04:22:30.819" v="1348" actId="478"/>
          <ac:spMkLst>
            <pc:docMk/>
            <pc:sldMk cId="4090824416" sldId="268"/>
            <ac:spMk id="38" creationId="{5EA5C868-F47D-47D3-B0F7-DBDF9CA30320}"/>
          </ac:spMkLst>
        </pc:spChg>
        <pc:spChg chg="add del mod">
          <ac:chgData name="Jorge Duban Bernal Cardenas" userId="11cf2ed53990502a" providerId="LiveId" clId="{B9DAC8CC-1C06-4EFA-AAC0-D112D496ADEC}" dt="2021-05-19T04:14:40.102" v="1295" actId="478"/>
          <ac:spMkLst>
            <pc:docMk/>
            <pc:sldMk cId="4090824416" sldId="268"/>
            <ac:spMk id="39" creationId="{F34FE6C3-3529-4DE2-9918-1B78748978F9}"/>
          </ac:spMkLst>
        </pc:spChg>
        <pc:spChg chg="mod">
          <ac:chgData name="Jorge Duban Bernal Cardenas" userId="11cf2ed53990502a" providerId="LiveId" clId="{B9DAC8CC-1C06-4EFA-AAC0-D112D496ADEC}" dt="2021-05-19T04:13:22.909" v="1281" actId="1076"/>
          <ac:spMkLst>
            <pc:docMk/>
            <pc:sldMk cId="4090824416" sldId="268"/>
            <ac:spMk id="2459" creationId="{00000000-0000-0000-0000-000000000000}"/>
          </ac:spMkLst>
        </pc:spChg>
        <pc:spChg chg="del">
          <ac:chgData name="Jorge Duban Bernal Cardenas" userId="11cf2ed53990502a" providerId="LiveId" clId="{B9DAC8CC-1C06-4EFA-AAC0-D112D496ADEC}" dt="2021-05-19T04:14:57.695" v="1306" actId="478"/>
          <ac:spMkLst>
            <pc:docMk/>
            <pc:sldMk cId="4090824416" sldId="268"/>
            <ac:spMk id="2460" creationId="{00000000-0000-0000-0000-000000000000}"/>
          </ac:spMkLst>
        </pc:spChg>
        <pc:spChg chg="del">
          <ac:chgData name="Jorge Duban Bernal Cardenas" userId="11cf2ed53990502a" providerId="LiveId" clId="{B9DAC8CC-1C06-4EFA-AAC0-D112D496ADEC}" dt="2021-05-19T04:14:57.695" v="1306" actId="478"/>
          <ac:spMkLst>
            <pc:docMk/>
            <pc:sldMk cId="4090824416" sldId="268"/>
            <ac:spMk id="2461" creationId="{00000000-0000-0000-0000-000000000000}"/>
          </ac:spMkLst>
        </pc:spChg>
        <pc:spChg chg="mod">
          <ac:chgData name="Jorge Duban Bernal Cardenas" userId="11cf2ed53990502a" providerId="LiveId" clId="{B9DAC8CC-1C06-4EFA-AAC0-D112D496ADEC}" dt="2021-05-19T04:35:54.379" v="1421" actId="20577"/>
          <ac:spMkLst>
            <pc:docMk/>
            <pc:sldMk cId="4090824416" sldId="268"/>
            <ac:spMk id="2462" creationId="{00000000-0000-0000-0000-000000000000}"/>
          </ac:spMkLst>
        </pc:spChg>
        <pc:spChg chg="del">
          <ac:chgData name="Jorge Duban Bernal Cardenas" userId="11cf2ed53990502a" providerId="LiveId" clId="{B9DAC8CC-1C06-4EFA-AAC0-D112D496ADEC}" dt="2021-05-19T04:16:16.534" v="1318" actId="478"/>
          <ac:spMkLst>
            <pc:docMk/>
            <pc:sldMk cId="4090824416" sldId="268"/>
            <ac:spMk id="2463" creationId="{00000000-0000-0000-0000-000000000000}"/>
          </ac:spMkLst>
        </pc:spChg>
        <pc:grpChg chg="mod">
          <ac:chgData name="Jorge Duban Bernal Cardenas" userId="11cf2ed53990502a" providerId="LiveId" clId="{B9DAC8CC-1C06-4EFA-AAC0-D112D496ADEC}" dt="2021-05-19T04:13:04.885" v="1277" actId="1076"/>
          <ac:grpSpMkLst>
            <pc:docMk/>
            <pc:sldMk cId="4090824416" sldId="268"/>
            <ac:grpSpMk id="2464" creationId="{00000000-0000-0000-0000-000000000000}"/>
          </ac:grpSpMkLst>
        </pc:grpChg>
        <pc:grpChg chg="del">
          <ac:chgData name="Jorge Duban Bernal Cardenas" userId="11cf2ed53990502a" providerId="LiveId" clId="{B9DAC8CC-1C06-4EFA-AAC0-D112D496ADEC}" dt="2021-05-19T04:14:59.268" v="1307" actId="478"/>
          <ac:grpSpMkLst>
            <pc:docMk/>
            <pc:sldMk cId="4090824416" sldId="268"/>
            <ac:grpSpMk id="2468" creationId="{00000000-0000-0000-0000-000000000000}"/>
          </ac:grpSpMkLst>
        </pc:grpChg>
        <pc:grpChg chg="del">
          <ac:chgData name="Jorge Duban Bernal Cardenas" userId="11cf2ed53990502a" providerId="LiveId" clId="{B9DAC8CC-1C06-4EFA-AAC0-D112D496ADEC}" dt="2021-05-19T04:14:57.695" v="1306" actId="478"/>
          <ac:grpSpMkLst>
            <pc:docMk/>
            <pc:sldMk cId="4090824416" sldId="268"/>
            <ac:grpSpMk id="2471" creationId="{00000000-0000-0000-0000-000000000000}"/>
          </ac:grpSpMkLst>
        </pc:grpChg>
        <pc:grpChg chg="del">
          <ac:chgData name="Jorge Duban Bernal Cardenas" userId="11cf2ed53990502a" providerId="LiveId" clId="{B9DAC8CC-1C06-4EFA-AAC0-D112D496ADEC}" dt="2021-05-19T04:14:57.695" v="1306" actId="478"/>
          <ac:grpSpMkLst>
            <pc:docMk/>
            <pc:sldMk cId="4090824416" sldId="268"/>
            <ac:grpSpMk id="2481" creationId="{00000000-0000-0000-0000-000000000000}"/>
          </ac:grpSpMkLst>
        </pc:grpChg>
      </pc:sldChg>
      <pc:sldChg chg="addSp delSp modSp mod modTransition">
        <pc:chgData name="Jorge Duban Bernal Cardenas" userId="11cf2ed53990502a" providerId="LiveId" clId="{B9DAC8CC-1C06-4EFA-AAC0-D112D496ADEC}" dt="2021-05-19T04:10:08.246" v="1276"/>
        <pc:sldMkLst>
          <pc:docMk/>
          <pc:sldMk cId="3245697118" sldId="269"/>
        </pc:sldMkLst>
        <pc:spChg chg="add del mod">
          <ac:chgData name="Jorge Duban Bernal Cardenas" userId="11cf2ed53990502a" providerId="LiveId" clId="{B9DAC8CC-1C06-4EFA-AAC0-D112D496ADEC}" dt="2021-05-19T03:43:31.613" v="901" actId="478"/>
          <ac:spMkLst>
            <pc:docMk/>
            <pc:sldMk cId="3245697118" sldId="269"/>
            <ac:spMk id="3" creationId="{E98CB57E-6CC5-4402-955E-C035B0FE8B91}"/>
          </ac:spMkLst>
        </pc:spChg>
        <pc:spChg chg="add del mod">
          <ac:chgData name="Jorge Duban Bernal Cardenas" userId="11cf2ed53990502a" providerId="LiveId" clId="{B9DAC8CC-1C06-4EFA-AAC0-D112D496ADEC}" dt="2021-05-19T03:43:48.915" v="905" actId="478"/>
          <ac:spMkLst>
            <pc:docMk/>
            <pc:sldMk cId="3245697118" sldId="269"/>
            <ac:spMk id="5" creationId="{4114647A-A403-48BD-A5E1-B2014663E01F}"/>
          </ac:spMkLst>
        </pc:spChg>
        <pc:spChg chg="add mod">
          <ac:chgData name="Jorge Duban Bernal Cardenas" userId="11cf2ed53990502a" providerId="LiveId" clId="{B9DAC8CC-1C06-4EFA-AAC0-D112D496ADEC}" dt="2021-05-19T04:06:54.809" v="1266" actId="20577"/>
          <ac:spMkLst>
            <pc:docMk/>
            <pc:sldMk cId="3245697118" sldId="269"/>
            <ac:spMk id="7" creationId="{9B7C9F38-43F8-45EF-908B-B879ED67BD6C}"/>
          </ac:spMkLst>
        </pc:spChg>
        <pc:spChg chg="add del mod">
          <ac:chgData name="Jorge Duban Bernal Cardenas" userId="11cf2ed53990502a" providerId="LiveId" clId="{B9DAC8CC-1C06-4EFA-AAC0-D112D496ADEC}" dt="2021-05-19T03:43:49.948" v="906" actId="478"/>
          <ac:spMkLst>
            <pc:docMk/>
            <pc:sldMk cId="3245697118" sldId="269"/>
            <ac:spMk id="9" creationId="{F0177C7A-63C8-479B-83E8-16DA3482892A}"/>
          </ac:spMkLst>
        </pc:spChg>
        <pc:spChg chg="add del mod">
          <ac:chgData name="Jorge Duban Bernal Cardenas" userId="11cf2ed53990502a" providerId="LiveId" clId="{B9DAC8CC-1C06-4EFA-AAC0-D112D496ADEC}" dt="2021-05-19T03:43:31.613" v="901" actId="478"/>
          <ac:spMkLst>
            <pc:docMk/>
            <pc:sldMk cId="3245697118" sldId="269"/>
            <ac:spMk id="11" creationId="{6FE9816C-8591-4F97-994D-E2181F3409F4}"/>
          </ac:spMkLst>
        </pc:spChg>
        <pc:spChg chg="add del mod">
          <ac:chgData name="Jorge Duban Bernal Cardenas" userId="11cf2ed53990502a" providerId="LiveId" clId="{B9DAC8CC-1C06-4EFA-AAC0-D112D496ADEC}" dt="2021-05-19T03:43:31.613" v="901" actId="478"/>
          <ac:spMkLst>
            <pc:docMk/>
            <pc:sldMk cId="3245697118" sldId="269"/>
            <ac:spMk id="13" creationId="{8637A831-3183-4CB2-A070-BA76945CD63B}"/>
          </ac:spMkLst>
        </pc:spChg>
        <pc:spChg chg="add del mod">
          <ac:chgData name="Jorge Duban Bernal Cardenas" userId="11cf2ed53990502a" providerId="LiveId" clId="{B9DAC8CC-1C06-4EFA-AAC0-D112D496ADEC}" dt="2021-05-19T03:43:31.613" v="901" actId="478"/>
          <ac:spMkLst>
            <pc:docMk/>
            <pc:sldMk cId="3245697118" sldId="269"/>
            <ac:spMk id="15" creationId="{758354FA-2B63-42FA-9B43-C0B9622933B4}"/>
          </ac:spMkLst>
        </pc:spChg>
        <pc:spChg chg="add del mod">
          <ac:chgData name="Jorge Duban Bernal Cardenas" userId="11cf2ed53990502a" providerId="LiveId" clId="{B9DAC8CC-1C06-4EFA-AAC0-D112D496ADEC}" dt="2021-05-19T03:43:31.613" v="901" actId="478"/>
          <ac:spMkLst>
            <pc:docMk/>
            <pc:sldMk cId="3245697118" sldId="269"/>
            <ac:spMk id="17" creationId="{E5FB3F6D-9106-4546-A918-B01FEB71C9C2}"/>
          </ac:spMkLst>
        </pc:spChg>
        <pc:spChg chg="add del mod">
          <ac:chgData name="Jorge Duban Bernal Cardenas" userId="11cf2ed53990502a" providerId="LiveId" clId="{B9DAC8CC-1C06-4EFA-AAC0-D112D496ADEC}" dt="2021-05-19T03:43:31.613" v="901" actId="478"/>
          <ac:spMkLst>
            <pc:docMk/>
            <pc:sldMk cId="3245697118" sldId="269"/>
            <ac:spMk id="19" creationId="{5D74412E-A6C5-41DB-B570-3A96FED25E86}"/>
          </ac:spMkLst>
        </pc:spChg>
        <pc:spChg chg="mod">
          <ac:chgData name="Jorge Duban Bernal Cardenas" userId="11cf2ed53990502a" providerId="LiveId" clId="{B9DAC8CC-1C06-4EFA-AAC0-D112D496ADEC}" dt="2021-05-19T03:43:38.354" v="903" actId="14100"/>
          <ac:spMkLst>
            <pc:docMk/>
            <pc:sldMk cId="3245697118" sldId="269"/>
            <ac:spMk id="2654" creationId="{00000000-0000-0000-0000-000000000000}"/>
          </ac:spMkLst>
        </pc:spChg>
        <pc:spChg chg="del">
          <ac:chgData name="Jorge Duban Bernal Cardenas" userId="11cf2ed53990502a" providerId="LiveId" clId="{B9DAC8CC-1C06-4EFA-AAC0-D112D496ADEC}" dt="2021-05-19T03:43:28.520" v="900" actId="478"/>
          <ac:spMkLst>
            <pc:docMk/>
            <pc:sldMk cId="3245697118" sldId="269"/>
            <ac:spMk id="2655" creationId="{00000000-0000-0000-0000-000000000000}"/>
          </ac:spMkLst>
        </pc:spChg>
        <pc:spChg chg="del">
          <ac:chgData name="Jorge Duban Bernal Cardenas" userId="11cf2ed53990502a" providerId="LiveId" clId="{B9DAC8CC-1C06-4EFA-AAC0-D112D496ADEC}" dt="2021-05-19T03:43:28.520" v="900" actId="478"/>
          <ac:spMkLst>
            <pc:docMk/>
            <pc:sldMk cId="3245697118" sldId="269"/>
            <ac:spMk id="2656" creationId="{00000000-0000-0000-0000-000000000000}"/>
          </ac:spMkLst>
        </pc:spChg>
        <pc:spChg chg="del">
          <ac:chgData name="Jorge Duban Bernal Cardenas" userId="11cf2ed53990502a" providerId="LiveId" clId="{B9DAC8CC-1C06-4EFA-AAC0-D112D496ADEC}" dt="2021-05-19T03:43:28.520" v="900" actId="478"/>
          <ac:spMkLst>
            <pc:docMk/>
            <pc:sldMk cId="3245697118" sldId="269"/>
            <ac:spMk id="2657" creationId="{00000000-0000-0000-0000-000000000000}"/>
          </ac:spMkLst>
        </pc:spChg>
        <pc:spChg chg="del">
          <ac:chgData name="Jorge Duban Bernal Cardenas" userId="11cf2ed53990502a" providerId="LiveId" clId="{B9DAC8CC-1C06-4EFA-AAC0-D112D496ADEC}" dt="2021-05-19T03:43:28.520" v="900" actId="478"/>
          <ac:spMkLst>
            <pc:docMk/>
            <pc:sldMk cId="3245697118" sldId="269"/>
            <ac:spMk id="2658" creationId="{00000000-0000-0000-0000-000000000000}"/>
          </ac:spMkLst>
        </pc:spChg>
        <pc:spChg chg="del">
          <ac:chgData name="Jorge Duban Bernal Cardenas" userId="11cf2ed53990502a" providerId="LiveId" clId="{B9DAC8CC-1C06-4EFA-AAC0-D112D496ADEC}" dt="2021-05-19T03:43:28.520" v="900" actId="478"/>
          <ac:spMkLst>
            <pc:docMk/>
            <pc:sldMk cId="3245697118" sldId="269"/>
            <ac:spMk id="2659" creationId="{00000000-0000-0000-0000-000000000000}"/>
          </ac:spMkLst>
        </pc:spChg>
        <pc:spChg chg="del">
          <ac:chgData name="Jorge Duban Bernal Cardenas" userId="11cf2ed53990502a" providerId="LiveId" clId="{B9DAC8CC-1C06-4EFA-AAC0-D112D496ADEC}" dt="2021-05-19T03:43:28.520" v="900" actId="478"/>
          <ac:spMkLst>
            <pc:docMk/>
            <pc:sldMk cId="3245697118" sldId="269"/>
            <ac:spMk id="2660" creationId="{00000000-0000-0000-0000-000000000000}"/>
          </ac:spMkLst>
        </pc:spChg>
        <pc:spChg chg="del">
          <ac:chgData name="Jorge Duban Bernal Cardenas" userId="11cf2ed53990502a" providerId="LiveId" clId="{B9DAC8CC-1C06-4EFA-AAC0-D112D496ADEC}" dt="2021-05-19T03:43:28.520" v="900" actId="478"/>
          <ac:spMkLst>
            <pc:docMk/>
            <pc:sldMk cId="3245697118" sldId="269"/>
            <ac:spMk id="2661" creationId="{00000000-0000-0000-0000-000000000000}"/>
          </ac:spMkLst>
        </pc:spChg>
        <pc:spChg chg="del">
          <ac:chgData name="Jorge Duban Bernal Cardenas" userId="11cf2ed53990502a" providerId="LiveId" clId="{B9DAC8CC-1C06-4EFA-AAC0-D112D496ADEC}" dt="2021-05-19T03:43:28.520" v="900" actId="478"/>
          <ac:spMkLst>
            <pc:docMk/>
            <pc:sldMk cId="3245697118" sldId="269"/>
            <ac:spMk id="2662" creationId="{00000000-0000-0000-0000-000000000000}"/>
          </ac:spMkLst>
        </pc:spChg>
        <pc:spChg chg="del">
          <ac:chgData name="Jorge Duban Bernal Cardenas" userId="11cf2ed53990502a" providerId="LiveId" clId="{B9DAC8CC-1C06-4EFA-AAC0-D112D496ADEC}" dt="2021-05-19T03:43:28.520" v="900" actId="478"/>
          <ac:spMkLst>
            <pc:docMk/>
            <pc:sldMk cId="3245697118" sldId="269"/>
            <ac:spMk id="2663" creationId="{00000000-0000-0000-0000-000000000000}"/>
          </ac:spMkLst>
        </pc:spChg>
        <pc:grpChg chg="del">
          <ac:chgData name="Jorge Duban Bernal Cardenas" userId="11cf2ed53990502a" providerId="LiveId" clId="{B9DAC8CC-1C06-4EFA-AAC0-D112D496ADEC}" dt="2021-05-19T03:43:28.520" v="900" actId="478"/>
          <ac:grpSpMkLst>
            <pc:docMk/>
            <pc:sldMk cId="3245697118" sldId="269"/>
            <ac:grpSpMk id="2664" creationId="{00000000-0000-0000-0000-000000000000}"/>
          </ac:grpSpMkLst>
        </pc:grpChg>
        <pc:grpChg chg="del">
          <ac:chgData name="Jorge Duban Bernal Cardenas" userId="11cf2ed53990502a" providerId="LiveId" clId="{B9DAC8CC-1C06-4EFA-AAC0-D112D496ADEC}" dt="2021-05-19T03:43:28.520" v="900" actId="478"/>
          <ac:grpSpMkLst>
            <pc:docMk/>
            <pc:sldMk cId="3245697118" sldId="269"/>
            <ac:grpSpMk id="2667" creationId="{00000000-0000-0000-0000-000000000000}"/>
          </ac:grpSpMkLst>
        </pc:grpChg>
        <pc:grpChg chg="del">
          <ac:chgData name="Jorge Duban Bernal Cardenas" userId="11cf2ed53990502a" providerId="LiveId" clId="{B9DAC8CC-1C06-4EFA-AAC0-D112D496ADEC}" dt="2021-05-19T03:43:28.520" v="900" actId="478"/>
          <ac:grpSpMkLst>
            <pc:docMk/>
            <pc:sldMk cId="3245697118" sldId="269"/>
            <ac:grpSpMk id="2671" creationId="{00000000-0000-0000-0000-000000000000}"/>
          </ac:grpSpMkLst>
        </pc:grpChg>
        <pc:picChg chg="add mod">
          <ac:chgData name="Jorge Duban Bernal Cardenas" userId="11cf2ed53990502a" providerId="LiveId" clId="{B9DAC8CC-1C06-4EFA-AAC0-D112D496ADEC}" dt="2021-05-19T04:06:37.123" v="1261" actId="1076"/>
          <ac:picMkLst>
            <pc:docMk/>
            <pc:sldMk cId="3245697118" sldId="269"/>
            <ac:picMk id="8194" creationId="{E7A951C8-FC50-4948-BBA3-8693B670AF56}"/>
          </ac:picMkLst>
        </pc:picChg>
      </pc:sldChg>
      <pc:sldChg chg="modSp mod modTransition">
        <pc:chgData name="Jorge Duban Bernal Cardenas" userId="11cf2ed53990502a" providerId="LiveId" clId="{B9DAC8CC-1C06-4EFA-AAC0-D112D496ADEC}" dt="2021-05-19T04:10:08.246" v="1276"/>
        <pc:sldMkLst>
          <pc:docMk/>
          <pc:sldMk cId="655190220" sldId="270"/>
        </pc:sldMkLst>
        <pc:spChg chg="mod">
          <ac:chgData name="Jorge Duban Bernal Cardenas" userId="11cf2ed53990502a" providerId="LiveId" clId="{B9DAC8CC-1C06-4EFA-AAC0-D112D496ADEC}" dt="2021-05-19T03:46:44.267" v="930" actId="122"/>
          <ac:spMkLst>
            <pc:docMk/>
            <pc:sldMk cId="655190220" sldId="270"/>
            <ac:spMk id="2592" creationId="{00000000-0000-0000-0000-000000000000}"/>
          </ac:spMkLst>
        </pc:spChg>
      </pc:sldChg>
      <pc:sldChg chg="addSp delSp modSp mod modTransition">
        <pc:chgData name="Jorge Duban Bernal Cardenas" userId="11cf2ed53990502a" providerId="LiveId" clId="{B9DAC8CC-1C06-4EFA-AAC0-D112D496ADEC}" dt="2021-05-19T04:10:08.246" v="1276"/>
        <pc:sldMkLst>
          <pc:docMk/>
          <pc:sldMk cId="645334224" sldId="271"/>
        </pc:sldMkLst>
        <pc:spChg chg="add del mod">
          <ac:chgData name="Jorge Duban Bernal Cardenas" userId="11cf2ed53990502a" providerId="LiveId" clId="{B9DAC8CC-1C06-4EFA-AAC0-D112D496ADEC}" dt="2021-05-19T03:48:30.809" v="934" actId="478"/>
          <ac:spMkLst>
            <pc:docMk/>
            <pc:sldMk cId="645334224" sldId="271"/>
            <ac:spMk id="3" creationId="{3F77113B-8910-4890-B023-8DD7B912027C}"/>
          </ac:spMkLst>
        </pc:spChg>
        <pc:spChg chg="add del mod">
          <ac:chgData name="Jorge Duban Bernal Cardenas" userId="11cf2ed53990502a" providerId="LiveId" clId="{B9DAC8CC-1C06-4EFA-AAC0-D112D496ADEC}" dt="2021-05-19T03:48:29.342" v="933" actId="478"/>
          <ac:spMkLst>
            <pc:docMk/>
            <pc:sldMk cId="645334224" sldId="271"/>
            <ac:spMk id="5" creationId="{AD64BB01-B990-4D83-A87B-7D81FA91F618}"/>
          </ac:spMkLst>
        </pc:spChg>
        <pc:spChg chg="add del mod">
          <ac:chgData name="Jorge Duban Bernal Cardenas" userId="11cf2ed53990502a" providerId="LiveId" clId="{B9DAC8CC-1C06-4EFA-AAC0-D112D496ADEC}" dt="2021-05-19T03:48:29.342" v="933" actId="478"/>
          <ac:spMkLst>
            <pc:docMk/>
            <pc:sldMk cId="645334224" sldId="271"/>
            <ac:spMk id="7" creationId="{04145A9B-EE12-440A-9D6B-885DA7752594}"/>
          </ac:spMkLst>
        </pc:spChg>
        <pc:spChg chg="add del mod">
          <ac:chgData name="Jorge Duban Bernal Cardenas" userId="11cf2ed53990502a" providerId="LiveId" clId="{B9DAC8CC-1C06-4EFA-AAC0-D112D496ADEC}" dt="2021-05-19T03:48:29.342" v="933" actId="478"/>
          <ac:spMkLst>
            <pc:docMk/>
            <pc:sldMk cId="645334224" sldId="271"/>
            <ac:spMk id="9" creationId="{BAE49D62-93DA-4FDF-8CC8-11BC4DA7679C}"/>
          </ac:spMkLst>
        </pc:spChg>
        <pc:spChg chg="add mod">
          <ac:chgData name="Jorge Duban Bernal Cardenas" userId="11cf2ed53990502a" providerId="LiveId" clId="{B9DAC8CC-1C06-4EFA-AAC0-D112D496ADEC}" dt="2021-05-19T04:03:02.593" v="1198" actId="1076"/>
          <ac:spMkLst>
            <pc:docMk/>
            <pc:sldMk cId="645334224" sldId="271"/>
            <ac:spMk id="61" creationId="{25B5852C-6CD1-4F9A-98AF-DB4CE90FC200}"/>
          </ac:spMkLst>
        </pc:spChg>
        <pc:spChg chg="add mod">
          <ac:chgData name="Jorge Duban Bernal Cardenas" userId="11cf2ed53990502a" providerId="LiveId" clId="{B9DAC8CC-1C06-4EFA-AAC0-D112D496ADEC}" dt="2021-05-19T04:02:59.666" v="1197" actId="1076"/>
          <ac:spMkLst>
            <pc:docMk/>
            <pc:sldMk cId="645334224" sldId="271"/>
            <ac:spMk id="62" creationId="{34561DF3-DBEB-4D9F-9B0D-C864DD8A898B}"/>
          </ac:spMkLst>
        </pc:spChg>
        <pc:spChg chg="mod">
          <ac:chgData name="Jorge Duban Bernal Cardenas" userId="11cf2ed53990502a" providerId="LiveId" clId="{B9DAC8CC-1C06-4EFA-AAC0-D112D496ADEC}" dt="2021-05-19T04:01:12.061" v="1171" actId="1076"/>
          <ac:spMkLst>
            <pc:docMk/>
            <pc:sldMk cId="645334224" sldId="271"/>
            <ac:spMk id="1260" creationId="{00000000-0000-0000-0000-000000000000}"/>
          </ac:spMkLst>
        </pc:spChg>
        <pc:spChg chg="del">
          <ac:chgData name="Jorge Duban Bernal Cardenas" userId="11cf2ed53990502a" providerId="LiveId" clId="{B9DAC8CC-1C06-4EFA-AAC0-D112D496ADEC}" dt="2021-05-19T03:48:26.881" v="932" actId="478"/>
          <ac:spMkLst>
            <pc:docMk/>
            <pc:sldMk cId="645334224" sldId="271"/>
            <ac:spMk id="1262" creationId="{00000000-0000-0000-0000-000000000000}"/>
          </ac:spMkLst>
        </pc:spChg>
        <pc:spChg chg="del">
          <ac:chgData name="Jorge Duban Bernal Cardenas" userId="11cf2ed53990502a" providerId="LiveId" clId="{B9DAC8CC-1C06-4EFA-AAC0-D112D496ADEC}" dt="2021-05-19T03:48:26.881" v="932" actId="478"/>
          <ac:spMkLst>
            <pc:docMk/>
            <pc:sldMk cId="645334224" sldId="271"/>
            <ac:spMk id="1264" creationId="{00000000-0000-0000-0000-000000000000}"/>
          </ac:spMkLst>
        </pc:spChg>
        <pc:spChg chg="mod">
          <ac:chgData name="Jorge Duban Bernal Cardenas" userId="11cf2ed53990502a" providerId="LiveId" clId="{B9DAC8CC-1C06-4EFA-AAC0-D112D496ADEC}" dt="2021-05-19T04:00:55.348" v="1167" actId="1076"/>
          <ac:spMkLst>
            <pc:docMk/>
            <pc:sldMk cId="645334224" sldId="271"/>
            <ac:spMk id="1265" creationId="{00000000-0000-0000-0000-000000000000}"/>
          </ac:spMkLst>
        </pc:spChg>
        <pc:spChg chg="mod">
          <ac:chgData name="Jorge Duban Bernal Cardenas" userId="11cf2ed53990502a" providerId="LiveId" clId="{B9DAC8CC-1C06-4EFA-AAC0-D112D496ADEC}" dt="2021-05-19T04:02:55.508" v="1196" actId="14100"/>
          <ac:spMkLst>
            <pc:docMk/>
            <pc:sldMk cId="645334224" sldId="271"/>
            <ac:spMk id="1266" creationId="{00000000-0000-0000-0000-000000000000}"/>
          </ac:spMkLst>
        </pc:spChg>
        <pc:spChg chg="del">
          <ac:chgData name="Jorge Duban Bernal Cardenas" userId="11cf2ed53990502a" providerId="LiveId" clId="{B9DAC8CC-1C06-4EFA-AAC0-D112D496ADEC}" dt="2021-05-19T03:48:26.881" v="932" actId="478"/>
          <ac:spMkLst>
            <pc:docMk/>
            <pc:sldMk cId="645334224" sldId="271"/>
            <ac:spMk id="1267" creationId="{00000000-0000-0000-0000-000000000000}"/>
          </ac:spMkLst>
        </pc:spChg>
        <pc:spChg chg="mod">
          <ac:chgData name="Jorge Duban Bernal Cardenas" userId="11cf2ed53990502a" providerId="LiveId" clId="{B9DAC8CC-1C06-4EFA-AAC0-D112D496ADEC}" dt="2021-05-19T04:02:02.497" v="1182" actId="1076"/>
          <ac:spMkLst>
            <pc:docMk/>
            <pc:sldMk cId="645334224" sldId="271"/>
            <ac:spMk id="1268" creationId="{00000000-0000-0000-0000-000000000000}"/>
          </ac:spMkLst>
        </pc:spChg>
        <pc:spChg chg="del">
          <ac:chgData name="Jorge Duban Bernal Cardenas" userId="11cf2ed53990502a" providerId="LiveId" clId="{B9DAC8CC-1C06-4EFA-AAC0-D112D496ADEC}" dt="2021-05-19T03:48:26.881" v="932" actId="478"/>
          <ac:spMkLst>
            <pc:docMk/>
            <pc:sldMk cId="645334224" sldId="271"/>
            <ac:spMk id="1269" creationId="{00000000-0000-0000-0000-000000000000}"/>
          </ac:spMkLst>
        </pc:spChg>
        <pc:spChg chg="del">
          <ac:chgData name="Jorge Duban Bernal Cardenas" userId="11cf2ed53990502a" providerId="LiveId" clId="{B9DAC8CC-1C06-4EFA-AAC0-D112D496ADEC}" dt="2021-05-19T03:48:26.881" v="932" actId="478"/>
          <ac:spMkLst>
            <pc:docMk/>
            <pc:sldMk cId="645334224" sldId="271"/>
            <ac:spMk id="1270" creationId="{00000000-0000-0000-0000-000000000000}"/>
          </ac:spMkLst>
        </pc:spChg>
        <pc:spChg chg="del">
          <ac:chgData name="Jorge Duban Bernal Cardenas" userId="11cf2ed53990502a" providerId="LiveId" clId="{B9DAC8CC-1C06-4EFA-AAC0-D112D496ADEC}" dt="2021-05-19T03:48:26.881" v="932" actId="478"/>
          <ac:spMkLst>
            <pc:docMk/>
            <pc:sldMk cId="645334224" sldId="271"/>
            <ac:spMk id="1271" creationId="{00000000-0000-0000-0000-000000000000}"/>
          </ac:spMkLst>
        </pc:spChg>
        <pc:spChg chg="mod">
          <ac:chgData name="Jorge Duban Bernal Cardenas" userId="11cf2ed53990502a" providerId="LiveId" clId="{B9DAC8CC-1C06-4EFA-AAC0-D112D496ADEC}" dt="2021-05-19T04:00:55.348" v="1167" actId="1076"/>
          <ac:spMkLst>
            <pc:docMk/>
            <pc:sldMk cId="645334224" sldId="271"/>
            <ac:spMk id="1290" creationId="{00000000-0000-0000-0000-000000000000}"/>
          </ac:spMkLst>
        </pc:spChg>
        <pc:spChg chg="del">
          <ac:chgData name="Jorge Duban Bernal Cardenas" userId="11cf2ed53990502a" providerId="LiveId" clId="{B9DAC8CC-1C06-4EFA-AAC0-D112D496ADEC}" dt="2021-05-19T03:48:29.342" v="933" actId="478"/>
          <ac:spMkLst>
            <pc:docMk/>
            <pc:sldMk cId="645334224" sldId="271"/>
            <ac:spMk id="1291" creationId="{00000000-0000-0000-0000-000000000000}"/>
          </ac:spMkLst>
        </pc:spChg>
        <pc:spChg chg="del">
          <ac:chgData name="Jorge Duban Bernal Cardenas" userId="11cf2ed53990502a" providerId="LiveId" clId="{B9DAC8CC-1C06-4EFA-AAC0-D112D496ADEC}" dt="2021-05-19T03:48:26.881" v="932" actId="478"/>
          <ac:spMkLst>
            <pc:docMk/>
            <pc:sldMk cId="645334224" sldId="271"/>
            <ac:spMk id="1292" creationId="{00000000-0000-0000-0000-000000000000}"/>
          </ac:spMkLst>
        </pc:spChg>
        <pc:spChg chg="del">
          <ac:chgData name="Jorge Duban Bernal Cardenas" userId="11cf2ed53990502a" providerId="LiveId" clId="{B9DAC8CC-1C06-4EFA-AAC0-D112D496ADEC}" dt="2021-05-19T03:48:26.881" v="932" actId="478"/>
          <ac:spMkLst>
            <pc:docMk/>
            <pc:sldMk cId="645334224" sldId="271"/>
            <ac:spMk id="1293" creationId="{00000000-0000-0000-0000-000000000000}"/>
          </ac:spMkLst>
        </pc:spChg>
        <pc:spChg chg="mod">
          <ac:chgData name="Jorge Duban Bernal Cardenas" userId="11cf2ed53990502a" providerId="LiveId" clId="{B9DAC8CC-1C06-4EFA-AAC0-D112D496ADEC}" dt="2021-05-19T04:00:55.348" v="1167" actId="1076"/>
          <ac:spMkLst>
            <pc:docMk/>
            <pc:sldMk cId="645334224" sldId="271"/>
            <ac:spMk id="1294" creationId="{00000000-0000-0000-0000-000000000000}"/>
          </ac:spMkLst>
        </pc:spChg>
        <pc:spChg chg="del">
          <ac:chgData name="Jorge Duban Bernal Cardenas" userId="11cf2ed53990502a" providerId="LiveId" clId="{B9DAC8CC-1C06-4EFA-AAC0-D112D496ADEC}" dt="2021-05-19T03:48:26.881" v="932" actId="478"/>
          <ac:spMkLst>
            <pc:docMk/>
            <pc:sldMk cId="645334224" sldId="271"/>
            <ac:spMk id="1295" creationId="{00000000-0000-0000-0000-000000000000}"/>
          </ac:spMkLst>
        </pc:spChg>
        <pc:grpChg chg="mod">
          <ac:chgData name="Jorge Duban Bernal Cardenas" userId="11cf2ed53990502a" providerId="LiveId" clId="{B9DAC8CC-1C06-4EFA-AAC0-D112D496ADEC}" dt="2021-05-19T04:00:55.348" v="1167" actId="1076"/>
          <ac:grpSpMkLst>
            <pc:docMk/>
            <pc:sldMk cId="645334224" sldId="271"/>
            <ac:grpSpMk id="1272" creationId="{00000000-0000-0000-0000-000000000000}"/>
          </ac:grpSpMkLst>
        </pc:grpChg>
        <pc:grpChg chg="del">
          <ac:chgData name="Jorge Duban Bernal Cardenas" userId="11cf2ed53990502a" providerId="LiveId" clId="{B9DAC8CC-1C06-4EFA-AAC0-D112D496ADEC}" dt="2021-05-19T03:48:26.881" v="932" actId="478"/>
          <ac:grpSpMkLst>
            <pc:docMk/>
            <pc:sldMk cId="645334224" sldId="271"/>
            <ac:grpSpMk id="1277" creationId="{00000000-0000-0000-0000-000000000000}"/>
          </ac:grpSpMkLst>
        </pc:grpChg>
        <pc:grpChg chg="del">
          <ac:chgData name="Jorge Duban Bernal Cardenas" userId="11cf2ed53990502a" providerId="LiveId" clId="{B9DAC8CC-1C06-4EFA-AAC0-D112D496ADEC}" dt="2021-05-19T03:48:26.881" v="932" actId="478"/>
          <ac:grpSpMkLst>
            <pc:docMk/>
            <pc:sldMk cId="645334224" sldId="271"/>
            <ac:grpSpMk id="1285" creationId="{00000000-0000-0000-0000-000000000000}"/>
          </ac:grpSpMkLst>
        </pc:grpChg>
        <pc:grpChg chg="mod">
          <ac:chgData name="Jorge Duban Bernal Cardenas" userId="11cf2ed53990502a" providerId="LiveId" clId="{B9DAC8CC-1C06-4EFA-AAC0-D112D496ADEC}" dt="2021-05-19T04:01:20.158" v="1173" actId="1076"/>
          <ac:grpSpMkLst>
            <pc:docMk/>
            <pc:sldMk cId="645334224" sldId="271"/>
            <ac:grpSpMk id="1296" creationId="{00000000-0000-0000-0000-000000000000}"/>
          </ac:grpSpMkLst>
        </pc:grpChg>
        <pc:grpChg chg="mod">
          <ac:chgData name="Jorge Duban Bernal Cardenas" userId="11cf2ed53990502a" providerId="LiveId" clId="{B9DAC8CC-1C06-4EFA-AAC0-D112D496ADEC}" dt="2021-05-19T04:01:20.158" v="1173" actId="1076"/>
          <ac:grpSpMkLst>
            <pc:docMk/>
            <pc:sldMk cId="645334224" sldId="271"/>
            <ac:grpSpMk id="1304" creationId="{00000000-0000-0000-0000-000000000000}"/>
          </ac:grpSpMkLst>
        </pc:grpChg>
        <pc:cxnChg chg="del mod">
          <ac:chgData name="Jorge Duban Bernal Cardenas" userId="11cf2ed53990502a" providerId="LiveId" clId="{B9DAC8CC-1C06-4EFA-AAC0-D112D496ADEC}" dt="2021-05-19T03:48:31.881" v="935" actId="478"/>
          <ac:cxnSpMkLst>
            <pc:docMk/>
            <pc:sldMk cId="645334224" sldId="271"/>
            <ac:cxnSpMk id="1261" creationId="{00000000-0000-0000-0000-000000000000}"/>
          </ac:cxnSpMkLst>
        </pc:cxnChg>
        <pc:cxnChg chg="del mod">
          <ac:chgData name="Jorge Duban Bernal Cardenas" userId="11cf2ed53990502a" providerId="LiveId" clId="{B9DAC8CC-1C06-4EFA-AAC0-D112D496ADEC}" dt="2021-05-19T03:48:26.881" v="932" actId="478"/>
          <ac:cxnSpMkLst>
            <pc:docMk/>
            <pc:sldMk cId="645334224" sldId="271"/>
            <ac:cxnSpMk id="1263" creationId="{00000000-0000-0000-0000-000000000000}"/>
          </ac:cxnSpMkLst>
        </pc:cxnChg>
      </pc:sldChg>
      <pc:sldChg chg="addSp delSp modSp mod modTransition">
        <pc:chgData name="Jorge Duban Bernal Cardenas" userId="11cf2ed53990502a" providerId="LiveId" clId="{B9DAC8CC-1C06-4EFA-AAC0-D112D496ADEC}" dt="2021-05-19T04:33:41.029" v="1410" actId="20577"/>
        <pc:sldMkLst>
          <pc:docMk/>
          <pc:sldMk cId="701559454" sldId="272"/>
        </pc:sldMkLst>
        <pc:spChg chg="add del mod">
          <ac:chgData name="Jorge Duban Bernal Cardenas" userId="11cf2ed53990502a" providerId="LiveId" clId="{B9DAC8CC-1C06-4EFA-AAC0-D112D496ADEC}" dt="2021-05-19T04:03:55.405" v="1206" actId="478"/>
          <ac:spMkLst>
            <pc:docMk/>
            <pc:sldMk cId="701559454" sldId="272"/>
            <ac:spMk id="3" creationId="{451A6473-6A39-450D-87FA-504328100E02}"/>
          </ac:spMkLst>
        </pc:spChg>
        <pc:spChg chg="mod">
          <ac:chgData name="Jorge Duban Bernal Cardenas" userId="11cf2ed53990502a" providerId="LiveId" clId="{B9DAC8CC-1C06-4EFA-AAC0-D112D496ADEC}" dt="2021-05-19T04:04:24.057" v="1217" actId="113"/>
          <ac:spMkLst>
            <pc:docMk/>
            <pc:sldMk cId="701559454" sldId="272"/>
            <ac:spMk id="1223"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24"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25"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26"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27"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28"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29" creationId="{00000000-0000-0000-0000-000000000000}"/>
          </ac:spMkLst>
        </pc:spChg>
        <pc:spChg chg="del mod">
          <ac:chgData name="Jorge Duban Bernal Cardenas" userId="11cf2ed53990502a" providerId="LiveId" clId="{B9DAC8CC-1C06-4EFA-AAC0-D112D496ADEC}" dt="2021-05-19T04:03:53.453" v="1205" actId="478"/>
          <ac:spMkLst>
            <pc:docMk/>
            <pc:sldMk cId="701559454" sldId="272"/>
            <ac:spMk id="1230"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31"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32"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33"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34"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35"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36"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37"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38"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43"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44"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45"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46" creationId="{00000000-0000-0000-0000-000000000000}"/>
          </ac:spMkLst>
        </pc:spChg>
        <pc:spChg chg="mod">
          <ac:chgData name="Jorge Duban Bernal Cardenas" userId="11cf2ed53990502a" providerId="LiveId" clId="{B9DAC8CC-1C06-4EFA-AAC0-D112D496ADEC}" dt="2021-05-19T04:33:41.029" v="1410" actId="20577"/>
          <ac:spMkLst>
            <pc:docMk/>
            <pc:sldMk cId="701559454" sldId="272"/>
            <ac:spMk id="1247"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48"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53" creationId="{00000000-0000-0000-0000-000000000000}"/>
          </ac:spMkLst>
        </pc:spChg>
        <pc:spChg chg="del">
          <ac:chgData name="Jorge Duban Bernal Cardenas" userId="11cf2ed53990502a" providerId="LiveId" clId="{B9DAC8CC-1C06-4EFA-AAC0-D112D496ADEC}" dt="2021-05-19T04:03:37.905" v="1200" actId="478"/>
          <ac:spMkLst>
            <pc:docMk/>
            <pc:sldMk cId="701559454" sldId="272"/>
            <ac:spMk id="1254" creationId="{00000000-0000-0000-0000-000000000000}"/>
          </ac:spMkLst>
        </pc:spChg>
        <pc:grpChg chg="del">
          <ac:chgData name="Jorge Duban Bernal Cardenas" userId="11cf2ed53990502a" providerId="LiveId" clId="{B9DAC8CC-1C06-4EFA-AAC0-D112D496ADEC}" dt="2021-05-19T04:03:37.905" v="1200" actId="478"/>
          <ac:grpSpMkLst>
            <pc:docMk/>
            <pc:sldMk cId="701559454" sldId="272"/>
            <ac:grpSpMk id="1239" creationId="{00000000-0000-0000-0000-000000000000}"/>
          </ac:grpSpMkLst>
        </pc:grpChg>
        <pc:grpChg chg="del">
          <ac:chgData name="Jorge Duban Bernal Cardenas" userId="11cf2ed53990502a" providerId="LiveId" clId="{B9DAC8CC-1C06-4EFA-AAC0-D112D496ADEC}" dt="2021-05-19T04:03:37.905" v="1200" actId="478"/>
          <ac:grpSpMkLst>
            <pc:docMk/>
            <pc:sldMk cId="701559454" sldId="272"/>
            <ac:grpSpMk id="1249" creationId="{00000000-0000-0000-0000-000000000000}"/>
          </ac:grpSpMkLst>
        </pc:grpChg>
        <pc:picChg chg="mod">
          <ac:chgData name="Jorge Duban Bernal Cardenas" userId="11cf2ed53990502a" providerId="LiveId" clId="{B9DAC8CC-1C06-4EFA-AAC0-D112D496ADEC}" dt="2021-05-19T04:04:34.360" v="1219" actId="1076"/>
          <ac:picMkLst>
            <pc:docMk/>
            <pc:sldMk cId="701559454" sldId="272"/>
            <ac:picMk id="1255" creationId="{00000000-0000-0000-0000-000000000000}"/>
          </ac:picMkLst>
        </pc:picChg>
      </pc:sldChg>
      <pc:sldChg chg="modTransition">
        <pc:chgData name="Jorge Duban Bernal Cardenas" userId="11cf2ed53990502a" providerId="LiveId" clId="{B9DAC8CC-1C06-4EFA-AAC0-D112D496ADEC}" dt="2021-05-19T04:10:08.246" v="1276"/>
        <pc:sldMkLst>
          <pc:docMk/>
          <pc:sldMk cId="1750988186" sldId="273"/>
        </pc:sldMkLst>
      </pc:sldChg>
      <pc:sldChg chg="addSp delSp modSp add mod modTransition">
        <pc:chgData name="Jorge Duban Bernal Cardenas" userId="11cf2ed53990502a" providerId="LiveId" clId="{B9DAC8CC-1C06-4EFA-AAC0-D112D496ADEC}" dt="2021-05-19T04:10:08.246" v="1276"/>
        <pc:sldMkLst>
          <pc:docMk/>
          <pc:sldMk cId="2805015821" sldId="274"/>
        </pc:sldMkLst>
        <pc:spChg chg="mod">
          <ac:chgData name="Jorge Duban Bernal Cardenas" userId="11cf2ed53990502a" providerId="LiveId" clId="{B9DAC8CC-1C06-4EFA-AAC0-D112D496ADEC}" dt="2021-05-19T03:42:20.443" v="895" actId="20577"/>
          <ac:spMkLst>
            <pc:docMk/>
            <pc:sldMk cId="2805015821" sldId="274"/>
            <ac:spMk id="1855" creationId="{00000000-0000-0000-0000-000000000000}"/>
          </ac:spMkLst>
        </pc:spChg>
        <pc:graphicFrameChg chg="add mod modGraphic">
          <ac:chgData name="Jorge Duban Bernal Cardenas" userId="11cf2ed53990502a" providerId="LiveId" clId="{B9DAC8CC-1C06-4EFA-AAC0-D112D496ADEC}" dt="2021-05-19T03:41:38.641" v="866" actId="255"/>
          <ac:graphicFrameMkLst>
            <pc:docMk/>
            <pc:sldMk cId="2805015821" sldId="274"/>
            <ac:graphicFrameMk id="2" creationId="{B6969F21-F5E7-456C-A121-1C1E9FF68AAC}"/>
          </ac:graphicFrameMkLst>
        </pc:graphicFrameChg>
        <pc:graphicFrameChg chg="del">
          <ac:chgData name="Jorge Duban Bernal Cardenas" userId="11cf2ed53990502a" providerId="LiveId" clId="{B9DAC8CC-1C06-4EFA-AAC0-D112D496ADEC}" dt="2021-05-19T03:41:19.885" v="860" actId="478"/>
          <ac:graphicFrameMkLst>
            <pc:docMk/>
            <pc:sldMk cId="2805015821" sldId="274"/>
            <ac:graphicFrameMk id="1856" creationId="{00000000-0000-0000-0000-000000000000}"/>
          </ac:graphicFrameMkLst>
        </pc:graphicFrameChg>
      </pc:sldChg>
      <pc:sldChg chg="addSp modSp add mod ord modTransition">
        <pc:chgData name="Jorge Duban Bernal Cardenas" userId="11cf2ed53990502a" providerId="LiveId" clId="{B9DAC8CC-1C06-4EFA-AAC0-D112D496ADEC}" dt="2021-05-19T04:10:08.246" v="1276"/>
        <pc:sldMkLst>
          <pc:docMk/>
          <pc:sldMk cId="1182282056" sldId="275"/>
        </pc:sldMkLst>
        <pc:spChg chg="add mod">
          <ac:chgData name="Jorge Duban Bernal Cardenas" userId="11cf2ed53990502a" providerId="LiveId" clId="{B9DAC8CC-1C06-4EFA-AAC0-D112D496ADEC}" dt="2021-05-19T03:58:39.976" v="1143" actId="255"/>
          <ac:spMkLst>
            <pc:docMk/>
            <pc:sldMk cId="1182282056" sldId="275"/>
            <ac:spMk id="30" creationId="{C59C1980-C777-4721-8D38-DA8630AD183C}"/>
          </ac:spMkLst>
        </pc:spChg>
        <pc:spChg chg="add mod">
          <ac:chgData name="Jorge Duban Bernal Cardenas" userId="11cf2ed53990502a" providerId="LiveId" clId="{B9DAC8CC-1C06-4EFA-AAC0-D112D496ADEC}" dt="2021-05-19T03:59:53.695" v="1158" actId="20577"/>
          <ac:spMkLst>
            <pc:docMk/>
            <pc:sldMk cId="1182282056" sldId="275"/>
            <ac:spMk id="31" creationId="{6D1336CD-4476-4587-91E4-FC069B09478C}"/>
          </ac:spMkLst>
        </pc:spChg>
        <pc:spChg chg="mod">
          <ac:chgData name="Jorge Duban Bernal Cardenas" userId="11cf2ed53990502a" providerId="LiveId" clId="{B9DAC8CC-1C06-4EFA-AAC0-D112D496ADEC}" dt="2021-05-19T03:59:22.802" v="1153" actId="1076"/>
          <ac:spMkLst>
            <pc:docMk/>
            <pc:sldMk cId="1182282056" sldId="275"/>
            <ac:spMk id="61" creationId="{25B5852C-6CD1-4F9A-98AF-DB4CE90FC200}"/>
          </ac:spMkLst>
        </pc:spChg>
        <pc:spChg chg="mod">
          <ac:chgData name="Jorge Duban Bernal Cardenas" userId="11cf2ed53990502a" providerId="LiveId" clId="{B9DAC8CC-1C06-4EFA-AAC0-D112D496ADEC}" dt="2021-05-19T03:59:25.521" v="1154" actId="1076"/>
          <ac:spMkLst>
            <pc:docMk/>
            <pc:sldMk cId="1182282056" sldId="275"/>
            <ac:spMk id="62" creationId="{34561DF3-DBEB-4D9F-9B0D-C864DD8A898B}"/>
          </ac:spMkLst>
        </pc:spChg>
        <pc:spChg chg="mod">
          <ac:chgData name="Jorge Duban Bernal Cardenas" userId="11cf2ed53990502a" providerId="LiveId" clId="{B9DAC8CC-1C06-4EFA-AAC0-D112D496ADEC}" dt="2021-05-19T03:57:53.819" v="1136" actId="14100"/>
          <ac:spMkLst>
            <pc:docMk/>
            <pc:sldMk cId="1182282056" sldId="275"/>
            <ac:spMk id="1260" creationId="{00000000-0000-0000-0000-000000000000}"/>
          </ac:spMkLst>
        </pc:spChg>
        <pc:spChg chg="mod">
          <ac:chgData name="Jorge Duban Bernal Cardenas" userId="11cf2ed53990502a" providerId="LiveId" clId="{B9DAC8CC-1C06-4EFA-AAC0-D112D496ADEC}" dt="2021-05-19T03:58:13.346" v="1137" actId="1076"/>
          <ac:spMkLst>
            <pc:docMk/>
            <pc:sldMk cId="1182282056" sldId="275"/>
            <ac:spMk id="1265" creationId="{00000000-0000-0000-0000-000000000000}"/>
          </ac:spMkLst>
        </pc:spChg>
        <pc:spChg chg="mod">
          <ac:chgData name="Jorge Duban Bernal Cardenas" userId="11cf2ed53990502a" providerId="LiveId" clId="{B9DAC8CC-1C06-4EFA-AAC0-D112D496ADEC}" dt="2021-05-19T03:58:13.346" v="1137" actId="1076"/>
          <ac:spMkLst>
            <pc:docMk/>
            <pc:sldMk cId="1182282056" sldId="275"/>
            <ac:spMk id="1266" creationId="{00000000-0000-0000-0000-000000000000}"/>
          </ac:spMkLst>
        </pc:spChg>
        <pc:spChg chg="mod">
          <ac:chgData name="Jorge Duban Bernal Cardenas" userId="11cf2ed53990502a" providerId="LiveId" clId="{B9DAC8CC-1C06-4EFA-AAC0-D112D496ADEC}" dt="2021-05-19T03:58:13.346" v="1137" actId="1076"/>
          <ac:spMkLst>
            <pc:docMk/>
            <pc:sldMk cId="1182282056" sldId="275"/>
            <ac:spMk id="1268" creationId="{00000000-0000-0000-0000-000000000000}"/>
          </ac:spMkLst>
        </pc:spChg>
        <pc:spChg chg="mod">
          <ac:chgData name="Jorge Duban Bernal Cardenas" userId="11cf2ed53990502a" providerId="LiveId" clId="{B9DAC8CC-1C06-4EFA-AAC0-D112D496ADEC}" dt="2021-05-19T03:58:13.346" v="1137" actId="1076"/>
          <ac:spMkLst>
            <pc:docMk/>
            <pc:sldMk cId="1182282056" sldId="275"/>
            <ac:spMk id="1290" creationId="{00000000-0000-0000-0000-000000000000}"/>
          </ac:spMkLst>
        </pc:spChg>
        <pc:spChg chg="mod">
          <ac:chgData name="Jorge Duban Bernal Cardenas" userId="11cf2ed53990502a" providerId="LiveId" clId="{B9DAC8CC-1C06-4EFA-AAC0-D112D496ADEC}" dt="2021-05-19T03:58:13.346" v="1137" actId="1076"/>
          <ac:spMkLst>
            <pc:docMk/>
            <pc:sldMk cId="1182282056" sldId="275"/>
            <ac:spMk id="1294" creationId="{00000000-0000-0000-0000-000000000000}"/>
          </ac:spMkLst>
        </pc:spChg>
        <pc:grpChg chg="mod">
          <ac:chgData name="Jorge Duban Bernal Cardenas" userId="11cf2ed53990502a" providerId="LiveId" clId="{B9DAC8CC-1C06-4EFA-AAC0-D112D496ADEC}" dt="2021-05-19T03:58:13.346" v="1137" actId="1076"/>
          <ac:grpSpMkLst>
            <pc:docMk/>
            <pc:sldMk cId="1182282056" sldId="275"/>
            <ac:grpSpMk id="1272" creationId="{00000000-0000-0000-0000-000000000000}"/>
          </ac:grpSpMkLst>
        </pc:grpChg>
      </pc:sldChg>
      <pc:sldChg chg="addSp delSp modSp add mod">
        <pc:chgData name="Jorge Duban Bernal Cardenas" userId="11cf2ed53990502a" providerId="LiveId" clId="{B9DAC8CC-1C06-4EFA-AAC0-D112D496ADEC}" dt="2021-05-19T04:37:11.512" v="1455" actId="20577"/>
        <pc:sldMkLst>
          <pc:docMk/>
          <pc:sldMk cId="964700204" sldId="276"/>
        </pc:sldMkLst>
        <pc:spChg chg="add del mod">
          <ac:chgData name="Jorge Duban Bernal Cardenas" userId="11cf2ed53990502a" providerId="LiveId" clId="{B9DAC8CC-1C06-4EFA-AAC0-D112D496ADEC}" dt="2021-05-19T04:24:23.234" v="1380" actId="478"/>
          <ac:spMkLst>
            <pc:docMk/>
            <pc:sldMk cId="964700204" sldId="276"/>
            <ac:spMk id="3" creationId="{C96BA2E5-BC78-405A-A9A4-D34F11C15B11}"/>
          </ac:spMkLst>
        </pc:spChg>
        <pc:spChg chg="mod">
          <ac:chgData name="Jorge Duban Bernal Cardenas" userId="11cf2ed53990502a" providerId="LiveId" clId="{B9DAC8CC-1C06-4EFA-AAC0-D112D496ADEC}" dt="2021-05-19T04:37:11.512" v="1455" actId="20577"/>
          <ac:spMkLst>
            <pc:docMk/>
            <pc:sldMk cId="964700204" sldId="276"/>
            <ac:spMk id="5" creationId="{25B047C9-D0DE-4C3A-BF32-45CC95EFFA30}"/>
          </ac:spMkLst>
        </pc:spChg>
        <pc:spChg chg="add mod">
          <ac:chgData name="Jorge Duban Bernal Cardenas" userId="11cf2ed53990502a" providerId="LiveId" clId="{B9DAC8CC-1C06-4EFA-AAC0-D112D496ADEC}" dt="2021-05-19T04:24:36.994" v="1384" actId="1076"/>
          <ac:spMkLst>
            <pc:docMk/>
            <pc:sldMk cId="964700204" sldId="276"/>
            <ac:spMk id="16" creationId="{1EEC971A-C4C1-4A98-80E3-B2252F975DEA}"/>
          </ac:spMkLst>
        </pc:spChg>
        <pc:spChg chg="add mod">
          <ac:chgData name="Jorge Duban Bernal Cardenas" userId="11cf2ed53990502a" providerId="LiveId" clId="{B9DAC8CC-1C06-4EFA-AAC0-D112D496ADEC}" dt="2021-05-19T04:25:07.826" v="1394" actId="14100"/>
          <ac:spMkLst>
            <pc:docMk/>
            <pc:sldMk cId="964700204" sldId="276"/>
            <ac:spMk id="17" creationId="{251AD945-651E-4024-87FA-D303D1E9D0FA}"/>
          </ac:spMkLst>
        </pc:spChg>
        <pc:spChg chg="mod">
          <ac:chgData name="Jorge Duban Bernal Cardenas" userId="11cf2ed53990502a" providerId="LiveId" clId="{B9DAC8CC-1C06-4EFA-AAC0-D112D496ADEC}" dt="2021-05-19T04:25:17.106" v="1397" actId="20577"/>
          <ac:spMkLst>
            <pc:docMk/>
            <pc:sldMk cId="964700204" sldId="276"/>
            <ac:spMk id="36" creationId="{F9BFF149-7CDA-40AE-B716-919116DD43B8}"/>
          </ac:spMkLst>
        </pc:spChg>
        <pc:spChg chg="del">
          <ac:chgData name="Jorge Duban Bernal Cardenas" userId="11cf2ed53990502a" providerId="LiveId" clId="{B9DAC8CC-1C06-4EFA-AAC0-D112D496ADEC}" dt="2021-05-19T04:24:16.702" v="1378" actId="478"/>
          <ac:spMkLst>
            <pc:docMk/>
            <pc:sldMk cId="964700204" sldId="276"/>
            <ac:spMk id="37" creationId="{8A0912F4-A448-421E-8CF8-6C5C59290865}"/>
          </ac:spMkLst>
        </pc:spChg>
        <pc:spChg chg="del">
          <ac:chgData name="Jorge Duban Bernal Cardenas" userId="11cf2ed53990502a" providerId="LiveId" clId="{B9DAC8CC-1C06-4EFA-AAC0-D112D496ADEC}" dt="2021-05-19T04:24:19.467" v="1379" actId="478"/>
          <ac:spMkLst>
            <pc:docMk/>
            <pc:sldMk cId="964700204" sldId="276"/>
            <ac:spMk id="2462" creationId="{00000000-0000-0000-0000-000000000000}"/>
          </ac:spMkLst>
        </pc:spChg>
      </pc:sldChg>
      <pc:sldMasterChg chg="delSldLayout">
        <pc:chgData name="Jorge Duban Bernal Cardenas" userId="11cf2ed53990502a" providerId="LiveId" clId="{B9DAC8CC-1C06-4EFA-AAC0-D112D496ADEC}" dt="2021-05-19T03:42:00.393" v="871" actId="47"/>
        <pc:sldMasterMkLst>
          <pc:docMk/>
          <pc:sldMasterMk cId="2938195219" sldId="2147483690"/>
        </pc:sldMasterMkLst>
        <pc:sldLayoutChg chg="del">
          <pc:chgData name="Jorge Duban Bernal Cardenas" userId="11cf2ed53990502a" providerId="LiveId" clId="{B9DAC8CC-1C06-4EFA-AAC0-D112D496ADEC}" dt="2021-05-19T03:42:00.393" v="871" actId="47"/>
          <pc:sldLayoutMkLst>
            <pc:docMk/>
            <pc:sldMasterMk cId="2938195219" sldId="2147483690"/>
            <pc:sldLayoutMk cId="2074301308" sldId="214748370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F2837-CCBA-4F1E-B943-5EE7F7883AF6}" type="datetimeFigureOut">
              <a:rPr lang="es-CO" smtClean="0"/>
              <a:t>19/05/2021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A3A96-11B6-486F-B8B1-E55862B229E7}" type="slidenum">
              <a:rPr lang="es-CO" smtClean="0"/>
              <a:t>‹Nº›</a:t>
            </a:fld>
            <a:endParaRPr lang="es-CO"/>
          </a:p>
        </p:txBody>
      </p:sp>
    </p:spTree>
    <p:extLst>
      <p:ext uri="{BB962C8B-B14F-4D97-AF65-F5344CB8AC3E}">
        <p14:creationId xmlns:p14="http://schemas.microsoft.com/office/powerpoint/2010/main" val="234433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543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8ceba84788_0_1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8ceba84788_0_1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194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8ceba84788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8ceba84788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34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8ceba84788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8ceba84788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934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0"/>
        <p:cNvGrpSpPr/>
        <p:nvPr/>
      </p:nvGrpSpPr>
      <p:grpSpPr>
        <a:xfrm>
          <a:off x="0" y="0"/>
          <a:ext cx="0" cy="0"/>
          <a:chOff x="0" y="0"/>
          <a:chExt cx="0" cy="0"/>
        </a:xfrm>
      </p:grpSpPr>
      <p:sp>
        <p:nvSpPr>
          <p:cNvPr id="2651" name="Google Shape;2651;g8ceba84788_0_1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2" name="Google Shape;2652;g8ceba84788_0_1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188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8"/>
        <p:cNvGrpSpPr/>
        <p:nvPr/>
      </p:nvGrpSpPr>
      <p:grpSpPr>
        <a:xfrm>
          <a:off x="0" y="0"/>
          <a:ext cx="0" cy="0"/>
          <a:chOff x="0" y="0"/>
          <a:chExt cx="0" cy="0"/>
        </a:xfrm>
      </p:grpSpPr>
      <p:sp>
        <p:nvSpPr>
          <p:cNvPr id="2589" name="Google Shape;2589;g8ceba84788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0" name="Google Shape;2590;g8ceba84788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714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8ceba84788_0_1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8ceba84788_0_1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041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8ceba84788_0_1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8ceba84788_0_1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7097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ceba8478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ceba8478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564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864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8ceba8478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8ceba8478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4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9653453a32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9653453a32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27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8ecf1f1e99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3" name="Google Shape;1313;g8ecf1f1e99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785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8c835154f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8c835154f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72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9653453a32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9653453a3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87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8ceba84788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8ceba84788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8ceba84788_0_1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8ceba84788_0_1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146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8"/>
        <p:cNvGrpSpPr/>
        <p:nvPr/>
      </p:nvGrpSpPr>
      <p:grpSpPr>
        <a:xfrm>
          <a:off x="0" y="0"/>
          <a:ext cx="0" cy="0"/>
          <a:chOff x="0" y="0"/>
          <a:chExt cx="0" cy="0"/>
        </a:xfrm>
      </p:grpSpPr>
      <p:sp>
        <p:nvSpPr>
          <p:cNvPr id="1799" name="Google Shape;1799;g8c835154f2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0" name="Google Shape;1800;g8c835154f2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784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713284"/>
            <a:ext cx="5880400" cy="227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667">
                <a:solidFill>
                  <a:srgbClr val="FFFFFF"/>
                </a:solidFill>
                <a:latin typeface="Fredoka One"/>
                <a:ea typeface="Fredoka One"/>
                <a:cs typeface="Fredoka One"/>
                <a:sym typeface="Fredoka On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14400" y="3037793"/>
            <a:ext cx="5880400" cy="59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grpSp>
        <p:nvGrpSpPr>
          <p:cNvPr id="11" name="Google Shape;11;p2"/>
          <p:cNvGrpSpPr/>
          <p:nvPr/>
        </p:nvGrpSpPr>
        <p:grpSpPr>
          <a:xfrm rot="12770">
            <a:off x="4191631" y="-965294"/>
            <a:ext cx="11505780" cy="1025528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86446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extLst>
      <p:ext uri="{BB962C8B-B14F-4D97-AF65-F5344CB8AC3E}">
        <p14:creationId xmlns:p14="http://schemas.microsoft.com/office/powerpoint/2010/main" val="343963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3"/>
        </a:solidFill>
        <a:effectLst/>
      </p:bgPr>
    </p:bg>
    <p:spTree>
      <p:nvGrpSpPr>
        <p:cNvPr id="1" name="Shape 80"/>
        <p:cNvGrpSpPr/>
        <p:nvPr/>
      </p:nvGrpSpPr>
      <p:grpSpPr>
        <a:xfrm>
          <a:off x="0" y="0"/>
          <a:ext cx="0" cy="0"/>
          <a:chOff x="0" y="0"/>
          <a:chExt cx="0" cy="0"/>
        </a:xfrm>
      </p:grpSpPr>
      <p:grpSp>
        <p:nvGrpSpPr>
          <p:cNvPr id="81" name="Google Shape;81;p14"/>
          <p:cNvGrpSpPr/>
          <p:nvPr/>
        </p:nvGrpSpPr>
        <p:grpSpPr>
          <a:xfrm rot="1351513">
            <a:off x="-557275" y="-3153646"/>
            <a:ext cx="13306473" cy="12793139"/>
            <a:chOff x="1786775" y="1002200"/>
            <a:chExt cx="3861800" cy="3712875"/>
          </a:xfrm>
        </p:grpSpPr>
        <p:sp>
          <p:nvSpPr>
            <p:cNvPr id="82" name="Google Shape;82;p1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83" name="Google Shape;83;p1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84" name="Google Shape;84;p1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85" name="Google Shape;85;p1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1591672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eft text">
  <p:cSld name="Title and left text">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1026526" y="-2548333"/>
            <a:ext cx="12774420" cy="12406585"/>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91" name="Google Shape;91;p1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1254633" y="5233433"/>
            <a:ext cx="32284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93" name="Google Shape;93;p15"/>
          <p:cNvSpPr txBox="1">
            <a:spLocks noGrp="1"/>
          </p:cNvSpPr>
          <p:nvPr>
            <p:ph type="subTitle" idx="2"/>
          </p:nvPr>
        </p:nvSpPr>
        <p:spPr>
          <a:xfrm>
            <a:off x="1254633" y="3689133"/>
            <a:ext cx="32284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94" name="Google Shape;94;p15"/>
          <p:cNvSpPr txBox="1">
            <a:spLocks noGrp="1"/>
          </p:cNvSpPr>
          <p:nvPr>
            <p:ph type="subTitle" idx="3"/>
          </p:nvPr>
        </p:nvSpPr>
        <p:spPr>
          <a:xfrm>
            <a:off x="1254633" y="2144833"/>
            <a:ext cx="32284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95" name="Google Shape;95;p15"/>
          <p:cNvSpPr txBox="1">
            <a:spLocks noGrp="1"/>
          </p:cNvSpPr>
          <p:nvPr>
            <p:ph type="subTitle" idx="4"/>
          </p:nvPr>
        </p:nvSpPr>
        <p:spPr>
          <a:xfrm>
            <a:off x="1254633" y="4676867"/>
            <a:ext cx="3228400" cy="5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96" name="Google Shape;96;p15"/>
          <p:cNvSpPr txBox="1">
            <a:spLocks noGrp="1"/>
          </p:cNvSpPr>
          <p:nvPr>
            <p:ph type="subTitle" idx="5"/>
          </p:nvPr>
        </p:nvSpPr>
        <p:spPr>
          <a:xfrm>
            <a:off x="1254633" y="3118333"/>
            <a:ext cx="3228400" cy="5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97" name="Google Shape;97;p15"/>
          <p:cNvSpPr txBox="1">
            <a:spLocks noGrp="1"/>
          </p:cNvSpPr>
          <p:nvPr>
            <p:ph type="subTitle" idx="6"/>
          </p:nvPr>
        </p:nvSpPr>
        <p:spPr>
          <a:xfrm>
            <a:off x="1254633" y="1559800"/>
            <a:ext cx="3228400" cy="5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3733">
                <a:solidFill>
                  <a:schemeClr val="accent3"/>
                </a:solidFill>
              </a:defRPr>
            </a:lvl2pPr>
            <a:lvl3pPr lvl="2" algn="ctr" rtl="0">
              <a:lnSpc>
                <a:spcPct val="100000"/>
              </a:lnSpc>
              <a:spcBef>
                <a:spcPts val="0"/>
              </a:spcBef>
              <a:spcAft>
                <a:spcPts val="0"/>
              </a:spcAft>
              <a:buClr>
                <a:schemeClr val="accent3"/>
              </a:buClr>
              <a:buSzPts val="2800"/>
              <a:buNone/>
              <a:defRPr sz="3733">
                <a:solidFill>
                  <a:schemeClr val="accent3"/>
                </a:solidFill>
              </a:defRPr>
            </a:lvl3pPr>
            <a:lvl4pPr lvl="3" algn="ctr" rtl="0">
              <a:lnSpc>
                <a:spcPct val="100000"/>
              </a:lnSpc>
              <a:spcBef>
                <a:spcPts val="0"/>
              </a:spcBef>
              <a:spcAft>
                <a:spcPts val="0"/>
              </a:spcAft>
              <a:buClr>
                <a:schemeClr val="accent3"/>
              </a:buClr>
              <a:buSzPts val="2800"/>
              <a:buNone/>
              <a:defRPr sz="3733">
                <a:solidFill>
                  <a:schemeClr val="accent3"/>
                </a:solidFill>
              </a:defRPr>
            </a:lvl4pPr>
            <a:lvl5pPr lvl="4" algn="ctr" rtl="0">
              <a:lnSpc>
                <a:spcPct val="100000"/>
              </a:lnSpc>
              <a:spcBef>
                <a:spcPts val="0"/>
              </a:spcBef>
              <a:spcAft>
                <a:spcPts val="0"/>
              </a:spcAft>
              <a:buClr>
                <a:schemeClr val="accent3"/>
              </a:buClr>
              <a:buSzPts val="2800"/>
              <a:buNone/>
              <a:defRPr sz="3733">
                <a:solidFill>
                  <a:schemeClr val="accent3"/>
                </a:solidFill>
              </a:defRPr>
            </a:lvl5pPr>
            <a:lvl6pPr lvl="5" algn="ctr" rtl="0">
              <a:lnSpc>
                <a:spcPct val="100000"/>
              </a:lnSpc>
              <a:spcBef>
                <a:spcPts val="0"/>
              </a:spcBef>
              <a:spcAft>
                <a:spcPts val="0"/>
              </a:spcAft>
              <a:buClr>
                <a:schemeClr val="accent3"/>
              </a:buClr>
              <a:buSzPts val="2800"/>
              <a:buNone/>
              <a:defRPr sz="3733">
                <a:solidFill>
                  <a:schemeClr val="accent3"/>
                </a:solidFill>
              </a:defRPr>
            </a:lvl6pPr>
            <a:lvl7pPr lvl="6" algn="ctr" rtl="0">
              <a:lnSpc>
                <a:spcPct val="100000"/>
              </a:lnSpc>
              <a:spcBef>
                <a:spcPts val="0"/>
              </a:spcBef>
              <a:spcAft>
                <a:spcPts val="0"/>
              </a:spcAft>
              <a:buClr>
                <a:schemeClr val="accent3"/>
              </a:buClr>
              <a:buSzPts val="2800"/>
              <a:buNone/>
              <a:defRPr sz="3733">
                <a:solidFill>
                  <a:schemeClr val="accent3"/>
                </a:solidFill>
              </a:defRPr>
            </a:lvl7pPr>
            <a:lvl8pPr lvl="7" algn="ctr" rtl="0">
              <a:lnSpc>
                <a:spcPct val="100000"/>
              </a:lnSpc>
              <a:spcBef>
                <a:spcPts val="0"/>
              </a:spcBef>
              <a:spcAft>
                <a:spcPts val="0"/>
              </a:spcAft>
              <a:buClr>
                <a:schemeClr val="accent3"/>
              </a:buClr>
              <a:buSzPts val="2800"/>
              <a:buNone/>
              <a:defRPr sz="3733">
                <a:solidFill>
                  <a:schemeClr val="accent3"/>
                </a:solidFill>
              </a:defRPr>
            </a:lvl8pPr>
            <a:lvl9pPr lvl="8" algn="ctr" rtl="0">
              <a:lnSpc>
                <a:spcPct val="100000"/>
              </a:lnSpc>
              <a:spcBef>
                <a:spcPts val="0"/>
              </a:spcBef>
              <a:spcAft>
                <a:spcPts val="0"/>
              </a:spcAft>
              <a:buClr>
                <a:schemeClr val="accent3"/>
              </a:buClr>
              <a:buSzPts val="2800"/>
              <a:buNone/>
              <a:defRPr sz="3733">
                <a:solidFill>
                  <a:schemeClr val="accent3"/>
                </a:solidFill>
              </a:defRPr>
            </a:lvl9pPr>
          </a:lstStyle>
          <a:p>
            <a:endParaRPr/>
          </a:p>
        </p:txBody>
      </p:sp>
    </p:spTree>
    <p:extLst>
      <p:ext uri="{BB962C8B-B14F-4D97-AF65-F5344CB8AC3E}">
        <p14:creationId xmlns:p14="http://schemas.microsoft.com/office/powerpoint/2010/main" val="3001418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text lines">
  <p:cSld name="Title and four text lines">
    <p:spTree>
      <p:nvGrpSpPr>
        <p:cNvPr id="1" name="Shape 98"/>
        <p:cNvGrpSpPr/>
        <p:nvPr/>
      </p:nvGrpSpPr>
      <p:grpSpPr>
        <a:xfrm>
          <a:off x="0" y="0"/>
          <a:ext cx="0" cy="0"/>
          <a:chOff x="0" y="0"/>
          <a:chExt cx="0" cy="0"/>
        </a:xfrm>
      </p:grpSpPr>
      <p:grpSp>
        <p:nvGrpSpPr>
          <p:cNvPr id="99" name="Google Shape;99;p16"/>
          <p:cNvGrpSpPr/>
          <p:nvPr/>
        </p:nvGrpSpPr>
        <p:grpSpPr>
          <a:xfrm rot="1351459">
            <a:off x="282563" y="-3204161"/>
            <a:ext cx="12754533" cy="12262025"/>
            <a:chOff x="1786775" y="1002200"/>
            <a:chExt cx="3861800" cy="3712875"/>
          </a:xfrm>
        </p:grpSpPr>
        <p:sp>
          <p:nvSpPr>
            <p:cNvPr id="100" name="Google Shape;100;p1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01" name="Google Shape;101;p1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02" name="Google Shape;102;p1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103" name="Google Shape;103;p1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6"/>
          <p:cNvSpPr txBox="1">
            <a:spLocks noGrp="1"/>
          </p:cNvSpPr>
          <p:nvPr>
            <p:ph type="subTitle" idx="1"/>
          </p:nvPr>
        </p:nvSpPr>
        <p:spPr>
          <a:xfrm>
            <a:off x="742409" y="4774515"/>
            <a:ext cx="2959600" cy="89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05" name="Google Shape;105;p16"/>
          <p:cNvSpPr txBox="1">
            <a:spLocks noGrp="1"/>
          </p:cNvSpPr>
          <p:nvPr>
            <p:ph type="subTitle" idx="2"/>
          </p:nvPr>
        </p:nvSpPr>
        <p:spPr>
          <a:xfrm>
            <a:off x="8373173" y="2747148"/>
            <a:ext cx="29596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06" name="Google Shape;106;p16"/>
          <p:cNvSpPr txBox="1">
            <a:spLocks noGrp="1"/>
          </p:cNvSpPr>
          <p:nvPr>
            <p:ph type="subTitle" idx="3"/>
          </p:nvPr>
        </p:nvSpPr>
        <p:spPr>
          <a:xfrm>
            <a:off x="736936" y="2747148"/>
            <a:ext cx="2959600" cy="89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07" name="Google Shape;107;p16"/>
          <p:cNvSpPr txBox="1">
            <a:spLocks noGrp="1"/>
          </p:cNvSpPr>
          <p:nvPr>
            <p:ph type="subTitle" idx="4"/>
          </p:nvPr>
        </p:nvSpPr>
        <p:spPr>
          <a:xfrm>
            <a:off x="736943" y="4347115"/>
            <a:ext cx="2959600" cy="57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08" name="Google Shape;108;p16"/>
          <p:cNvSpPr txBox="1">
            <a:spLocks noGrp="1"/>
          </p:cNvSpPr>
          <p:nvPr>
            <p:ph type="subTitle" idx="5"/>
          </p:nvPr>
        </p:nvSpPr>
        <p:spPr>
          <a:xfrm>
            <a:off x="8373173" y="2281281"/>
            <a:ext cx="2959600" cy="5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09" name="Google Shape;109;p16"/>
          <p:cNvSpPr txBox="1">
            <a:spLocks noGrp="1"/>
          </p:cNvSpPr>
          <p:nvPr>
            <p:ph type="subTitle" idx="6"/>
          </p:nvPr>
        </p:nvSpPr>
        <p:spPr>
          <a:xfrm>
            <a:off x="736936" y="2281281"/>
            <a:ext cx="2959600" cy="57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0" name="Google Shape;110;p16"/>
          <p:cNvSpPr txBox="1">
            <a:spLocks noGrp="1"/>
          </p:cNvSpPr>
          <p:nvPr>
            <p:ph type="subTitle" idx="7"/>
          </p:nvPr>
        </p:nvSpPr>
        <p:spPr>
          <a:xfrm>
            <a:off x="8373173" y="4774499"/>
            <a:ext cx="29596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1" name="Google Shape;111;p16"/>
          <p:cNvSpPr txBox="1">
            <a:spLocks noGrp="1"/>
          </p:cNvSpPr>
          <p:nvPr>
            <p:ph type="subTitle" idx="8"/>
          </p:nvPr>
        </p:nvSpPr>
        <p:spPr>
          <a:xfrm>
            <a:off x="8373173" y="4319199"/>
            <a:ext cx="2959600" cy="5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396411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ubtitles and descriptions">
  <p:cSld name="Title, subtitles and descriptions">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875000" y="2977775"/>
            <a:ext cx="32284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5" name="Google Shape;115;p17"/>
          <p:cNvSpPr txBox="1">
            <a:spLocks noGrp="1"/>
          </p:cNvSpPr>
          <p:nvPr>
            <p:ph type="subTitle" idx="2"/>
          </p:nvPr>
        </p:nvSpPr>
        <p:spPr>
          <a:xfrm>
            <a:off x="875000" y="2531775"/>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6" name="Google Shape;116;p17"/>
          <p:cNvSpPr txBox="1">
            <a:spLocks noGrp="1"/>
          </p:cNvSpPr>
          <p:nvPr>
            <p:ph type="subTitle" idx="3"/>
          </p:nvPr>
        </p:nvSpPr>
        <p:spPr>
          <a:xfrm>
            <a:off x="4481800" y="2977775"/>
            <a:ext cx="32284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7" name="Google Shape;117;p17"/>
          <p:cNvSpPr txBox="1">
            <a:spLocks noGrp="1"/>
          </p:cNvSpPr>
          <p:nvPr>
            <p:ph type="subTitle" idx="4"/>
          </p:nvPr>
        </p:nvSpPr>
        <p:spPr>
          <a:xfrm>
            <a:off x="4481800" y="2531775"/>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8" name="Google Shape;118;p17"/>
          <p:cNvSpPr txBox="1">
            <a:spLocks noGrp="1"/>
          </p:cNvSpPr>
          <p:nvPr>
            <p:ph type="subTitle" idx="5"/>
          </p:nvPr>
        </p:nvSpPr>
        <p:spPr>
          <a:xfrm>
            <a:off x="8088600" y="2977775"/>
            <a:ext cx="32284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9" name="Google Shape;119;p17"/>
          <p:cNvSpPr txBox="1">
            <a:spLocks noGrp="1"/>
          </p:cNvSpPr>
          <p:nvPr>
            <p:ph type="subTitle" idx="6"/>
          </p:nvPr>
        </p:nvSpPr>
        <p:spPr>
          <a:xfrm>
            <a:off x="8088600" y="2531775"/>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0" name="Google Shape;120;p17"/>
          <p:cNvSpPr txBox="1">
            <a:spLocks noGrp="1"/>
          </p:cNvSpPr>
          <p:nvPr>
            <p:ph type="subTitle" idx="7"/>
          </p:nvPr>
        </p:nvSpPr>
        <p:spPr>
          <a:xfrm>
            <a:off x="875000" y="5446300"/>
            <a:ext cx="32284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1" name="Google Shape;121;p17"/>
          <p:cNvSpPr txBox="1">
            <a:spLocks noGrp="1"/>
          </p:cNvSpPr>
          <p:nvPr>
            <p:ph type="subTitle" idx="8"/>
          </p:nvPr>
        </p:nvSpPr>
        <p:spPr>
          <a:xfrm>
            <a:off x="875000" y="4986215"/>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2" name="Google Shape;122;p17"/>
          <p:cNvSpPr txBox="1">
            <a:spLocks noGrp="1"/>
          </p:cNvSpPr>
          <p:nvPr>
            <p:ph type="subTitle" idx="9"/>
          </p:nvPr>
        </p:nvSpPr>
        <p:spPr>
          <a:xfrm>
            <a:off x="4481800" y="5446300"/>
            <a:ext cx="32284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3" name="Google Shape;123;p17"/>
          <p:cNvSpPr txBox="1">
            <a:spLocks noGrp="1"/>
          </p:cNvSpPr>
          <p:nvPr>
            <p:ph type="subTitle" idx="13"/>
          </p:nvPr>
        </p:nvSpPr>
        <p:spPr>
          <a:xfrm>
            <a:off x="4481800" y="4986215"/>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4" name="Google Shape;124;p17"/>
          <p:cNvSpPr txBox="1">
            <a:spLocks noGrp="1"/>
          </p:cNvSpPr>
          <p:nvPr>
            <p:ph type="subTitle" idx="14"/>
          </p:nvPr>
        </p:nvSpPr>
        <p:spPr>
          <a:xfrm>
            <a:off x="8088600" y="5446300"/>
            <a:ext cx="32284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5" name="Google Shape;125;p17"/>
          <p:cNvSpPr txBox="1">
            <a:spLocks noGrp="1"/>
          </p:cNvSpPr>
          <p:nvPr>
            <p:ph type="subTitle" idx="15"/>
          </p:nvPr>
        </p:nvSpPr>
        <p:spPr>
          <a:xfrm>
            <a:off x="8088600" y="4986215"/>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6" name="Google Shape;126;p17"/>
          <p:cNvSpPr txBox="1">
            <a:spLocks noGrp="1"/>
          </p:cNvSpPr>
          <p:nvPr>
            <p:ph type="title" idx="16" hasCustomPrompt="1"/>
          </p:nvPr>
        </p:nvSpPr>
        <p:spPr>
          <a:xfrm>
            <a:off x="2043067" y="1657033"/>
            <a:ext cx="892000" cy="89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27" name="Google Shape;127;p17"/>
          <p:cNvSpPr txBox="1">
            <a:spLocks noGrp="1"/>
          </p:cNvSpPr>
          <p:nvPr>
            <p:ph type="title" idx="17" hasCustomPrompt="1"/>
          </p:nvPr>
        </p:nvSpPr>
        <p:spPr>
          <a:xfrm>
            <a:off x="2043067" y="4112567"/>
            <a:ext cx="892000" cy="89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28" name="Google Shape;128;p17"/>
          <p:cNvSpPr txBox="1">
            <a:spLocks noGrp="1"/>
          </p:cNvSpPr>
          <p:nvPr>
            <p:ph type="title" idx="18" hasCustomPrompt="1"/>
          </p:nvPr>
        </p:nvSpPr>
        <p:spPr>
          <a:xfrm>
            <a:off x="5649933" y="1657100"/>
            <a:ext cx="892000" cy="89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29" name="Google Shape;129;p17"/>
          <p:cNvSpPr txBox="1">
            <a:spLocks noGrp="1"/>
          </p:cNvSpPr>
          <p:nvPr>
            <p:ph type="title" idx="19" hasCustomPrompt="1"/>
          </p:nvPr>
        </p:nvSpPr>
        <p:spPr>
          <a:xfrm>
            <a:off x="5650000" y="4112567"/>
            <a:ext cx="892000" cy="89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30" name="Google Shape;130;p17"/>
          <p:cNvSpPr txBox="1">
            <a:spLocks noGrp="1"/>
          </p:cNvSpPr>
          <p:nvPr>
            <p:ph type="title" idx="20" hasCustomPrompt="1"/>
          </p:nvPr>
        </p:nvSpPr>
        <p:spPr>
          <a:xfrm>
            <a:off x="9256600" y="1657100"/>
            <a:ext cx="892000" cy="89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31" name="Google Shape;131;p17"/>
          <p:cNvSpPr txBox="1">
            <a:spLocks noGrp="1"/>
          </p:cNvSpPr>
          <p:nvPr>
            <p:ph type="title" idx="21" hasCustomPrompt="1"/>
          </p:nvPr>
        </p:nvSpPr>
        <p:spPr>
          <a:xfrm>
            <a:off x="9256400" y="4112567"/>
            <a:ext cx="892400" cy="89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3521875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lt1"/>
        </a:solidFill>
        <a:effectLst/>
      </p:bgPr>
    </p:bg>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423000" y="593367"/>
            <a:ext cx="9346000" cy="721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extLst>
      <p:ext uri="{BB962C8B-B14F-4D97-AF65-F5344CB8AC3E}">
        <p14:creationId xmlns:p14="http://schemas.microsoft.com/office/powerpoint/2010/main" val="3717425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4"/>
        <p:cNvGrpSpPr/>
        <p:nvPr/>
      </p:nvGrpSpPr>
      <p:grpSpPr>
        <a:xfrm>
          <a:off x="0" y="0"/>
          <a:ext cx="0" cy="0"/>
          <a:chOff x="0" y="0"/>
          <a:chExt cx="0" cy="0"/>
        </a:xfrm>
      </p:grpSpPr>
      <p:sp>
        <p:nvSpPr>
          <p:cNvPr id="135" name="Google Shape;135;p19"/>
          <p:cNvSpPr/>
          <p:nvPr/>
        </p:nvSpPr>
        <p:spPr>
          <a:xfrm rot="2700000">
            <a:off x="414427" y="-2652681"/>
            <a:ext cx="12218267" cy="1158186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36" name="Google Shape;136;p19"/>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a:endParaRPr/>
          </a:p>
        </p:txBody>
      </p:sp>
      <p:sp>
        <p:nvSpPr>
          <p:cNvPr id="137" name="Google Shape;137;p19"/>
          <p:cNvSpPr txBox="1">
            <a:spLocks noGrp="1"/>
          </p:cNvSpPr>
          <p:nvPr>
            <p:ph type="subTitle" idx="1"/>
          </p:nvPr>
        </p:nvSpPr>
        <p:spPr>
          <a:xfrm>
            <a:off x="1763933" y="3862563"/>
            <a:ext cx="19148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4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38" name="Google Shape;138;p19"/>
          <p:cNvSpPr txBox="1">
            <a:spLocks noGrp="1"/>
          </p:cNvSpPr>
          <p:nvPr>
            <p:ph type="subTitle" idx="2"/>
          </p:nvPr>
        </p:nvSpPr>
        <p:spPr>
          <a:xfrm>
            <a:off x="5138600" y="3862563"/>
            <a:ext cx="19148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4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39" name="Google Shape;139;p19"/>
          <p:cNvSpPr txBox="1">
            <a:spLocks noGrp="1"/>
          </p:cNvSpPr>
          <p:nvPr>
            <p:ph type="subTitle" idx="3"/>
          </p:nvPr>
        </p:nvSpPr>
        <p:spPr>
          <a:xfrm>
            <a:off x="8454667" y="3862563"/>
            <a:ext cx="19148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4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40" name="Google Shape;140;p19"/>
          <p:cNvSpPr txBox="1">
            <a:spLocks noGrp="1"/>
          </p:cNvSpPr>
          <p:nvPr>
            <p:ph type="subTitle" idx="4"/>
          </p:nvPr>
        </p:nvSpPr>
        <p:spPr>
          <a:xfrm>
            <a:off x="1524133" y="4666696"/>
            <a:ext cx="2511600" cy="106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41" name="Google Shape;141;p19"/>
          <p:cNvSpPr txBox="1">
            <a:spLocks noGrp="1"/>
          </p:cNvSpPr>
          <p:nvPr>
            <p:ph type="subTitle" idx="5"/>
          </p:nvPr>
        </p:nvSpPr>
        <p:spPr>
          <a:xfrm>
            <a:off x="4840200" y="4666696"/>
            <a:ext cx="2511600" cy="106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42" name="Google Shape;142;p19"/>
          <p:cNvSpPr txBox="1">
            <a:spLocks noGrp="1"/>
          </p:cNvSpPr>
          <p:nvPr>
            <p:ph type="subTitle" idx="6"/>
          </p:nvPr>
        </p:nvSpPr>
        <p:spPr>
          <a:xfrm>
            <a:off x="8156267" y="4666696"/>
            <a:ext cx="2511600" cy="106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67194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deas">
  <p:cSld name="Title and ideas">
    <p:spTree>
      <p:nvGrpSpPr>
        <p:cNvPr id="1" name="Shape 143"/>
        <p:cNvGrpSpPr/>
        <p:nvPr/>
      </p:nvGrpSpPr>
      <p:grpSpPr>
        <a:xfrm>
          <a:off x="0" y="0"/>
          <a:ext cx="0" cy="0"/>
          <a:chOff x="0" y="0"/>
          <a:chExt cx="0" cy="0"/>
        </a:xfrm>
      </p:grpSpPr>
      <p:sp>
        <p:nvSpPr>
          <p:cNvPr id="144" name="Google Shape;144;p20"/>
          <p:cNvSpPr/>
          <p:nvPr/>
        </p:nvSpPr>
        <p:spPr>
          <a:xfrm rot="277656">
            <a:off x="359204" y="-3391216"/>
            <a:ext cx="14442843" cy="1376782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45" name="Google Shape;145;p20"/>
          <p:cNvSpPr txBox="1">
            <a:spLocks noGrp="1"/>
          </p:cNvSpPr>
          <p:nvPr>
            <p:ph type="title"/>
          </p:nvPr>
        </p:nvSpPr>
        <p:spPr>
          <a:xfrm>
            <a:off x="914400" y="717767"/>
            <a:ext cx="5181600" cy="763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46" name="Google Shape;146;p20"/>
          <p:cNvSpPr txBox="1">
            <a:spLocks noGrp="1"/>
          </p:cNvSpPr>
          <p:nvPr>
            <p:ph type="subTitle" idx="1"/>
          </p:nvPr>
        </p:nvSpPr>
        <p:spPr>
          <a:xfrm>
            <a:off x="6660300" y="4016327"/>
            <a:ext cx="41604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47" name="Google Shape;147;p20"/>
          <p:cNvSpPr txBox="1">
            <a:spLocks noGrp="1"/>
          </p:cNvSpPr>
          <p:nvPr>
            <p:ph type="subTitle" idx="2"/>
          </p:nvPr>
        </p:nvSpPr>
        <p:spPr>
          <a:xfrm>
            <a:off x="6660300" y="3562860"/>
            <a:ext cx="4160400" cy="55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48" name="Google Shape;148;p20"/>
          <p:cNvSpPr txBox="1">
            <a:spLocks noGrp="1"/>
          </p:cNvSpPr>
          <p:nvPr>
            <p:ph type="subTitle" idx="3"/>
          </p:nvPr>
        </p:nvSpPr>
        <p:spPr>
          <a:xfrm>
            <a:off x="6660300" y="5395515"/>
            <a:ext cx="41604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49" name="Google Shape;149;p20"/>
          <p:cNvSpPr txBox="1">
            <a:spLocks noGrp="1"/>
          </p:cNvSpPr>
          <p:nvPr>
            <p:ph type="subTitle" idx="4"/>
          </p:nvPr>
        </p:nvSpPr>
        <p:spPr>
          <a:xfrm>
            <a:off x="6660300" y="4942048"/>
            <a:ext cx="4160400" cy="55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50" name="Google Shape;150;p20"/>
          <p:cNvSpPr txBox="1">
            <a:spLocks noGrp="1"/>
          </p:cNvSpPr>
          <p:nvPr>
            <p:ph type="subTitle" idx="5"/>
          </p:nvPr>
        </p:nvSpPr>
        <p:spPr>
          <a:xfrm>
            <a:off x="6660300" y="2637153"/>
            <a:ext cx="41604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51" name="Google Shape;151;p20"/>
          <p:cNvSpPr txBox="1">
            <a:spLocks noGrp="1"/>
          </p:cNvSpPr>
          <p:nvPr>
            <p:ph type="subTitle" idx="6"/>
          </p:nvPr>
        </p:nvSpPr>
        <p:spPr>
          <a:xfrm>
            <a:off x="6660300" y="2183688"/>
            <a:ext cx="4160400" cy="55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52" name="Google Shape;152;p20"/>
          <p:cNvSpPr txBox="1">
            <a:spLocks noGrp="1"/>
          </p:cNvSpPr>
          <p:nvPr>
            <p:ph type="subTitle" idx="7"/>
          </p:nvPr>
        </p:nvSpPr>
        <p:spPr>
          <a:xfrm>
            <a:off x="6658433" y="1257984"/>
            <a:ext cx="41604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53" name="Google Shape;153;p20"/>
          <p:cNvSpPr txBox="1">
            <a:spLocks noGrp="1"/>
          </p:cNvSpPr>
          <p:nvPr>
            <p:ph type="subTitle" idx="8"/>
          </p:nvPr>
        </p:nvSpPr>
        <p:spPr>
          <a:xfrm>
            <a:off x="6658433" y="804517"/>
            <a:ext cx="4160400" cy="55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77646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3"/>
        </a:solidFill>
        <a:effectLst/>
      </p:bgPr>
    </p:bg>
    <p:spTree>
      <p:nvGrpSpPr>
        <p:cNvPr id="1" name="Shape 154"/>
        <p:cNvGrpSpPr/>
        <p:nvPr/>
      </p:nvGrpSpPr>
      <p:grpSpPr>
        <a:xfrm>
          <a:off x="0" y="0"/>
          <a:ext cx="0" cy="0"/>
          <a:chOff x="0" y="0"/>
          <a:chExt cx="0" cy="0"/>
        </a:xfrm>
      </p:grpSpPr>
      <p:grpSp>
        <p:nvGrpSpPr>
          <p:cNvPr id="155" name="Google Shape;155;p21"/>
          <p:cNvGrpSpPr/>
          <p:nvPr/>
        </p:nvGrpSpPr>
        <p:grpSpPr>
          <a:xfrm rot="1351476">
            <a:off x="-1240828" y="-3942377"/>
            <a:ext cx="14673791" cy="14107727"/>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159" name="Google Shape;159;p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216818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lt1"/>
        </a:solidFill>
        <a:effectLst/>
      </p:bgPr>
    </p:bg>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22"/>
          <p:cNvSpPr txBox="1">
            <a:spLocks noGrp="1"/>
          </p:cNvSpPr>
          <p:nvPr>
            <p:ph type="subTitle" idx="1"/>
          </p:nvPr>
        </p:nvSpPr>
        <p:spPr>
          <a:xfrm>
            <a:off x="699748" y="3853620"/>
            <a:ext cx="2832000" cy="84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63" name="Google Shape;163;p22"/>
          <p:cNvSpPr txBox="1">
            <a:spLocks noGrp="1"/>
          </p:cNvSpPr>
          <p:nvPr>
            <p:ph type="subTitle" idx="2"/>
          </p:nvPr>
        </p:nvSpPr>
        <p:spPr>
          <a:xfrm>
            <a:off x="4675021" y="3853620"/>
            <a:ext cx="2832000" cy="84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64" name="Google Shape;164;p22"/>
          <p:cNvSpPr txBox="1">
            <a:spLocks noGrp="1"/>
          </p:cNvSpPr>
          <p:nvPr>
            <p:ph type="subTitle" idx="3"/>
          </p:nvPr>
        </p:nvSpPr>
        <p:spPr>
          <a:xfrm>
            <a:off x="921948" y="3242617"/>
            <a:ext cx="2387600" cy="6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65" name="Google Shape;165;p22"/>
          <p:cNvSpPr txBox="1">
            <a:spLocks noGrp="1"/>
          </p:cNvSpPr>
          <p:nvPr>
            <p:ph type="subTitle" idx="4"/>
          </p:nvPr>
        </p:nvSpPr>
        <p:spPr>
          <a:xfrm>
            <a:off x="4897088" y="3242617"/>
            <a:ext cx="2387600" cy="6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66" name="Google Shape;166;p22"/>
          <p:cNvSpPr txBox="1">
            <a:spLocks noGrp="1"/>
          </p:cNvSpPr>
          <p:nvPr>
            <p:ph type="subTitle" idx="5"/>
          </p:nvPr>
        </p:nvSpPr>
        <p:spPr>
          <a:xfrm>
            <a:off x="8650296" y="3853620"/>
            <a:ext cx="2832000" cy="84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67" name="Google Shape;167;p22"/>
          <p:cNvSpPr txBox="1">
            <a:spLocks noGrp="1"/>
          </p:cNvSpPr>
          <p:nvPr>
            <p:ph type="subTitle" idx="6"/>
          </p:nvPr>
        </p:nvSpPr>
        <p:spPr>
          <a:xfrm>
            <a:off x="8872379" y="3242617"/>
            <a:ext cx="2387600" cy="6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47653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1699517" y="-937674"/>
            <a:ext cx="9083675" cy="8733375"/>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20" name="Google Shape;20;p3"/>
          <p:cNvSpPr txBox="1">
            <a:spLocks noGrp="1"/>
          </p:cNvSpPr>
          <p:nvPr>
            <p:ph type="title"/>
          </p:nvPr>
        </p:nvSpPr>
        <p:spPr>
          <a:xfrm>
            <a:off x="4555417" y="2607200"/>
            <a:ext cx="42812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667">
                <a:solidFill>
                  <a:schemeClr val="accent3"/>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21" name="Google Shape;21;p3"/>
          <p:cNvSpPr txBox="1">
            <a:spLocks noGrp="1"/>
          </p:cNvSpPr>
          <p:nvPr>
            <p:ph type="subTitle" idx="1"/>
          </p:nvPr>
        </p:nvSpPr>
        <p:spPr>
          <a:xfrm>
            <a:off x="2933200" y="3729600"/>
            <a:ext cx="6325600" cy="52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22" name="Google Shape;22;p3"/>
          <p:cNvSpPr txBox="1">
            <a:spLocks noGrp="1"/>
          </p:cNvSpPr>
          <p:nvPr>
            <p:ph type="title" idx="2" hasCustomPrompt="1"/>
          </p:nvPr>
        </p:nvSpPr>
        <p:spPr>
          <a:xfrm>
            <a:off x="3355384" y="2607200"/>
            <a:ext cx="1253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6667">
                <a:solidFill>
                  <a:schemeClr val="accent3"/>
                </a:solidFill>
              </a:defRPr>
            </a:lvl1pPr>
            <a:lvl2pPr lvl="1" algn="ctr" rtl="0">
              <a:spcBef>
                <a:spcPts val="0"/>
              </a:spcBef>
              <a:spcAft>
                <a:spcPts val="0"/>
              </a:spcAft>
              <a:buClr>
                <a:schemeClr val="accent3"/>
              </a:buClr>
              <a:buSzPts val="12000"/>
              <a:buNone/>
              <a:defRPr sz="16000">
                <a:solidFill>
                  <a:schemeClr val="accent3"/>
                </a:solidFill>
              </a:defRPr>
            </a:lvl2pPr>
            <a:lvl3pPr lvl="2" algn="ctr" rtl="0">
              <a:spcBef>
                <a:spcPts val="0"/>
              </a:spcBef>
              <a:spcAft>
                <a:spcPts val="0"/>
              </a:spcAft>
              <a:buClr>
                <a:schemeClr val="accent3"/>
              </a:buClr>
              <a:buSzPts val="12000"/>
              <a:buNone/>
              <a:defRPr sz="16000">
                <a:solidFill>
                  <a:schemeClr val="accent3"/>
                </a:solidFill>
              </a:defRPr>
            </a:lvl3pPr>
            <a:lvl4pPr lvl="3" algn="ctr" rtl="0">
              <a:spcBef>
                <a:spcPts val="0"/>
              </a:spcBef>
              <a:spcAft>
                <a:spcPts val="0"/>
              </a:spcAft>
              <a:buClr>
                <a:schemeClr val="accent3"/>
              </a:buClr>
              <a:buSzPts val="12000"/>
              <a:buNone/>
              <a:defRPr sz="16000">
                <a:solidFill>
                  <a:schemeClr val="accent3"/>
                </a:solidFill>
              </a:defRPr>
            </a:lvl4pPr>
            <a:lvl5pPr lvl="4" algn="ctr" rtl="0">
              <a:spcBef>
                <a:spcPts val="0"/>
              </a:spcBef>
              <a:spcAft>
                <a:spcPts val="0"/>
              </a:spcAft>
              <a:buClr>
                <a:schemeClr val="accent3"/>
              </a:buClr>
              <a:buSzPts val="12000"/>
              <a:buNone/>
              <a:defRPr sz="16000">
                <a:solidFill>
                  <a:schemeClr val="accent3"/>
                </a:solidFill>
              </a:defRPr>
            </a:lvl5pPr>
            <a:lvl6pPr lvl="5" algn="ctr" rtl="0">
              <a:spcBef>
                <a:spcPts val="0"/>
              </a:spcBef>
              <a:spcAft>
                <a:spcPts val="0"/>
              </a:spcAft>
              <a:buClr>
                <a:schemeClr val="accent3"/>
              </a:buClr>
              <a:buSzPts val="12000"/>
              <a:buNone/>
              <a:defRPr sz="16000">
                <a:solidFill>
                  <a:schemeClr val="accent3"/>
                </a:solidFill>
              </a:defRPr>
            </a:lvl6pPr>
            <a:lvl7pPr lvl="6" algn="ctr" rtl="0">
              <a:spcBef>
                <a:spcPts val="0"/>
              </a:spcBef>
              <a:spcAft>
                <a:spcPts val="0"/>
              </a:spcAft>
              <a:buClr>
                <a:schemeClr val="accent3"/>
              </a:buClr>
              <a:buSzPts val="12000"/>
              <a:buNone/>
              <a:defRPr sz="16000">
                <a:solidFill>
                  <a:schemeClr val="accent3"/>
                </a:solidFill>
              </a:defRPr>
            </a:lvl7pPr>
            <a:lvl8pPr lvl="7" algn="ctr" rtl="0">
              <a:spcBef>
                <a:spcPts val="0"/>
              </a:spcBef>
              <a:spcAft>
                <a:spcPts val="0"/>
              </a:spcAft>
              <a:buClr>
                <a:schemeClr val="accent3"/>
              </a:buClr>
              <a:buSzPts val="12000"/>
              <a:buNone/>
              <a:defRPr sz="16000">
                <a:solidFill>
                  <a:schemeClr val="accent3"/>
                </a:solidFill>
              </a:defRPr>
            </a:lvl8pPr>
            <a:lvl9pPr lvl="8" algn="ctr" rtl="0">
              <a:spcBef>
                <a:spcPts val="0"/>
              </a:spcBef>
              <a:spcAft>
                <a:spcPts val="0"/>
              </a:spcAft>
              <a:buClr>
                <a:schemeClr val="accent3"/>
              </a:buClr>
              <a:buSzPts val="12000"/>
              <a:buNone/>
              <a:defRPr sz="16000">
                <a:solidFill>
                  <a:schemeClr val="accent3"/>
                </a:solidFill>
              </a:defRPr>
            </a:lvl9pPr>
          </a:lstStyle>
          <a:p>
            <a:r>
              <a:t>xx%</a:t>
            </a:r>
          </a:p>
        </p:txBody>
      </p:sp>
    </p:spTree>
    <p:extLst>
      <p:ext uri="{BB962C8B-B14F-4D97-AF65-F5344CB8AC3E}">
        <p14:creationId xmlns:p14="http://schemas.microsoft.com/office/powerpoint/2010/main" val="2365779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70" name="Google Shape;170;p23"/>
          <p:cNvSpPr txBox="1">
            <a:spLocks noGrp="1"/>
          </p:cNvSpPr>
          <p:nvPr>
            <p:ph type="subTitle" idx="1"/>
          </p:nvPr>
        </p:nvSpPr>
        <p:spPr>
          <a:xfrm>
            <a:off x="875000" y="3418996"/>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1" name="Google Shape;171;p23"/>
          <p:cNvSpPr txBox="1">
            <a:spLocks noGrp="1"/>
          </p:cNvSpPr>
          <p:nvPr>
            <p:ph type="subTitle" idx="2"/>
          </p:nvPr>
        </p:nvSpPr>
        <p:spPr>
          <a:xfrm>
            <a:off x="4896567" y="4245867"/>
            <a:ext cx="2398800" cy="11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867">
                <a:solidFill>
                  <a:schemeClr val="dk1"/>
                </a:solidFill>
              </a:defRPr>
            </a:lvl1pPr>
            <a:lvl2pPr lvl="1" algn="ctr" rtl="0">
              <a:lnSpc>
                <a:spcPct val="100000"/>
              </a:lnSpc>
              <a:spcBef>
                <a:spcPts val="0"/>
              </a:spcBef>
              <a:spcAft>
                <a:spcPts val="0"/>
              </a:spcAft>
              <a:buClr>
                <a:srgbClr val="FFFFFF"/>
              </a:buClr>
              <a:buSzPts val="2800"/>
              <a:buNone/>
              <a:defRPr sz="3733">
                <a:solidFill>
                  <a:srgbClr val="FFFFFF"/>
                </a:solidFill>
              </a:defRPr>
            </a:lvl2pPr>
            <a:lvl3pPr lvl="2" algn="ctr" rtl="0">
              <a:lnSpc>
                <a:spcPct val="100000"/>
              </a:lnSpc>
              <a:spcBef>
                <a:spcPts val="0"/>
              </a:spcBef>
              <a:spcAft>
                <a:spcPts val="0"/>
              </a:spcAft>
              <a:buClr>
                <a:srgbClr val="FFFFFF"/>
              </a:buClr>
              <a:buSzPts val="2800"/>
              <a:buNone/>
              <a:defRPr sz="3733">
                <a:solidFill>
                  <a:srgbClr val="FFFFFF"/>
                </a:solidFill>
              </a:defRPr>
            </a:lvl3pPr>
            <a:lvl4pPr lvl="3" algn="ctr" rtl="0">
              <a:lnSpc>
                <a:spcPct val="100000"/>
              </a:lnSpc>
              <a:spcBef>
                <a:spcPts val="0"/>
              </a:spcBef>
              <a:spcAft>
                <a:spcPts val="0"/>
              </a:spcAft>
              <a:buClr>
                <a:srgbClr val="FFFFFF"/>
              </a:buClr>
              <a:buSzPts val="2800"/>
              <a:buNone/>
              <a:defRPr sz="3733">
                <a:solidFill>
                  <a:srgbClr val="FFFFFF"/>
                </a:solidFill>
              </a:defRPr>
            </a:lvl4pPr>
            <a:lvl5pPr lvl="4" algn="ctr" rtl="0">
              <a:lnSpc>
                <a:spcPct val="100000"/>
              </a:lnSpc>
              <a:spcBef>
                <a:spcPts val="0"/>
              </a:spcBef>
              <a:spcAft>
                <a:spcPts val="0"/>
              </a:spcAft>
              <a:buClr>
                <a:srgbClr val="FFFFFF"/>
              </a:buClr>
              <a:buSzPts val="2800"/>
              <a:buNone/>
              <a:defRPr sz="3733">
                <a:solidFill>
                  <a:srgbClr val="FFFFFF"/>
                </a:solidFill>
              </a:defRPr>
            </a:lvl5pPr>
            <a:lvl6pPr lvl="5" algn="ctr" rtl="0">
              <a:lnSpc>
                <a:spcPct val="100000"/>
              </a:lnSpc>
              <a:spcBef>
                <a:spcPts val="0"/>
              </a:spcBef>
              <a:spcAft>
                <a:spcPts val="0"/>
              </a:spcAft>
              <a:buClr>
                <a:srgbClr val="FFFFFF"/>
              </a:buClr>
              <a:buSzPts val="2800"/>
              <a:buNone/>
              <a:defRPr sz="3733">
                <a:solidFill>
                  <a:srgbClr val="FFFFFF"/>
                </a:solidFill>
              </a:defRPr>
            </a:lvl6pPr>
            <a:lvl7pPr lvl="6" algn="ctr" rtl="0">
              <a:lnSpc>
                <a:spcPct val="100000"/>
              </a:lnSpc>
              <a:spcBef>
                <a:spcPts val="0"/>
              </a:spcBef>
              <a:spcAft>
                <a:spcPts val="0"/>
              </a:spcAft>
              <a:buClr>
                <a:srgbClr val="FFFFFF"/>
              </a:buClr>
              <a:buSzPts val="2800"/>
              <a:buNone/>
              <a:defRPr sz="3733">
                <a:solidFill>
                  <a:srgbClr val="FFFFFF"/>
                </a:solidFill>
              </a:defRPr>
            </a:lvl7pPr>
            <a:lvl8pPr lvl="7" algn="ctr" rtl="0">
              <a:lnSpc>
                <a:spcPct val="100000"/>
              </a:lnSpc>
              <a:spcBef>
                <a:spcPts val="0"/>
              </a:spcBef>
              <a:spcAft>
                <a:spcPts val="0"/>
              </a:spcAft>
              <a:buClr>
                <a:srgbClr val="FFFFFF"/>
              </a:buClr>
              <a:buSzPts val="2800"/>
              <a:buNone/>
              <a:defRPr sz="3733">
                <a:solidFill>
                  <a:srgbClr val="FFFFFF"/>
                </a:solidFill>
              </a:defRPr>
            </a:lvl8pPr>
            <a:lvl9pPr lvl="8" algn="ctr" rtl="0">
              <a:lnSpc>
                <a:spcPct val="100000"/>
              </a:lnSpc>
              <a:spcBef>
                <a:spcPts val="0"/>
              </a:spcBef>
              <a:spcAft>
                <a:spcPts val="0"/>
              </a:spcAft>
              <a:buClr>
                <a:srgbClr val="FFFFFF"/>
              </a:buClr>
              <a:buSzPts val="2800"/>
              <a:buNone/>
              <a:defRPr sz="3733">
                <a:solidFill>
                  <a:srgbClr val="FFFFFF"/>
                </a:solidFill>
              </a:defRPr>
            </a:lvl9pPr>
          </a:lstStyle>
          <a:p>
            <a:endParaRPr/>
          </a:p>
        </p:txBody>
      </p:sp>
      <p:sp>
        <p:nvSpPr>
          <p:cNvPr id="172" name="Google Shape;172;p23"/>
          <p:cNvSpPr txBox="1">
            <a:spLocks noGrp="1"/>
          </p:cNvSpPr>
          <p:nvPr>
            <p:ph type="subTitle" idx="3"/>
          </p:nvPr>
        </p:nvSpPr>
        <p:spPr>
          <a:xfrm>
            <a:off x="1285233" y="4245867"/>
            <a:ext cx="2398800" cy="11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867">
                <a:solidFill>
                  <a:schemeClr val="dk1"/>
                </a:solidFill>
              </a:defRPr>
            </a:lvl1pPr>
            <a:lvl2pPr lvl="1" algn="ctr" rtl="0">
              <a:lnSpc>
                <a:spcPct val="100000"/>
              </a:lnSpc>
              <a:spcBef>
                <a:spcPts val="0"/>
              </a:spcBef>
              <a:spcAft>
                <a:spcPts val="0"/>
              </a:spcAft>
              <a:buClr>
                <a:srgbClr val="FFFFFF"/>
              </a:buClr>
              <a:buSzPts val="2800"/>
              <a:buNone/>
              <a:defRPr sz="3733">
                <a:solidFill>
                  <a:srgbClr val="FFFFFF"/>
                </a:solidFill>
              </a:defRPr>
            </a:lvl2pPr>
            <a:lvl3pPr lvl="2" algn="ctr" rtl="0">
              <a:lnSpc>
                <a:spcPct val="100000"/>
              </a:lnSpc>
              <a:spcBef>
                <a:spcPts val="0"/>
              </a:spcBef>
              <a:spcAft>
                <a:spcPts val="0"/>
              </a:spcAft>
              <a:buClr>
                <a:srgbClr val="FFFFFF"/>
              </a:buClr>
              <a:buSzPts val="2800"/>
              <a:buNone/>
              <a:defRPr sz="3733">
                <a:solidFill>
                  <a:srgbClr val="FFFFFF"/>
                </a:solidFill>
              </a:defRPr>
            </a:lvl3pPr>
            <a:lvl4pPr lvl="3" algn="ctr" rtl="0">
              <a:lnSpc>
                <a:spcPct val="100000"/>
              </a:lnSpc>
              <a:spcBef>
                <a:spcPts val="0"/>
              </a:spcBef>
              <a:spcAft>
                <a:spcPts val="0"/>
              </a:spcAft>
              <a:buClr>
                <a:srgbClr val="FFFFFF"/>
              </a:buClr>
              <a:buSzPts val="2800"/>
              <a:buNone/>
              <a:defRPr sz="3733">
                <a:solidFill>
                  <a:srgbClr val="FFFFFF"/>
                </a:solidFill>
              </a:defRPr>
            </a:lvl4pPr>
            <a:lvl5pPr lvl="4" algn="ctr" rtl="0">
              <a:lnSpc>
                <a:spcPct val="100000"/>
              </a:lnSpc>
              <a:spcBef>
                <a:spcPts val="0"/>
              </a:spcBef>
              <a:spcAft>
                <a:spcPts val="0"/>
              </a:spcAft>
              <a:buClr>
                <a:srgbClr val="FFFFFF"/>
              </a:buClr>
              <a:buSzPts val="2800"/>
              <a:buNone/>
              <a:defRPr sz="3733">
                <a:solidFill>
                  <a:srgbClr val="FFFFFF"/>
                </a:solidFill>
              </a:defRPr>
            </a:lvl5pPr>
            <a:lvl6pPr lvl="5" algn="ctr" rtl="0">
              <a:lnSpc>
                <a:spcPct val="100000"/>
              </a:lnSpc>
              <a:spcBef>
                <a:spcPts val="0"/>
              </a:spcBef>
              <a:spcAft>
                <a:spcPts val="0"/>
              </a:spcAft>
              <a:buClr>
                <a:srgbClr val="FFFFFF"/>
              </a:buClr>
              <a:buSzPts val="2800"/>
              <a:buNone/>
              <a:defRPr sz="3733">
                <a:solidFill>
                  <a:srgbClr val="FFFFFF"/>
                </a:solidFill>
              </a:defRPr>
            </a:lvl6pPr>
            <a:lvl7pPr lvl="6" algn="ctr" rtl="0">
              <a:lnSpc>
                <a:spcPct val="100000"/>
              </a:lnSpc>
              <a:spcBef>
                <a:spcPts val="0"/>
              </a:spcBef>
              <a:spcAft>
                <a:spcPts val="0"/>
              </a:spcAft>
              <a:buClr>
                <a:srgbClr val="FFFFFF"/>
              </a:buClr>
              <a:buSzPts val="2800"/>
              <a:buNone/>
              <a:defRPr sz="3733">
                <a:solidFill>
                  <a:srgbClr val="FFFFFF"/>
                </a:solidFill>
              </a:defRPr>
            </a:lvl7pPr>
            <a:lvl8pPr lvl="7" algn="ctr" rtl="0">
              <a:lnSpc>
                <a:spcPct val="100000"/>
              </a:lnSpc>
              <a:spcBef>
                <a:spcPts val="0"/>
              </a:spcBef>
              <a:spcAft>
                <a:spcPts val="0"/>
              </a:spcAft>
              <a:buClr>
                <a:srgbClr val="FFFFFF"/>
              </a:buClr>
              <a:buSzPts val="2800"/>
              <a:buNone/>
              <a:defRPr sz="3733">
                <a:solidFill>
                  <a:srgbClr val="FFFFFF"/>
                </a:solidFill>
              </a:defRPr>
            </a:lvl8pPr>
            <a:lvl9pPr lvl="8" algn="ctr" rtl="0">
              <a:lnSpc>
                <a:spcPct val="100000"/>
              </a:lnSpc>
              <a:spcBef>
                <a:spcPts val="0"/>
              </a:spcBef>
              <a:spcAft>
                <a:spcPts val="0"/>
              </a:spcAft>
              <a:buClr>
                <a:srgbClr val="FFFFFF"/>
              </a:buClr>
              <a:buSzPts val="2800"/>
              <a:buNone/>
              <a:defRPr sz="3733">
                <a:solidFill>
                  <a:srgbClr val="FFFFFF"/>
                </a:solidFill>
              </a:defRPr>
            </a:lvl9pPr>
          </a:lstStyle>
          <a:p>
            <a:endParaRPr/>
          </a:p>
        </p:txBody>
      </p:sp>
      <p:sp>
        <p:nvSpPr>
          <p:cNvPr id="173" name="Google Shape;173;p23"/>
          <p:cNvSpPr txBox="1">
            <a:spLocks noGrp="1"/>
          </p:cNvSpPr>
          <p:nvPr>
            <p:ph type="subTitle" idx="4"/>
          </p:nvPr>
        </p:nvSpPr>
        <p:spPr>
          <a:xfrm>
            <a:off x="8508033" y="4245867"/>
            <a:ext cx="2398800" cy="11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867">
                <a:solidFill>
                  <a:schemeClr val="dk1"/>
                </a:solidFill>
              </a:defRPr>
            </a:lvl1pPr>
            <a:lvl2pPr lvl="1" algn="ctr" rtl="0">
              <a:lnSpc>
                <a:spcPct val="100000"/>
              </a:lnSpc>
              <a:spcBef>
                <a:spcPts val="0"/>
              </a:spcBef>
              <a:spcAft>
                <a:spcPts val="0"/>
              </a:spcAft>
              <a:buClr>
                <a:srgbClr val="FFFFFF"/>
              </a:buClr>
              <a:buSzPts val="2800"/>
              <a:buNone/>
              <a:defRPr sz="3733">
                <a:solidFill>
                  <a:srgbClr val="FFFFFF"/>
                </a:solidFill>
              </a:defRPr>
            </a:lvl2pPr>
            <a:lvl3pPr lvl="2" algn="ctr" rtl="0">
              <a:lnSpc>
                <a:spcPct val="100000"/>
              </a:lnSpc>
              <a:spcBef>
                <a:spcPts val="0"/>
              </a:spcBef>
              <a:spcAft>
                <a:spcPts val="0"/>
              </a:spcAft>
              <a:buClr>
                <a:srgbClr val="FFFFFF"/>
              </a:buClr>
              <a:buSzPts val="2800"/>
              <a:buNone/>
              <a:defRPr sz="3733">
                <a:solidFill>
                  <a:srgbClr val="FFFFFF"/>
                </a:solidFill>
              </a:defRPr>
            </a:lvl3pPr>
            <a:lvl4pPr lvl="3" algn="ctr" rtl="0">
              <a:lnSpc>
                <a:spcPct val="100000"/>
              </a:lnSpc>
              <a:spcBef>
                <a:spcPts val="0"/>
              </a:spcBef>
              <a:spcAft>
                <a:spcPts val="0"/>
              </a:spcAft>
              <a:buClr>
                <a:srgbClr val="FFFFFF"/>
              </a:buClr>
              <a:buSzPts val="2800"/>
              <a:buNone/>
              <a:defRPr sz="3733">
                <a:solidFill>
                  <a:srgbClr val="FFFFFF"/>
                </a:solidFill>
              </a:defRPr>
            </a:lvl4pPr>
            <a:lvl5pPr lvl="4" algn="ctr" rtl="0">
              <a:lnSpc>
                <a:spcPct val="100000"/>
              </a:lnSpc>
              <a:spcBef>
                <a:spcPts val="0"/>
              </a:spcBef>
              <a:spcAft>
                <a:spcPts val="0"/>
              </a:spcAft>
              <a:buClr>
                <a:srgbClr val="FFFFFF"/>
              </a:buClr>
              <a:buSzPts val="2800"/>
              <a:buNone/>
              <a:defRPr sz="3733">
                <a:solidFill>
                  <a:srgbClr val="FFFFFF"/>
                </a:solidFill>
              </a:defRPr>
            </a:lvl5pPr>
            <a:lvl6pPr lvl="5" algn="ctr" rtl="0">
              <a:lnSpc>
                <a:spcPct val="100000"/>
              </a:lnSpc>
              <a:spcBef>
                <a:spcPts val="0"/>
              </a:spcBef>
              <a:spcAft>
                <a:spcPts val="0"/>
              </a:spcAft>
              <a:buClr>
                <a:srgbClr val="FFFFFF"/>
              </a:buClr>
              <a:buSzPts val="2800"/>
              <a:buNone/>
              <a:defRPr sz="3733">
                <a:solidFill>
                  <a:srgbClr val="FFFFFF"/>
                </a:solidFill>
              </a:defRPr>
            </a:lvl6pPr>
            <a:lvl7pPr lvl="6" algn="ctr" rtl="0">
              <a:lnSpc>
                <a:spcPct val="100000"/>
              </a:lnSpc>
              <a:spcBef>
                <a:spcPts val="0"/>
              </a:spcBef>
              <a:spcAft>
                <a:spcPts val="0"/>
              </a:spcAft>
              <a:buClr>
                <a:srgbClr val="FFFFFF"/>
              </a:buClr>
              <a:buSzPts val="2800"/>
              <a:buNone/>
              <a:defRPr sz="3733">
                <a:solidFill>
                  <a:srgbClr val="FFFFFF"/>
                </a:solidFill>
              </a:defRPr>
            </a:lvl7pPr>
            <a:lvl8pPr lvl="7" algn="ctr" rtl="0">
              <a:lnSpc>
                <a:spcPct val="100000"/>
              </a:lnSpc>
              <a:spcBef>
                <a:spcPts val="0"/>
              </a:spcBef>
              <a:spcAft>
                <a:spcPts val="0"/>
              </a:spcAft>
              <a:buClr>
                <a:srgbClr val="FFFFFF"/>
              </a:buClr>
              <a:buSzPts val="2800"/>
              <a:buNone/>
              <a:defRPr sz="3733">
                <a:solidFill>
                  <a:srgbClr val="FFFFFF"/>
                </a:solidFill>
              </a:defRPr>
            </a:lvl8pPr>
            <a:lvl9pPr lvl="8" algn="ctr" rtl="0">
              <a:lnSpc>
                <a:spcPct val="100000"/>
              </a:lnSpc>
              <a:spcBef>
                <a:spcPts val="0"/>
              </a:spcBef>
              <a:spcAft>
                <a:spcPts val="0"/>
              </a:spcAft>
              <a:buClr>
                <a:srgbClr val="FFFFFF"/>
              </a:buClr>
              <a:buSzPts val="2800"/>
              <a:buNone/>
              <a:defRPr sz="3733">
                <a:solidFill>
                  <a:srgbClr val="FFFFFF"/>
                </a:solidFill>
              </a:defRPr>
            </a:lvl9pPr>
          </a:lstStyle>
          <a:p>
            <a:endParaRPr/>
          </a:p>
        </p:txBody>
      </p:sp>
      <p:sp>
        <p:nvSpPr>
          <p:cNvPr id="174" name="Google Shape;174;p23"/>
          <p:cNvSpPr txBox="1">
            <a:spLocks noGrp="1"/>
          </p:cNvSpPr>
          <p:nvPr>
            <p:ph type="subTitle" idx="5"/>
          </p:nvPr>
        </p:nvSpPr>
        <p:spPr>
          <a:xfrm>
            <a:off x="4481800" y="3875232"/>
            <a:ext cx="3228400" cy="4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5" name="Google Shape;175;p23"/>
          <p:cNvSpPr txBox="1">
            <a:spLocks noGrp="1"/>
          </p:cNvSpPr>
          <p:nvPr>
            <p:ph type="subTitle" idx="6"/>
          </p:nvPr>
        </p:nvSpPr>
        <p:spPr>
          <a:xfrm>
            <a:off x="4481800" y="3418996"/>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6" name="Google Shape;176;p23"/>
          <p:cNvSpPr txBox="1">
            <a:spLocks noGrp="1"/>
          </p:cNvSpPr>
          <p:nvPr>
            <p:ph type="subTitle" idx="7"/>
          </p:nvPr>
        </p:nvSpPr>
        <p:spPr>
          <a:xfrm>
            <a:off x="8088600" y="3875232"/>
            <a:ext cx="3228400" cy="4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7" name="Google Shape;177;p23"/>
          <p:cNvSpPr txBox="1">
            <a:spLocks noGrp="1"/>
          </p:cNvSpPr>
          <p:nvPr>
            <p:ph type="subTitle" idx="8"/>
          </p:nvPr>
        </p:nvSpPr>
        <p:spPr>
          <a:xfrm>
            <a:off x="8088600" y="3418996"/>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8" name="Google Shape;178;p23"/>
          <p:cNvSpPr txBox="1">
            <a:spLocks noGrp="1"/>
          </p:cNvSpPr>
          <p:nvPr>
            <p:ph type="subTitle" idx="9"/>
          </p:nvPr>
        </p:nvSpPr>
        <p:spPr>
          <a:xfrm>
            <a:off x="875000" y="3875232"/>
            <a:ext cx="3228400" cy="4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134594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3"/>
        </a:solidFill>
        <a:effectLst/>
      </p:bgPr>
    </p:bg>
    <p:spTree>
      <p:nvGrpSpPr>
        <p:cNvPr id="1" name="Shape 179"/>
        <p:cNvGrpSpPr/>
        <p:nvPr/>
      </p:nvGrpSpPr>
      <p:grpSpPr>
        <a:xfrm>
          <a:off x="0" y="0"/>
          <a:ext cx="0" cy="0"/>
          <a:chOff x="0" y="0"/>
          <a:chExt cx="0" cy="0"/>
        </a:xfrm>
      </p:grpSpPr>
      <p:grpSp>
        <p:nvGrpSpPr>
          <p:cNvPr id="180" name="Google Shape;180;p24"/>
          <p:cNvGrpSpPr/>
          <p:nvPr/>
        </p:nvGrpSpPr>
        <p:grpSpPr>
          <a:xfrm rot="1351459">
            <a:off x="282563" y="-3204161"/>
            <a:ext cx="12754533" cy="12262025"/>
            <a:chOff x="1786775" y="1002200"/>
            <a:chExt cx="3861800" cy="3712875"/>
          </a:xfrm>
        </p:grpSpPr>
        <p:sp>
          <p:nvSpPr>
            <p:cNvPr id="181" name="Google Shape;181;p2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82" name="Google Shape;182;p2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83" name="Google Shape;183;p2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184" name="Google Shape;184;p2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1336999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3"/>
        </a:solidFill>
        <a:effectLst/>
      </p:bgPr>
    </p:bg>
    <p:spTree>
      <p:nvGrpSpPr>
        <p:cNvPr id="1" name="Shape 185"/>
        <p:cNvGrpSpPr/>
        <p:nvPr/>
      </p:nvGrpSpPr>
      <p:grpSpPr>
        <a:xfrm>
          <a:off x="0" y="0"/>
          <a:ext cx="0" cy="0"/>
          <a:chOff x="0" y="0"/>
          <a:chExt cx="0" cy="0"/>
        </a:xfrm>
      </p:grpSpPr>
      <p:grpSp>
        <p:nvGrpSpPr>
          <p:cNvPr id="186" name="Google Shape;186;p25"/>
          <p:cNvGrpSpPr/>
          <p:nvPr/>
        </p:nvGrpSpPr>
        <p:grpSpPr>
          <a:xfrm rot="1351459">
            <a:off x="-731921" y="-3453158"/>
            <a:ext cx="13656453" cy="13129164"/>
            <a:chOff x="1786775" y="1002200"/>
            <a:chExt cx="3861800" cy="3712875"/>
          </a:xfrm>
        </p:grpSpPr>
        <p:sp>
          <p:nvSpPr>
            <p:cNvPr id="187" name="Google Shape;187;p2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88" name="Google Shape;188;p2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189" name="Google Shape;189;p2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190" name="Google Shape;190;p25"/>
          <p:cNvSpPr txBox="1">
            <a:spLocks noGrp="1"/>
          </p:cNvSpPr>
          <p:nvPr>
            <p:ph type="title"/>
          </p:nvPr>
        </p:nvSpPr>
        <p:spPr>
          <a:xfrm>
            <a:off x="914400" y="593367"/>
            <a:ext cx="103632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a:endParaRPr/>
          </a:p>
        </p:txBody>
      </p:sp>
      <p:sp>
        <p:nvSpPr>
          <p:cNvPr id="191" name="Google Shape;191;p25"/>
          <p:cNvSpPr txBox="1">
            <a:spLocks noGrp="1"/>
          </p:cNvSpPr>
          <p:nvPr>
            <p:ph type="subTitle" idx="1"/>
          </p:nvPr>
        </p:nvSpPr>
        <p:spPr>
          <a:xfrm>
            <a:off x="4018433" y="4186389"/>
            <a:ext cx="2178800" cy="11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92" name="Google Shape;192;p25"/>
          <p:cNvSpPr txBox="1">
            <a:spLocks noGrp="1"/>
          </p:cNvSpPr>
          <p:nvPr>
            <p:ph type="subTitle" idx="2"/>
          </p:nvPr>
        </p:nvSpPr>
        <p:spPr>
          <a:xfrm>
            <a:off x="4374539" y="2702805"/>
            <a:ext cx="1478000" cy="6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4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93" name="Google Shape;193;p25"/>
          <p:cNvSpPr txBox="1">
            <a:spLocks noGrp="1"/>
          </p:cNvSpPr>
          <p:nvPr>
            <p:ph type="subTitle" idx="3"/>
          </p:nvPr>
        </p:nvSpPr>
        <p:spPr>
          <a:xfrm>
            <a:off x="5964933" y="4186389"/>
            <a:ext cx="2178800" cy="11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94" name="Google Shape;194;p25"/>
          <p:cNvSpPr txBox="1">
            <a:spLocks noGrp="1"/>
          </p:cNvSpPr>
          <p:nvPr>
            <p:ph type="subTitle" idx="4"/>
          </p:nvPr>
        </p:nvSpPr>
        <p:spPr>
          <a:xfrm>
            <a:off x="6316484" y="2702805"/>
            <a:ext cx="1478000" cy="6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4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95" name="Google Shape;195;p25"/>
          <p:cNvSpPr txBox="1">
            <a:spLocks noGrp="1"/>
          </p:cNvSpPr>
          <p:nvPr>
            <p:ph type="subTitle" idx="5"/>
          </p:nvPr>
        </p:nvSpPr>
        <p:spPr>
          <a:xfrm>
            <a:off x="7911433" y="4186389"/>
            <a:ext cx="2178800" cy="11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96" name="Google Shape;196;p25"/>
          <p:cNvSpPr txBox="1">
            <a:spLocks noGrp="1"/>
          </p:cNvSpPr>
          <p:nvPr>
            <p:ph type="subTitle" idx="6"/>
          </p:nvPr>
        </p:nvSpPr>
        <p:spPr>
          <a:xfrm>
            <a:off x="8255908" y="2702805"/>
            <a:ext cx="1478000" cy="6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4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97" name="Google Shape;197;p25"/>
          <p:cNvSpPr txBox="1">
            <a:spLocks noGrp="1"/>
          </p:cNvSpPr>
          <p:nvPr>
            <p:ph type="subTitle" idx="7"/>
          </p:nvPr>
        </p:nvSpPr>
        <p:spPr>
          <a:xfrm>
            <a:off x="2071933" y="4186389"/>
            <a:ext cx="2178800" cy="11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98" name="Google Shape;198;p25"/>
          <p:cNvSpPr txBox="1">
            <a:spLocks noGrp="1"/>
          </p:cNvSpPr>
          <p:nvPr>
            <p:ph type="subTitle" idx="8"/>
          </p:nvPr>
        </p:nvSpPr>
        <p:spPr>
          <a:xfrm>
            <a:off x="2427767" y="2702805"/>
            <a:ext cx="1478000" cy="6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4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319524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accent3"/>
        </a:solidFill>
        <a:effectLst/>
      </p:bgPr>
    </p:bg>
    <p:spTree>
      <p:nvGrpSpPr>
        <p:cNvPr id="1" name="Shape 199"/>
        <p:cNvGrpSpPr/>
        <p:nvPr/>
      </p:nvGrpSpPr>
      <p:grpSpPr>
        <a:xfrm>
          <a:off x="0" y="0"/>
          <a:ext cx="0" cy="0"/>
          <a:chOff x="0" y="0"/>
          <a:chExt cx="0" cy="0"/>
        </a:xfrm>
      </p:grpSpPr>
      <p:grpSp>
        <p:nvGrpSpPr>
          <p:cNvPr id="200" name="Google Shape;200;p26"/>
          <p:cNvGrpSpPr/>
          <p:nvPr/>
        </p:nvGrpSpPr>
        <p:grpSpPr>
          <a:xfrm rot="1351516">
            <a:off x="-621124" y="-3346221"/>
            <a:ext cx="13434131" cy="12915873"/>
            <a:chOff x="1786775" y="1002200"/>
            <a:chExt cx="3861800" cy="3712875"/>
          </a:xfrm>
        </p:grpSpPr>
        <p:sp>
          <p:nvSpPr>
            <p:cNvPr id="201" name="Google Shape;201;p2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02" name="Google Shape;202;p2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03" name="Google Shape;203;p2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204" name="Google Shape;204;p2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05" name="Google Shape;205;p26"/>
          <p:cNvSpPr txBox="1">
            <a:spLocks noGrp="1"/>
          </p:cNvSpPr>
          <p:nvPr>
            <p:ph type="subTitle" idx="1"/>
          </p:nvPr>
        </p:nvSpPr>
        <p:spPr>
          <a:xfrm>
            <a:off x="3404667" y="3523017"/>
            <a:ext cx="2610000" cy="102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06" name="Google Shape;206;p26"/>
          <p:cNvSpPr txBox="1">
            <a:spLocks noGrp="1"/>
          </p:cNvSpPr>
          <p:nvPr>
            <p:ph type="subTitle" idx="2"/>
          </p:nvPr>
        </p:nvSpPr>
        <p:spPr>
          <a:xfrm>
            <a:off x="3404667" y="2911184"/>
            <a:ext cx="2610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07" name="Google Shape;207;p26"/>
          <p:cNvSpPr txBox="1">
            <a:spLocks noGrp="1"/>
          </p:cNvSpPr>
          <p:nvPr>
            <p:ph type="subTitle" idx="3"/>
          </p:nvPr>
        </p:nvSpPr>
        <p:spPr>
          <a:xfrm>
            <a:off x="8725195" y="3523017"/>
            <a:ext cx="2610000" cy="102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a:solidFill>
                  <a:schemeClr val="dk1"/>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08" name="Google Shape;208;p26"/>
          <p:cNvSpPr txBox="1">
            <a:spLocks noGrp="1"/>
          </p:cNvSpPr>
          <p:nvPr>
            <p:ph type="subTitle" idx="4"/>
          </p:nvPr>
        </p:nvSpPr>
        <p:spPr>
          <a:xfrm>
            <a:off x="8725185" y="2911184"/>
            <a:ext cx="2610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045118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text lines 2">
  <p:cSld name="Title and four text lines 2">
    <p:spTree>
      <p:nvGrpSpPr>
        <p:cNvPr id="1" name="Shape 209"/>
        <p:cNvGrpSpPr/>
        <p:nvPr/>
      </p:nvGrpSpPr>
      <p:grpSpPr>
        <a:xfrm>
          <a:off x="0" y="0"/>
          <a:ext cx="0" cy="0"/>
          <a:chOff x="0" y="0"/>
          <a:chExt cx="0" cy="0"/>
        </a:xfrm>
      </p:grpSpPr>
      <p:grpSp>
        <p:nvGrpSpPr>
          <p:cNvPr id="210" name="Google Shape;210;p27"/>
          <p:cNvGrpSpPr/>
          <p:nvPr/>
        </p:nvGrpSpPr>
        <p:grpSpPr>
          <a:xfrm rot="1351476">
            <a:off x="-1240828" y="-3942377"/>
            <a:ext cx="14673791" cy="14107727"/>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214" name="Google Shape;214;p27"/>
          <p:cNvSpPr txBox="1">
            <a:spLocks noGrp="1"/>
          </p:cNvSpPr>
          <p:nvPr>
            <p:ph type="subTitle" idx="1"/>
          </p:nvPr>
        </p:nvSpPr>
        <p:spPr>
          <a:xfrm>
            <a:off x="1185017" y="4687333"/>
            <a:ext cx="3228400" cy="89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000">
                <a:solidFill>
                  <a:srgbClr val="FFFFFF"/>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5" name="Google Shape;215;p27"/>
          <p:cNvSpPr txBox="1">
            <a:spLocks noGrp="1"/>
          </p:cNvSpPr>
          <p:nvPr>
            <p:ph type="subTitle" idx="2"/>
          </p:nvPr>
        </p:nvSpPr>
        <p:spPr>
          <a:xfrm>
            <a:off x="7700251" y="2635733"/>
            <a:ext cx="32284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6" name="Google Shape;216;p27"/>
          <p:cNvSpPr txBox="1">
            <a:spLocks noGrp="1"/>
          </p:cNvSpPr>
          <p:nvPr>
            <p:ph type="subTitle" idx="3"/>
          </p:nvPr>
        </p:nvSpPr>
        <p:spPr>
          <a:xfrm>
            <a:off x="1206717" y="2649967"/>
            <a:ext cx="3228400" cy="89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7" name="Google Shape;217;p27"/>
          <p:cNvSpPr txBox="1">
            <a:spLocks noGrp="1"/>
          </p:cNvSpPr>
          <p:nvPr>
            <p:ph type="subTitle" idx="4"/>
          </p:nvPr>
        </p:nvSpPr>
        <p:spPr>
          <a:xfrm>
            <a:off x="1185017" y="4130767"/>
            <a:ext cx="3228400" cy="57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8" name="Google Shape;218;p27"/>
          <p:cNvSpPr txBox="1">
            <a:spLocks noGrp="1"/>
          </p:cNvSpPr>
          <p:nvPr>
            <p:ph type="subTitle" idx="5"/>
          </p:nvPr>
        </p:nvSpPr>
        <p:spPr>
          <a:xfrm>
            <a:off x="7700251" y="2064933"/>
            <a:ext cx="3228400" cy="5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9" name="Google Shape;219;p27"/>
          <p:cNvSpPr txBox="1">
            <a:spLocks noGrp="1"/>
          </p:cNvSpPr>
          <p:nvPr>
            <p:ph type="subTitle" idx="6"/>
          </p:nvPr>
        </p:nvSpPr>
        <p:spPr>
          <a:xfrm>
            <a:off x="1206717" y="2064933"/>
            <a:ext cx="3228400" cy="57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20" name="Google Shape;220;p27"/>
          <p:cNvSpPr txBox="1">
            <a:spLocks noGrp="1"/>
          </p:cNvSpPr>
          <p:nvPr>
            <p:ph type="subTitle" idx="7"/>
          </p:nvPr>
        </p:nvSpPr>
        <p:spPr>
          <a:xfrm>
            <a:off x="7700251" y="4673651"/>
            <a:ext cx="3228400" cy="8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21" name="Google Shape;221;p27"/>
          <p:cNvSpPr txBox="1">
            <a:spLocks noGrp="1"/>
          </p:cNvSpPr>
          <p:nvPr>
            <p:ph type="subTitle" idx="8"/>
          </p:nvPr>
        </p:nvSpPr>
        <p:spPr>
          <a:xfrm>
            <a:off x="7700251" y="4102851"/>
            <a:ext cx="3228400" cy="5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533">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22" name="Google Shape;222;p2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extLst>
      <p:ext uri="{BB962C8B-B14F-4D97-AF65-F5344CB8AC3E}">
        <p14:creationId xmlns:p14="http://schemas.microsoft.com/office/powerpoint/2010/main" val="3989702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slide">
  <p:cSld name="Thanks slide">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965200" y="926751"/>
            <a:ext cx="5752400" cy="1320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6667">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5" name="Google Shape;225;p28"/>
          <p:cNvSpPr txBox="1">
            <a:spLocks noGrp="1"/>
          </p:cNvSpPr>
          <p:nvPr>
            <p:ph type="subTitle" idx="1"/>
          </p:nvPr>
        </p:nvSpPr>
        <p:spPr>
          <a:xfrm>
            <a:off x="965200" y="2351829"/>
            <a:ext cx="5752400" cy="1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867">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226" name="Google Shape;226;p28"/>
          <p:cNvSpPr txBox="1"/>
          <p:nvPr/>
        </p:nvSpPr>
        <p:spPr>
          <a:xfrm>
            <a:off x="6184900" y="5188233"/>
            <a:ext cx="5047200" cy="952000"/>
          </a:xfrm>
          <a:prstGeom prst="rect">
            <a:avLst/>
          </a:prstGeom>
          <a:noFill/>
          <a:ln>
            <a:noFill/>
          </a:ln>
        </p:spPr>
        <p:txBody>
          <a:bodyPr spcFirstLastPara="1" wrap="square" lIns="121900" tIns="121900" rIns="121900" bIns="121900" anchor="t" anchorCtr="0">
            <a:noAutofit/>
          </a:bodyPr>
          <a:lstStyle/>
          <a:p>
            <a:pPr algn="r" defTabSz="1219170">
              <a:lnSpc>
                <a:spcPct val="114000"/>
              </a:lnSpc>
              <a:buClr>
                <a:srgbClr val="263238"/>
              </a:buClr>
              <a:buSzPts val="1100"/>
              <a:buFont typeface="Arial"/>
              <a:buNone/>
            </a:pPr>
            <a:r>
              <a:rPr lang="en" sz="1600" kern="0">
                <a:solidFill>
                  <a:srgbClr val="263238"/>
                </a:solidFill>
                <a:latin typeface="Raleway"/>
                <a:ea typeface="Raleway"/>
                <a:cs typeface="Raleway"/>
                <a:sym typeface="Raleway"/>
              </a:rPr>
              <a:t>This presentation template was created by </a:t>
            </a:r>
            <a:r>
              <a:rPr lang="en" sz="1600" b="1" kern="0">
                <a:solidFill>
                  <a:srgbClr val="263238"/>
                </a:solidFill>
                <a:uFill>
                  <a:noFill/>
                </a:uFill>
                <a:latin typeface="Raleway"/>
                <a:ea typeface="Raleway"/>
                <a:cs typeface="Raleway"/>
                <a:sym typeface="Raleway"/>
                <a:hlinkClick r:id="rId2">
                  <a:extLst>
                    <a:ext uri="{A12FA001-AC4F-418D-AE19-62706E023703}">
                      <ahyp:hlinkClr xmlns="" xmlns:ahyp="http://schemas.microsoft.com/office/drawing/2018/hyperlinkcolor" val="tx"/>
                    </a:ext>
                  </a:extLst>
                </a:hlinkClick>
              </a:rPr>
              <a:t>Slidesgo</a:t>
            </a:r>
            <a:r>
              <a:rPr lang="en" sz="1600" b="1" kern="0">
                <a:solidFill>
                  <a:srgbClr val="263238"/>
                </a:solidFill>
                <a:latin typeface="Raleway"/>
                <a:ea typeface="Raleway"/>
                <a:cs typeface="Raleway"/>
                <a:sym typeface="Raleway"/>
              </a:rPr>
              <a:t>,</a:t>
            </a:r>
            <a:r>
              <a:rPr lang="en" sz="1600" kern="0">
                <a:solidFill>
                  <a:srgbClr val="263238"/>
                </a:solidFill>
                <a:latin typeface="Raleway"/>
                <a:ea typeface="Raleway"/>
                <a:cs typeface="Raleway"/>
                <a:sym typeface="Raleway"/>
              </a:rPr>
              <a:t> including icons by </a:t>
            </a:r>
            <a:r>
              <a:rPr lang="en" sz="1600" b="1" kern="0">
                <a:solidFill>
                  <a:srgbClr val="263238"/>
                </a:solidFill>
                <a:uFill>
                  <a:noFill/>
                </a:uFill>
                <a:latin typeface="Raleway"/>
                <a:ea typeface="Raleway"/>
                <a:cs typeface="Raleway"/>
                <a:sym typeface="Raleway"/>
                <a:hlinkClick r:id="rId3">
                  <a:extLst>
                    <a:ext uri="{A12FA001-AC4F-418D-AE19-62706E023703}">
                      <ahyp:hlinkClr xmlns="" xmlns:ahyp="http://schemas.microsoft.com/office/drawing/2018/hyperlinkcolor" val="tx"/>
                    </a:ext>
                  </a:extLst>
                </a:hlinkClick>
              </a:rPr>
              <a:t>Flaticon</a:t>
            </a:r>
            <a:r>
              <a:rPr lang="en" sz="1600" kern="0">
                <a:solidFill>
                  <a:srgbClr val="263238"/>
                </a:solidFill>
                <a:latin typeface="Raleway"/>
                <a:ea typeface="Raleway"/>
                <a:cs typeface="Raleway"/>
                <a:sym typeface="Raleway"/>
              </a:rPr>
              <a:t>, infographics &amp; images by </a:t>
            </a:r>
            <a:r>
              <a:rPr lang="en" sz="1600" b="1" kern="0">
                <a:solidFill>
                  <a:srgbClr val="263238"/>
                </a:solidFill>
                <a:uFill>
                  <a:noFill/>
                </a:uFill>
                <a:latin typeface="Raleway"/>
                <a:ea typeface="Raleway"/>
                <a:cs typeface="Raleway"/>
                <a:sym typeface="Raleway"/>
                <a:hlinkClick r:id="rId4">
                  <a:extLst>
                    <a:ext uri="{A12FA001-AC4F-418D-AE19-62706E023703}">
                      <ahyp:hlinkClr xmlns="" xmlns:ahyp="http://schemas.microsoft.com/office/drawing/2018/hyperlinkcolor" val="tx"/>
                    </a:ext>
                  </a:extLst>
                </a:hlinkClick>
              </a:rPr>
              <a:t>Freepik</a:t>
            </a:r>
            <a:r>
              <a:rPr lang="en" sz="1600" kern="0">
                <a:solidFill>
                  <a:srgbClr val="263238"/>
                </a:solidFill>
                <a:latin typeface="Raleway"/>
                <a:ea typeface="Raleway"/>
                <a:cs typeface="Raleway"/>
                <a:sym typeface="Raleway"/>
              </a:rPr>
              <a:t> and illustrations by </a:t>
            </a:r>
            <a:r>
              <a:rPr lang="en" sz="1600" b="1" kern="0">
                <a:solidFill>
                  <a:srgbClr val="263238"/>
                </a:solidFill>
                <a:uFill>
                  <a:noFill/>
                </a:uFill>
                <a:latin typeface="Raleway"/>
                <a:ea typeface="Raleway"/>
                <a:cs typeface="Raleway"/>
                <a:sym typeface="Raleway"/>
                <a:hlinkClick r:id="rId5">
                  <a:extLst>
                    <a:ext uri="{A12FA001-AC4F-418D-AE19-62706E023703}">
                      <ahyp:hlinkClr xmlns="" xmlns:ahyp="http://schemas.microsoft.com/office/drawing/2018/hyperlinkcolor" val="tx"/>
                    </a:ext>
                  </a:extLst>
                </a:hlinkClick>
              </a:rPr>
              <a:t>Stories</a:t>
            </a:r>
            <a:endParaRPr sz="1600" kern="0">
              <a:solidFill>
                <a:srgbClr val="263238"/>
              </a:solidFill>
              <a:latin typeface="Raleway"/>
              <a:ea typeface="Raleway"/>
              <a:cs typeface="Raleway"/>
              <a:sym typeface="Raleway"/>
            </a:endParaRPr>
          </a:p>
          <a:p>
            <a:pPr algn="r" defTabSz="1219170">
              <a:spcBef>
                <a:spcPts val="400"/>
              </a:spcBef>
              <a:buClr>
                <a:srgbClr val="000000"/>
              </a:buClr>
              <a:buFont typeface="Arial"/>
              <a:buNone/>
            </a:pPr>
            <a:endParaRPr sz="1333" kern="0">
              <a:solidFill>
                <a:srgbClr val="000000"/>
              </a:solidFill>
              <a:latin typeface="Raleway"/>
              <a:ea typeface="Raleway"/>
              <a:cs typeface="Raleway"/>
              <a:sym typeface="Raleway"/>
            </a:endParaRPr>
          </a:p>
        </p:txBody>
      </p:sp>
      <p:grpSp>
        <p:nvGrpSpPr>
          <p:cNvPr id="227" name="Google Shape;227;p28"/>
          <p:cNvGrpSpPr/>
          <p:nvPr/>
        </p:nvGrpSpPr>
        <p:grpSpPr>
          <a:xfrm>
            <a:off x="4791991" y="1231901"/>
            <a:ext cx="6802751" cy="3601716"/>
            <a:chOff x="847550" y="1140325"/>
            <a:chExt cx="6229625" cy="3298275"/>
          </a:xfrm>
        </p:grpSpPr>
        <p:sp>
          <p:nvSpPr>
            <p:cNvPr id="228" name="Google Shape;228;p28"/>
            <p:cNvSpPr/>
            <p:nvPr/>
          </p:nvSpPr>
          <p:spPr>
            <a:xfrm>
              <a:off x="936450" y="2929100"/>
              <a:ext cx="555825" cy="464275"/>
            </a:xfrm>
            <a:custGeom>
              <a:avLst/>
              <a:gdLst/>
              <a:ahLst/>
              <a:cxnLst/>
              <a:rect l="l" t="t" r="r" b="b"/>
              <a:pathLst>
                <a:path w="22233" h="18571" extrusionOk="0">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29" name="Google Shape;229;p28"/>
            <p:cNvSpPr/>
            <p:nvPr/>
          </p:nvSpPr>
          <p:spPr>
            <a:xfrm>
              <a:off x="1286775" y="2931175"/>
              <a:ext cx="174025" cy="177100"/>
            </a:xfrm>
            <a:custGeom>
              <a:avLst/>
              <a:gdLst/>
              <a:ahLst/>
              <a:cxnLst/>
              <a:rect l="l" t="t" r="r" b="b"/>
              <a:pathLst>
                <a:path w="6961" h="7084" extrusionOk="0">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0" name="Google Shape;230;p28"/>
            <p:cNvSpPr/>
            <p:nvPr/>
          </p:nvSpPr>
          <p:spPr>
            <a:xfrm>
              <a:off x="5318750" y="3794425"/>
              <a:ext cx="553225" cy="553225"/>
            </a:xfrm>
            <a:custGeom>
              <a:avLst/>
              <a:gdLst/>
              <a:ahLst/>
              <a:cxnLst/>
              <a:rect l="l" t="t" r="r" b="b"/>
              <a:pathLst>
                <a:path w="22129" h="22129" extrusionOk="0">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1" name="Google Shape;231;p28"/>
            <p:cNvSpPr/>
            <p:nvPr/>
          </p:nvSpPr>
          <p:spPr>
            <a:xfrm>
              <a:off x="5496575" y="3969950"/>
              <a:ext cx="205950" cy="201900"/>
            </a:xfrm>
            <a:custGeom>
              <a:avLst/>
              <a:gdLst/>
              <a:ahLst/>
              <a:cxnLst/>
              <a:rect l="l" t="t" r="r" b="b"/>
              <a:pathLst>
                <a:path w="8238" h="8076" extrusionOk="0">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2" name="Google Shape;232;p28"/>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3" name="Google Shape;233;p28"/>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4" name="Google Shape;234;p28"/>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5" name="Google Shape;235;p28"/>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6" name="Google Shape;236;p28"/>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7" name="Google Shape;237;p28"/>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8" name="Google Shape;238;p28"/>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39" name="Google Shape;239;p28"/>
            <p:cNvSpPr/>
            <p:nvPr/>
          </p:nvSpPr>
          <p:spPr>
            <a:xfrm>
              <a:off x="2214600" y="2491975"/>
              <a:ext cx="510675" cy="367800"/>
            </a:xfrm>
            <a:custGeom>
              <a:avLst/>
              <a:gdLst/>
              <a:ahLst/>
              <a:cxnLst/>
              <a:rect l="l" t="t" r="r" b="b"/>
              <a:pathLst>
                <a:path w="20427" h="14712" extrusionOk="0">
                  <a:moveTo>
                    <a:pt x="19271" y="0"/>
                  </a:moveTo>
                  <a:lnTo>
                    <a:pt x="0" y="1733"/>
                  </a:lnTo>
                  <a:lnTo>
                    <a:pt x="1155" y="14712"/>
                  </a:lnTo>
                  <a:lnTo>
                    <a:pt x="20426" y="12979"/>
                  </a:lnTo>
                  <a:lnTo>
                    <a:pt x="19271" y="0"/>
                  </a:lnTo>
                  <a:close/>
                </a:path>
              </a:pathLst>
            </a:custGeom>
            <a:solidFill>
              <a:srgbClr val="F5F5F5"/>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0" name="Google Shape;240;p28"/>
            <p:cNvSpPr/>
            <p:nvPr/>
          </p:nvSpPr>
          <p:spPr>
            <a:xfrm>
              <a:off x="2214600" y="2492575"/>
              <a:ext cx="481025" cy="219775"/>
            </a:xfrm>
            <a:custGeom>
              <a:avLst/>
              <a:gdLst/>
              <a:ahLst/>
              <a:cxnLst/>
              <a:rect l="l" t="t" r="r" b="b"/>
              <a:pathLst>
                <a:path w="19241" h="8791" extrusionOk="0">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1" name="Google Shape;241;p28"/>
            <p:cNvSpPr/>
            <p:nvPr/>
          </p:nvSpPr>
          <p:spPr>
            <a:xfrm>
              <a:off x="2242700" y="2649250"/>
              <a:ext cx="149725" cy="210550"/>
            </a:xfrm>
            <a:custGeom>
              <a:avLst/>
              <a:gdLst/>
              <a:ahLst/>
              <a:cxnLst/>
              <a:rect l="l" t="t" r="r" b="b"/>
              <a:pathLst>
                <a:path w="5989" h="8422" extrusionOk="0">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2" name="Google Shape;242;p28"/>
            <p:cNvSpPr/>
            <p:nvPr/>
          </p:nvSpPr>
          <p:spPr>
            <a:xfrm>
              <a:off x="2549700" y="2631025"/>
              <a:ext cx="175575" cy="186250"/>
            </a:xfrm>
            <a:custGeom>
              <a:avLst/>
              <a:gdLst/>
              <a:ahLst/>
              <a:cxnLst/>
              <a:rect l="l" t="t" r="r" b="b"/>
              <a:pathLst>
                <a:path w="7023" h="7450" extrusionOk="0">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3" name="Google Shape;243;p28"/>
            <p:cNvSpPr/>
            <p:nvPr/>
          </p:nvSpPr>
          <p:spPr>
            <a:xfrm>
              <a:off x="3308850" y="2305025"/>
              <a:ext cx="628450" cy="607725"/>
            </a:xfrm>
            <a:custGeom>
              <a:avLst/>
              <a:gdLst/>
              <a:ahLst/>
              <a:cxnLst/>
              <a:rect l="l" t="t" r="r" b="b"/>
              <a:pathLst>
                <a:path w="25138" h="24309" extrusionOk="0">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4" name="Google Shape;244;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5" name="Google Shape;245;p28"/>
            <p:cNvSpPr/>
            <p:nvPr/>
          </p:nvSpPr>
          <p:spPr>
            <a:xfrm>
              <a:off x="3602925" y="2380275"/>
              <a:ext cx="180100" cy="76750"/>
            </a:xfrm>
            <a:custGeom>
              <a:avLst/>
              <a:gdLst/>
              <a:ahLst/>
              <a:cxnLst/>
              <a:rect l="l" t="t" r="r" b="b"/>
              <a:pathLst>
                <a:path w="7204" h="3070" extrusionOk="0">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6" name="Google Shape;246;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7" name="Google Shape;247;p28"/>
            <p:cNvSpPr/>
            <p:nvPr/>
          </p:nvSpPr>
          <p:spPr>
            <a:xfrm>
              <a:off x="3425100" y="2432575"/>
              <a:ext cx="142875" cy="74725"/>
            </a:xfrm>
            <a:custGeom>
              <a:avLst/>
              <a:gdLst/>
              <a:ahLst/>
              <a:cxnLst/>
              <a:rect l="l" t="t" r="r" b="b"/>
              <a:pathLst>
                <a:path w="5715" h="2989" extrusionOk="0">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8" name="Google Shape;248;p28"/>
            <p:cNvSpPr/>
            <p:nvPr/>
          </p:nvSpPr>
          <p:spPr>
            <a:xfrm>
              <a:off x="3460050" y="2451625"/>
              <a:ext cx="235600" cy="123250"/>
            </a:xfrm>
            <a:custGeom>
              <a:avLst/>
              <a:gdLst/>
              <a:ahLst/>
              <a:cxnLst/>
              <a:rect l="l" t="t" r="r" b="b"/>
              <a:pathLst>
                <a:path w="9424" h="4930" extrusionOk="0">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49" name="Google Shape;249;p28"/>
            <p:cNvSpPr/>
            <p:nvPr/>
          </p:nvSpPr>
          <p:spPr>
            <a:xfrm>
              <a:off x="3489700" y="2497225"/>
              <a:ext cx="256100" cy="133875"/>
            </a:xfrm>
            <a:custGeom>
              <a:avLst/>
              <a:gdLst/>
              <a:ahLst/>
              <a:cxnLst/>
              <a:rect l="l" t="t" r="r" b="b"/>
              <a:pathLst>
                <a:path w="10244" h="5355" extrusionOk="0">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0" name="Google Shape;250;p28"/>
            <p:cNvSpPr/>
            <p:nvPr/>
          </p:nvSpPr>
          <p:spPr>
            <a:xfrm>
              <a:off x="3517800" y="2550425"/>
              <a:ext cx="256125" cy="133875"/>
            </a:xfrm>
            <a:custGeom>
              <a:avLst/>
              <a:gdLst/>
              <a:ahLst/>
              <a:cxnLst/>
              <a:rect l="l" t="t" r="r" b="b"/>
              <a:pathLst>
                <a:path w="10245" h="5355" extrusionOk="0">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1" name="Google Shape;251;p28"/>
            <p:cNvSpPr/>
            <p:nvPr/>
          </p:nvSpPr>
          <p:spPr>
            <a:xfrm>
              <a:off x="3545925" y="2603625"/>
              <a:ext cx="256100" cy="133875"/>
            </a:xfrm>
            <a:custGeom>
              <a:avLst/>
              <a:gdLst/>
              <a:ahLst/>
              <a:cxnLst/>
              <a:rect l="l" t="t" r="r" b="b"/>
              <a:pathLst>
                <a:path w="10244" h="5355" extrusionOk="0">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2" name="Google Shape;252;p28"/>
            <p:cNvSpPr/>
            <p:nvPr/>
          </p:nvSpPr>
          <p:spPr>
            <a:xfrm>
              <a:off x="3574050" y="2656800"/>
              <a:ext cx="256100" cy="133875"/>
            </a:xfrm>
            <a:custGeom>
              <a:avLst/>
              <a:gdLst/>
              <a:ahLst/>
              <a:cxnLst/>
              <a:rect l="l" t="t" r="r" b="b"/>
              <a:pathLst>
                <a:path w="10244" h="5355" extrusionOk="0">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3" name="Google Shape;253;p28"/>
            <p:cNvSpPr/>
            <p:nvPr/>
          </p:nvSpPr>
          <p:spPr>
            <a:xfrm>
              <a:off x="2731325" y="3077850"/>
              <a:ext cx="57000" cy="49400"/>
            </a:xfrm>
            <a:custGeom>
              <a:avLst/>
              <a:gdLst/>
              <a:ahLst/>
              <a:cxnLst/>
              <a:rect l="l" t="t" r="r" b="b"/>
              <a:pathLst>
                <a:path w="2280" h="1976" extrusionOk="0">
                  <a:moveTo>
                    <a:pt x="547" y="0"/>
                  </a:moveTo>
                  <a:lnTo>
                    <a:pt x="0" y="1125"/>
                  </a:lnTo>
                  <a:lnTo>
                    <a:pt x="1733" y="1976"/>
                  </a:lnTo>
                  <a:lnTo>
                    <a:pt x="2280" y="882"/>
                  </a:lnTo>
                  <a:lnTo>
                    <a:pt x="547" y="0"/>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4" name="Google Shape;254;p28"/>
            <p:cNvSpPr/>
            <p:nvPr/>
          </p:nvSpPr>
          <p:spPr>
            <a:xfrm>
              <a:off x="2690275" y="3045925"/>
              <a:ext cx="75275" cy="80575"/>
            </a:xfrm>
            <a:custGeom>
              <a:avLst/>
              <a:gdLst/>
              <a:ahLst/>
              <a:cxnLst/>
              <a:rect l="l" t="t" r="r" b="b"/>
              <a:pathLst>
                <a:path w="3011" h="3223" extrusionOk="0">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5" name="Google Shape;255;p28"/>
            <p:cNvSpPr/>
            <p:nvPr/>
          </p:nvSpPr>
          <p:spPr>
            <a:xfrm>
              <a:off x="2692575" y="3093050"/>
              <a:ext cx="48650" cy="24325"/>
            </a:xfrm>
            <a:custGeom>
              <a:avLst/>
              <a:gdLst/>
              <a:ahLst/>
              <a:cxnLst/>
              <a:rect l="l" t="t" r="r" b="b"/>
              <a:pathLst>
                <a:path w="1946" h="973" extrusionOk="0">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6" name="Google Shape;256;p28"/>
            <p:cNvSpPr/>
            <p:nvPr/>
          </p:nvSpPr>
          <p:spPr>
            <a:xfrm>
              <a:off x="2697875" y="3080125"/>
              <a:ext cx="48675" cy="25850"/>
            </a:xfrm>
            <a:custGeom>
              <a:avLst/>
              <a:gdLst/>
              <a:ahLst/>
              <a:cxnLst/>
              <a:rect l="l" t="t" r="r" b="b"/>
              <a:pathLst>
                <a:path w="1947" h="1034" extrusionOk="0">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7" name="Google Shape;257;p28"/>
            <p:cNvSpPr/>
            <p:nvPr/>
          </p:nvSpPr>
          <p:spPr>
            <a:xfrm>
              <a:off x="2704725" y="3064925"/>
              <a:ext cx="49425" cy="26625"/>
            </a:xfrm>
            <a:custGeom>
              <a:avLst/>
              <a:gdLst/>
              <a:ahLst/>
              <a:cxnLst/>
              <a:rect l="l" t="t" r="r" b="b"/>
              <a:pathLst>
                <a:path w="1977" h="1065" extrusionOk="0">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8" name="Google Shape;258;p28"/>
            <p:cNvSpPr/>
            <p:nvPr/>
          </p:nvSpPr>
          <p:spPr>
            <a:xfrm>
              <a:off x="2712325" y="3053525"/>
              <a:ext cx="48650" cy="24350"/>
            </a:xfrm>
            <a:custGeom>
              <a:avLst/>
              <a:gdLst/>
              <a:ahLst/>
              <a:cxnLst/>
              <a:rect l="l" t="t" r="r" b="b"/>
              <a:pathLst>
                <a:path w="1946" h="974" extrusionOk="0">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59" name="Google Shape;259;p28"/>
            <p:cNvSpPr/>
            <p:nvPr/>
          </p:nvSpPr>
          <p:spPr>
            <a:xfrm>
              <a:off x="3093025" y="2930425"/>
              <a:ext cx="47900" cy="57025"/>
            </a:xfrm>
            <a:custGeom>
              <a:avLst/>
              <a:gdLst/>
              <a:ahLst/>
              <a:cxnLst/>
              <a:rect l="l" t="t" r="r" b="b"/>
              <a:pathLst>
                <a:path w="1916" h="2281" extrusionOk="0">
                  <a:moveTo>
                    <a:pt x="761" y="0"/>
                  </a:moveTo>
                  <a:lnTo>
                    <a:pt x="1" y="1794"/>
                  </a:lnTo>
                  <a:lnTo>
                    <a:pt x="1125" y="2280"/>
                  </a:lnTo>
                  <a:lnTo>
                    <a:pt x="1916" y="487"/>
                  </a:lnTo>
                  <a:lnTo>
                    <a:pt x="761" y="0"/>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0" name="Google Shape;260;p28"/>
            <p:cNvSpPr/>
            <p:nvPr/>
          </p:nvSpPr>
          <p:spPr>
            <a:xfrm>
              <a:off x="3091500" y="2890150"/>
              <a:ext cx="79075" cy="72975"/>
            </a:xfrm>
            <a:custGeom>
              <a:avLst/>
              <a:gdLst/>
              <a:ahLst/>
              <a:cxnLst/>
              <a:rect l="l" t="t" r="r" b="b"/>
              <a:pathLst>
                <a:path w="3163" h="2919" extrusionOk="0">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1" name="Google Shape;261;p28"/>
            <p:cNvSpPr/>
            <p:nvPr/>
          </p:nvSpPr>
          <p:spPr>
            <a:xfrm>
              <a:off x="3101400" y="2891675"/>
              <a:ext cx="21300" cy="50175"/>
            </a:xfrm>
            <a:custGeom>
              <a:avLst/>
              <a:gdLst/>
              <a:ahLst/>
              <a:cxnLst/>
              <a:rect l="l" t="t" r="r" b="b"/>
              <a:pathLst>
                <a:path w="852" h="2007" extrusionOk="0">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2" name="Google Shape;262;p28"/>
            <p:cNvSpPr/>
            <p:nvPr/>
          </p:nvSpPr>
          <p:spPr>
            <a:xfrm>
              <a:off x="3112025" y="2895475"/>
              <a:ext cx="23575" cy="50925"/>
            </a:xfrm>
            <a:custGeom>
              <a:avLst/>
              <a:gdLst/>
              <a:ahLst/>
              <a:cxnLst/>
              <a:rect l="l" t="t" r="r" b="b"/>
              <a:pathLst>
                <a:path w="943" h="2037" extrusionOk="0">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3" name="Google Shape;263;p28"/>
            <p:cNvSpPr/>
            <p:nvPr/>
          </p:nvSpPr>
          <p:spPr>
            <a:xfrm>
              <a:off x="3127225" y="2902300"/>
              <a:ext cx="23575" cy="50950"/>
            </a:xfrm>
            <a:custGeom>
              <a:avLst/>
              <a:gdLst/>
              <a:ahLst/>
              <a:cxnLst/>
              <a:rect l="l" t="t" r="r" b="b"/>
              <a:pathLst>
                <a:path w="943" h="2038" extrusionOk="0">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4" name="Google Shape;264;p28"/>
            <p:cNvSpPr/>
            <p:nvPr/>
          </p:nvSpPr>
          <p:spPr>
            <a:xfrm>
              <a:off x="3140900" y="2909150"/>
              <a:ext cx="22075" cy="50175"/>
            </a:xfrm>
            <a:custGeom>
              <a:avLst/>
              <a:gdLst/>
              <a:ahLst/>
              <a:cxnLst/>
              <a:rect l="l" t="t" r="r" b="b"/>
              <a:pathLst>
                <a:path w="883" h="2007" extrusionOk="0">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5" name="Google Shape;265;p28"/>
            <p:cNvSpPr/>
            <p:nvPr/>
          </p:nvSpPr>
          <p:spPr>
            <a:xfrm>
              <a:off x="2882550" y="2920550"/>
              <a:ext cx="56250" cy="66900"/>
            </a:xfrm>
            <a:custGeom>
              <a:avLst/>
              <a:gdLst/>
              <a:ahLst/>
              <a:cxnLst/>
              <a:rect l="l" t="t" r="r" b="b"/>
              <a:pathLst>
                <a:path w="2250" h="2676" extrusionOk="0">
                  <a:moveTo>
                    <a:pt x="1368" y="0"/>
                  </a:moveTo>
                  <a:lnTo>
                    <a:pt x="0" y="547"/>
                  </a:lnTo>
                  <a:lnTo>
                    <a:pt x="882" y="2675"/>
                  </a:lnTo>
                  <a:lnTo>
                    <a:pt x="2249" y="2098"/>
                  </a:lnTo>
                  <a:lnTo>
                    <a:pt x="1368" y="0"/>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6" name="Google Shape;266;p28"/>
            <p:cNvSpPr/>
            <p:nvPr/>
          </p:nvSpPr>
          <p:spPr>
            <a:xfrm>
              <a:off x="2847575" y="2871925"/>
              <a:ext cx="93500" cy="85875"/>
            </a:xfrm>
            <a:custGeom>
              <a:avLst/>
              <a:gdLst/>
              <a:ahLst/>
              <a:cxnLst/>
              <a:rect l="l" t="t" r="r" b="b"/>
              <a:pathLst>
                <a:path w="3740" h="3435" extrusionOk="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7" name="Google Shape;267;p28"/>
            <p:cNvSpPr/>
            <p:nvPr/>
          </p:nvSpPr>
          <p:spPr>
            <a:xfrm>
              <a:off x="2847575" y="2871925"/>
              <a:ext cx="70700" cy="29925"/>
            </a:xfrm>
            <a:custGeom>
              <a:avLst/>
              <a:gdLst/>
              <a:ahLst/>
              <a:cxnLst/>
              <a:rect l="l" t="t" r="r" b="b"/>
              <a:pathLst>
                <a:path w="2828" h="1197" extrusionOk="0">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8" name="Google Shape;268;p28"/>
            <p:cNvSpPr/>
            <p:nvPr/>
          </p:nvSpPr>
          <p:spPr>
            <a:xfrm>
              <a:off x="2874175" y="2899275"/>
              <a:ext cx="20550" cy="48650"/>
            </a:xfrm>
            <a:custGeom>
              <a:avLst/>
              <a:gdLst/>
              <a:ahLst/>
              <a:cxnLst/>
              <a:rect l="l" t="t" r="r" b="b"/>
              <a:pathLst>
                <a:path w="822" h="1946" extrusionOk="0">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69" name="Google Shape;269;p28"/>
            <p:cNvSpPr/>
            <p:nvPr/>
          </p:nvSpPr>
          <p:spPr>
            <a:xfrm>
              <a:off x="2887850" y="2893950"/>
              <a:ext cx="20550" cy="48650"/>
            </a:xfrm>
            <a:custGeom>
              <a:avLst/>
              <a:gdLst/>
              <a:ahLst/>
              <a:cxnLst/>
              <a:rect l="l" t="t" r="r" b="b"/>
              <a:pathLst>
                <a:path w="822" h="1946" extrusionOk="0">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0" name="Google Shape;270;p28"/>
            <p:cNvSpPr/>
            <p:nvPr/>
          </p:nvSpPr>
          <p:spPr>
            <a:xfrm>
              <a:off x="2900775" y="2887875"/>
              <a:ext cx="20550" cy="49425"/>
            </a:xfrm>
            <a:custGeom>
              <a:avLst/>
              <a:gdLst/>
              <a:ahLst/>
              <a:cxnLst/>
              <a:rect l="l" t="t" r="r" b="b"/>
              <a:pathLst>
                <a:path w="822" h="1977" extrusionOk="0">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1" name="Google Shape;271;p28"/>
            <p:cNvSpPr/>
            <p:nvPr/>
          </p:nvSpPr>
          <p:spPr>
            <a:xfrm>
              <a:off x="2909900" y="2879500"/>
              <a:ext cx="22050" cy="53225"/>
            </a:xfrm>
            <a:custGeom>
              <a:avLst/>
              <a:gdLst/>
              <a:ahLst/>
              <a:cxnLst/>
              <a:rect l="l" t="t" r="r" b="b"/>
              <a:pathLst>
                <a:path w="882" h="2129" extrusionOk="0">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2" name="Google Shape;272;p28"/>
            <p:cNvSpPr/>
            <p:nvPr/>
          </p:nvSpPr>
          <p:spPr>
            <a:xfrm>
              <a:off x="2859750" y="2900025"/>
              <a:ext cx="22050" cy="53225"/>
            </a:xfrm>
            <a:custGeom>
              <a:avLst/>
              <a:gdLst/>
              <a:ahLst/>
              <a:cxnLst/>
              <a:rect l="l" t="t" r="r" b="b"/>
              <a:pathLst>
                <a:path w="882" h="2129" extrusionOk="0">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3" name="Google Shape;273;p28"/>
            <p:cNvSpPr/>
            <p:nvPr/>
          </p:nvSpPr>
          <p:spPr>
            <a:xfrm>
              <a:off x="2709275" y="2944975"/>
              <a:ext cx="608700" cy="534775"/>
            </a:xfrm>
            <a:custGeom>
              <a:avLst/>
              <a:gdLst/>
              <a:ahLst/>
              <a:cxnLst/>
              <a:rect l="l" t="t" r="r" b="b"/>
              <a:pathLst>
                <a:path w="24348" h="21391" extrusionOk="0">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4" name="Google Shape;274;p28"/>
            <p:cNvSpPr/>
            <p:nvPr/>
          </p:nvSpPr>
          <p:spPr>
            <a:xfrm>
              <a:off x="2758675" y="2985600"/>
              <a:ext cx="508400" cy="449050"/>
            </a:xfrm>
            <a:custGeom>
              <a:avLst/>
              <a:gdLst/>
              <a:ahLst/>
              <a:cxnLst/>
              <a:rect l="l" t="t" r="r" b="b"/>
              <a:pathLst>
                <a:path w="20336" h="17962" extrusionOk="0">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5" name="Google Shape;275;p28"/>
            <p:cNvSpPr/>
            <p:nvPr/>
          </p:nvSpPr>
          <p:spPr>
            <a:xfrm>
              <a:off x="2786025" y="2984775"/>
              <a:ext cx="453700" cy="451750"/>
            </a:xfrm>
            <a:custGeom>
              <a:avLst/>
              <a:gdLst/>
              <a:ahLst/>
              <a:cxnLst/>
              <a:rect l="l" t="t" r="r" b="b"/>
              <a:pathLst>
                <a:path w="18148" h="18070" extrusionOk="0">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6" name="Google Shape;276;p28"/>
            <p:cNvSpPr/>
            <p:nvPr/>
          </p:nvSpPr>
          <p:spPr>
            <a:xfrm>
              <a:off x="3153050" y="3113800"/>
              <a:ext cx="68425" cy="31700"/>
            </a:xfrm>
            <a:custGeom>
              <a:avLst/>
              <a:gdLst/>
              <a:ahLst/>
              <a:cxnLst/>
              <a:rect l="l" t="t" r="r" b="b"/>
              <a:pathLst>
                <a:path w="2737" h="1268" extrusionOk="0">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7" name="Google Shape;277;p28"/>
            <p:cNvSpPr/>
            <p:nvPr/>
          </p:nvSpPr>
          <p:spPr>
            <a:xfrm>
              <a:off x="3158375" y="3263250"/>
              <a:ext cx="70700" cy="25775"/>
            </a:xfrm>
            <a:custGeom>
              <a:avLst/>
              <a:gdLst/>
              <a:ahLst/>
              <a:cxnLst/>
              <a:rect l="l" t="t" r="r" b="b"/>
              <a:pathLst>
                <a:path w="2828" h="1031" extrusionOk="0">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8" name="Google Shape;278;p28"/>
            <p:cNvSpPr/>
            <p:nvPr/>
          </p:nvSpPr>
          <p:spPr>
            <a:xfrm>
              <a:off x="3079350" y="3349875"/>
              <a:ext cx="34225" cy="67700"/>
            </a:xfrm>
            <a:custGeom>
              <a:avLst/>
              <a:gdLst/>
              <a:ahLst/>
              <a:cxnLst/>
              <a:rect l="l" t="t" r="r" b="b"/>
              <a:pathLst>
                <a:path w="1369" h="2708" extrusionOk="0">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9" name="Google Shape;279;p28"/>
            <p:cNvSpPr/>
            <p:nvPr/>
          </p:nvSpPr>
          <p:spPr>
            <a:xfrm>
              <a:off x="2934975" y="3356725"/>
              <a:ext cx="27375" cy="69950"/>
            </a:xfrm>
            <a:custGeom>
              <a:avLst/>
              <a:gdLst/>
              <a:ahLst/>
              <a:cxnLst/>
              <a:rect l="l" t="t" r="r" b="b"/>
              <a:pathLst>
                <a:path w="1095" h="2798" extrusionOk="0">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0" name="Google Shape;280;p28"/>
            <p:cNvSpPr/>
            <p:nvPr/>
          </p:nvSpPr>
          <p:spPr>
            <a:xfrm>
              <a:off x="2806550" y="3278450"/>
              <a:ext cx="67650" cy="33225"/>
            </a:xfrm>
            <a:custGeom>
              <a:avLst/>
              <a:gdLst/>
              <a:ahLst/>
              <a:cxnLst/>
              <a:rect l="l" t="t" r="r" b="b"/>
              <a:pathLst>
                <a:path w="2706" h="1329" extrusionOk="0">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1" name="Google Shape;281;p28"/>
            <p:cNvSpPr/>
            <p:nvPr/>
          </p:nvSpPr>
          <p:spPr>
            <a:xfrm>
              <a:off x="2795150" y="3136450"/>
              <a:ext cx="71450" cy="25000"/>
            </a:xfrm>
            <a:custGeom>
              <a:avLst/>
              <a:gdLst/>
              <a:ahLst/>
              <a:cxnLst/>
              <a:rect l="l" t="t" r="r" b="b"/>
              <a:pathLst>
                <a:path w="2858" h="1000" extrusionOk="0">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2" name="Google Shape;282;p28"/>
            <p:cNvSpPr/>
            <p:nvPr/>
          </p:nvSpPr>
          <p:spPr>
            <a:xfrm>
              <a:off x="2908375" y="3006300"/>
              <a:ext cx="34975" cy="66250"/>
            </a:xfrm>
            <a:custGeom>
              <a:avLst/>
              <a:gdLst/>
              <a:ahLst/>
              <a:cxnLst/>
              <a:rect l="l" t="t" r="r" b="b"/>
              <a:pathLst>
                <a:path w="1399" h="2650" extrusionOk="0">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3" name="Google Shape;283;p28"/>
            <p:cNvSpPr/>
            <p:nvPr/>
          </p:nvSpPr>
          <p:spPr>
            <a:xfrm>
              <a:off x="3061125" y="2992700"/>
              <a:ext cx="25100" cy="70725"/>
            </a:xfrm>
            <a:custGeom>
              <a:avLst/>
              <a:gdLst/>
              <a:ahLst/>
              <a:cxnLst/>
              <a:rect l="l" t="t" r="r" b="b"/>
              <a:pathLst>
                <a:path w="1004" h="2829" extrusionOk="0">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4" name="Google Shape;284;p28"/>
            <p:cNvSpPr/>
            <p:nvPr/>
          </p:nvSpPr>
          <p:spPr>
            <a:xfrm>
              <a:off x="3150775" y="3105525"/>
              <a:ext cx="66900" cy="34650"/>
            </a:xfrm>
            <a:custGeom>
              <a:avLst/>
              <a:gdLst/>
              <a:ahLst/>
              <a:cxnLst/>
              <a:rect l="l" t="t" r="r" b="b"/>
              <a:pathLst>
                <a:path w="2676" h="1386" extrusionOk="0">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5" name="Google Shape;285;p28"/>
            <p:cNvSpPr/>
            <p:nvPr/>
          </p:nvSpPr>
          <p:spPr>
            <a:xfrm>
              <a:off x="2741200" y="3020100"/>
              <a:ext cx="98050" cy="297125"/>
            </a:xfrm>
            <a:custGeom>
              <a:avLst/>
              <a:gdLst/>
              <a:ahLst/>
              <a:cxnLst/>
              <a:rect l="l" t="t" r="r" b="b"/>
              <a:pathLst>
                <a:path w="3922" h="11885" extrusionOk="0">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6" name="Google Shape;286;p28"/>
            <p:cNvSpPr/>
            <p:nvPr/>
          </p:nvSpPr>
          <p:spPr>
            <a:xfrm>
              <a:off x="2855950" y="2978300"/>
              <a:ext cx="46375" cy="26625"/>
            </a:xfrm>
            <a:custGeom>
              <a:avLst/>
              <a:gdLst/>
              <a:ahLst/>
              <a:cxnLst/>
              <a:rect l="l" t="t" r="r" b="b"/>
              <a:pathLst>
                <a:path w="1855" h="1065" extrusionOk="0">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7" name="Google Shape;287;p28"/>
            <p:cNvSpPr/>
            <p:nvPr/>
          </p:nvSpPr>
          <p:spPr>
            <a:xfrm>
              <a:off x="2899250" y="3041375"/>
              <a:ext cx="419075" cy="409675"/>
            </a:xfrm>
            <a:custGeom>
              <a:avLst/>
              <a:gdLst/>
              <a:ahLst/>
              <a:cxnLst/>
              <a:rect l="l" t="t" r="r" b="b"/>
              <a:pathLst>
                <a:path w="16763" h="16387" extrusionOk="0">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8" name="Google Shape;288;p28"/>
            <p:cNvSpPr/>
            <p:nvPr/>
          </p:nvSpPr>
          <p:spPr>
            <a:xfrm>
              <a:off x="3022350" y="3076325"/>
              <a:ext cx="44875" cy="169050"/>
            </a:xfrm>
            <a:custGeom>
              <a:avLst/>
              <a:gdLst/>
              <a:ahLst/>
              <a:cxnLst/>
              <a:rect l="l" t="t" r="r" b="b"/>
              <a:pathLst>
                <a:path w="1795" h="6762" extrusionOk="0">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9" name="Google Shape;289;p28"/>
            <p:cNvSpPr/>
            <p:nvPr/>
          </p:nvSpPr>
          <p:spPr>
            <a:xfrm>
              <a:off x="3001850" y="3037575"/>
              <a:ext cx="36500" cy="179350"/>
            </a:xfrm>
            <a:custGeom>
              <a:avLst/>
              <a:gdLst/>
              <a:ahLst/>
              <a:cxnLst/>
              <a:rect l="l" t="t" r="r" b="b"/>
              <a:pathLst>
                <a:path w="1460" h="7174" extrusionOk="0">
                  <a:moveTo>
                    <a:pt x="882" y="0"/>
                  </a:moveTo>
                  <a:lnTo>
                    <a:pt x="0" y="6353"/>
                  </a:lnTo>
                  <a:lnTo>
                    <a:pt x="638" y="7174"/>
                  </a:lnTo>
                  <a:lnTo>
                    <a:pt x="1459" y="6505"/>
                  </a:lnTo>
                  <a:lnTo>
                    <a:pt x="882" y="0"/>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0" name="Google Shape;290;p28"/>
            <p:cNvSpPr/>
            <p:nvPr/>
          </p:nvSpPr>
          <p:spPr>
            <a:xfrm>
              <a:off x="3022350" y="3037575"/>
              <a:ext cx="16000" cy="162625"/>
            </a:xfrm>
            <a:custGeom>
              <a:avLst/>
              <a:gdLst/>
              <a:ahLst/>
              <a:cxnLst/>
              <a:rect l="l" t="t" r="r" b="b"/>
              <a:pathLst>
                <a:path w="640" h="6505" extrusionOk="0">
                  <a:moveTo>
                    <a:pt x="62" y="0"/>
                  </a:moveTo>
                  <a:lnTo>
                    <a:pt x="1" y="6110"/>
                  </a:lnTo>
                  <a:lnTo>
                    <a:pt x="639" y="6505"/>
                  </a:lnTo>
                  <a:lnTo>
                    <a:pt x="62" y="0"/>
                  </a:lnTo>
                  <a:close/>
                </a:path>
              </a:pathLst>
            </a:custGeom>
            <a:solidFill>
              <a:srgbClr val="00000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1" name="Google Shape;291;p28"/>
            <p:cNvSpPr/>
            <p:nvPr/>
          </p:nvSpPr>
          <p:spPr>
            <a:xfrm>
              <a:off x="2986650" y="3190225"/>
              <a:ext cx="63150" cy="52375"/>
            </a:xfrm>
            <a:custGeom>
              <a:avLst/>
              <a:gdLst/>
              <a:ahLst/>
              <a:cxnLst/>
              <a:rect l="l" t="t" r="r" b="b"/>
              <a:pathLst>
                <a:path w="2526" h="2095" extrusionOk="0">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2" name="Google Shape;292;p28"/>
            <p:cNvSpPr/>
            <p:nvPr/>
          </p:nvSpPr>
          <p:spPr>
            <a:xfrm>
              <a:off x="2980225" y="3188675"/>
              <a:ext cx="65725" cy="55650"/>
            </a:xfrm>
            <a:custGeom>
              <a:avLst/>
              <a:gdLst/>
              <a:ahLst/>
              <a:cxnLst/>
              <a:rect l="l" t="t" r="r" b="b"/>
              <a:pathLst>
                <a:path w="2629" h="2226" extrusionOk="0">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3" name="Google Shape;293;p28"/>
            <p:cNvSpPr/>
            <p:nvPr/>
          </p:nvSpPr>
          <p:spPr>
            <a:xfrm>
              <a:off x="2994250" y="3196900"/>
              <a:ext cx="47525" cy="39125"/>
            </a:xfrm>
            <a:custGeom>
              <a:avLst/>
              <a:gdLst/>
              <a:ahLst/>
              <a:cxnLst/>
              <a:rect l="l" t="t" r="r" b="b"/>
              <a:pathLst>
                <a:path w="1901" h="1565" extrusionOk="0">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4" name="Google Shape;294;p28"/>
            <p:cNvSpPr/>
            <p:nvPr/>
          </p:nvSpPr>
          <p:spPr>
            <a:xfrm>
              <a:off x="2200150" y="3571575"/>
              <a:ext cx="484075" cy="399450"/>
            </a:xfrm>
            <a:custGeom>
              <a:avLst/>
              <a:gdLst/>
              <a:ahLst/>
              <a:cxnLst/>
              <a:rect l="l" t="t" r="r" b="b"/>
              <a:pathLst>
                <a:path w="19363" h="15978" extrusionOk="0">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5" name="Google Shape;295;p28"/>
            <p:cNvSpPr/>
            <p:nvPr/>
          </p:nvSpPr>
          <p:spPr>
            <a:xfrm>
              <a:off x="2395450" y="3724500"/>
              <a:ext cx="115525" cy="121625"/>
            </a:xfrm>
            <a:custGeom>
              <a:avLst/>
              <a:gdLst/>
              <a:ahLst/>
              <a:cxnLst/>
              <a:rect l="l" t="t" r="r" b="b"/>
              <a:pathLst>
                <a:path w="4621" h="4865" extrusionOk="0">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6" name="Google Shape;296;p28"/>
            <p:cNvSpPr/>
            <p:nvPr/>
          </p:nvSpPr>
          <p:spPr>
            <a:xfrm>
              <a:off x="1582350" y="3302775"/>
              <a:ext cx="367075" cy="321450"/>
            </a:xfrm>
            <a:custGeom>
              <a:avLst/>
              <a:gdLst/>
              <a:ahLst/>
              <a:cxnLst/>
              <a:rect l="l" t="t" r="r" b="b"/>
              <a:pathLst>
                <a:path w="14683" h="12858" extrusionOk="0">
                  <a:moveTo>
                    <a:pt x="12190" y="0"/>
                  </a:moveTo>
                  <a:lnTo>
                    <a:pt x="1" y="3131"/>
                  </a:lnTo>
                  <a:lnTo>
                    <a:pt x="2524" y="12858"/>
                  </a:lnTo>
                  <a:lnTo>
                    <a:pt x="14682" y="9727"/>
                  </a:lnTo>
                  <a:lnTo>
                    <a:pt x="12190" y="0"/>
                  </a:ln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7" name="Google Shape;297;p28"/>
            <p:cNvSpPr/>
            <p:nvPr/>
          </p:nvSpPr>
          <p:spPr>
            <a:xfrm>
              <a:off x="1583875" y="3292125"/>
              <a:ext cx="368575" cy="322225"/>
            </a:xfrm>
            <a:custGeom>
              <a:avLst/>
              <a:gdLst/>
              <a:ahLst/>
              <a:cxnLst/>
              <a:rect l="l" t="t" r="r" b="b"/>
              <a:pathLst>
                <a:path w="14743" h="12889" extrusionOk="0">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8" name="Google Shape;298;p28"/>
            <p:cNvSpPr/>
            <p:nvPr/>
          </p:nvSpPr>
          <p:spPr>
            <a:xfrm>
              <a:off x="1599075" y="3311125"/>
              <a:ext cx="337425" cy="285750"/>
            </a:xfrm>
            <a:custGeom>
              <a:avLst/>
              <a:gdLst/>
              <a:ahLst/>
              <a:cxnLst/>
              <a:rect l="l" t="t" r="r" b="b"/>
              <a:pathLst>
                <a:path w="13497" h="11430" extrusionOk="0">
                  <a:moveTo>
                    <a:pt x="11308" y="1"/>
                  </a:moveTo>
                  <a:lnTo>
                    <a:pt x="1" y="2949"/>
                  </a:lnTo>
                  <a:lnTo>
                    <a:pt x="2220" y="11429"/>
                  </a:lnTo>
                  <a:lnTo>
                    <a:pt x="13496" y="8481"/>
                  </a:lnTo>
                  <a:lnTo>
                    <a:pt x="11308" y="1"/>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99" name="Google Shape;299;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0" name="Google Shape;300;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1" name="Google Shape;301;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00000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2" name="Google Shape;302;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3" name="Google Shape;303;p28"/>
            <p:cNvSpPr/>
            <p:nvPr/>
          </p:nvSpPr>
          <p:spPr>
            <a:xfrm>
              <a:off x="1735850" y="3083150"/>
              <a:ext cx="499275" cy="411125"/>
            </a:xfrm>
            <a:custGeom>
              <a:avLst/>
              <a:gdLst/>
              <a:ahLst/>
              <a:cxnLst/>
              <a:rect l="l" t="t" r="r" b="b"/>
              <a:pathLst>
                <a:path w="19971" h="16445" extrusionOk="0">
                  <a:moveTo>
                    <a:pt x="18907" y="1"/>
                  </a:moveTo>
                  <a:lnTo>
                    <a:pt x="1" y="1338"/>
                  </a:lnTo>
                  <a:lnTo>
                    <a:pt x="1065" y="16445"/>
                  </a:lnTo>
                  <a:lnTo>
                    <a:pt x="19971" y="15138"/>
                  </a:lnTo>
                  <a:lnTo>
                    <a:pt x="18907" y="1"/>
                  </a:lnTo>
                  <a:close/>
                </a:path>
              </a:pathLst>
            </a:custGeom>
            <a:solidFill>
              <a:srgbClr val="EBEBEB"/>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4" name="Google Shape;304;p28"/>
            <p:cNvSpPr/>
            <p:nvPr/>
          </p:nvSpPr>
          <p:spPr>
            <a:xfrm>
              <a:off x="1734350" y="3082400"/>
              <a:ext cx="501550" cy="412650"/>
            </a:xfrm>
            <a:custGeom>
              <a:avLst/>
              <a:gdLst/>
              <a:ahLst/>
              <a:cxnLst/>
              <a:rect l="l" t="t" r="r" b="b"/>
              <a:pathLst>
                <a:path w="20062" h="16506" extrusionOk="0">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5" name="Google Shape;305;p28"/>
            <p:cNvSpPr/>
            <p:nvPr/>
          </p:nvSpPr>
          <p:spPr>
            <a:xfrm>
              <a:off x="1753350" y="3108250"/>
              <a:ext cx="463550" cy="360950"/>
            </a:xfrm>
            <a:custGeom>
              <a:avLst/>
              <a:gdLst/>
              <a:ahLst/>
              <a:cxnLst/>
              <a:rect l="l" t="t" r="r" b="b"/>
              <a:pathLst>
                <a:path w="18542" h="14438" extrusionOk="0">
                  <a:moveTo>
                    <a:pt x="17599" y="0"/>
                  </a:moveTo>
                  <a:lnTo>
                    <a:pt x="0" y="1246"/>
                  </a:lnTo>
                  <a:lnTo>
                    <a:pt x="942" y="14438"/>
                  </a:lnTo>
                  <a:lnTo>
                    <a:pt x="18541" y="13222"/>
                  </a:lnTo>
                  <a:lnTo>
                    <a:pt x="17599" y="0"/>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6" name="Google Shape;306;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7" name="Google Shape;307;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8" name="Google Shape;308;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09" name="Google Shape;309;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0" name="Google Shape;310;p28"/>
            <p:cNvSpPr/>
            <p:nvPr/>
          </p:nvSpPr>
          <p:spPr>
            <a:xfrm>
              <a:off x="991175" y="3562625"/>
              <a:ext cx="329050" cy="313875"/>
            </a:xfrm>
            <a:custGeom>
              <a:avLst/>
              <a:gdLst/>
              <a:ahLst/>
              <a:cxnLst/>
              <a:rect l="l" t="t" r="r" b="b"/>
              <a:pathLst>
                <a:path w="13162" h="12555" extrusionOk="0">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1" name="Google Shape;311;p28"/>
            <p:cNvSpPr/>
            <p:nvPr/>
          </p:nvSpPr>
          <p:spPr>
            <a:xfrm>
              <a:off x="1111225" y="3702175"/>
              <a:ext cx="150500" cy="160650"/>
            </a:xfrm>
            <a:custGeom>
              <a:avLst/>
              <a:gdLst/>
              <a:ahLst/>
              <a:cxnLst/>
              <a:rect l="l" t="t" r="r" b="b"/>
              <a:pathLst>
                <a:path w="6020" h="6426" extrusionOk="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2" name="Google Shape;312;p28"/>
            <p:cNvSpPr/>
            <p:nvPr/>
          </p:nvSpPr>
          <p:spPr>
            <a:xfrm>
              <a:off x="1165175" y="3849750"/>
              <a:ext cx="118575" cy="46675"/>
            </a:xfrm>
            <a:custGeom>
              <a:avLst/>
              <a:gdLst/>
              <a:ahLst/>
              <a:cxnLst/>
              <a:rect l="l" t="t" r="r" b="b"/>
              <a:pathLst>
                <a:path w="4743" h="1867" extrusionOk="0">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3" name="Google Shape;313;p28"/>
            <p:cNvSpPr/>
            <p:nvPr/>
          </p:nvSpPr>
          <p:spPr>
            <a:xfrm>
              <a:off x="1168625" y="3870775"/>
              <a:ext cx="124125" cy="69850"/>
            </a:xfrm>
            <a:custGeom>
              <a:avLst/>
              <a:gdLst/>
              <a:ahLst/>
              <a:cxnLst/>
              <a:rect l="l" t="t" r="r" b="b"/>
              <a:pathLst>
                <a:path w="4965" h="2794" extrusionOk="0">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4" name="Google Shape;314;p28"/>
            <p:cNvSpPr/>
            <p:nvPr/>
          </p:nvSpPr>
          <p:spPr>
            <a:xfrm>
              <a:off x="1042075" y="3604150"/>
              <a:ext cx="65375" cy="174475"/>
            </a:xfrm>
            <a:custGeom>
              <a:avLst/>
              <a:gdLst/>
              <a:ahLst/>
              <a:cxnLst/>
              <a:rect l="l" t="t" r="r" b="b"/>
              <a:pathLst>
                <a:path w="2615" h="6979" extrusionOk="0">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5" name="Google Shape;315;p28"/>
            <p:cNvSpPr/>
            <p:nvPr/>
          </p:nvSpPr>
          <p:spPr>
            <a:xfrm>
              <a:off x="1120350" y="3582675"/>
              <a:ext cx="34975" cy="19550"/>
            </a:xfrm>
            <a:custGeom>
              <a:avLst/>
              <a:gdLst/>
              <a:ahLst/>
              <a:cxnLst/>
              <a:rect l="l" t="t" r="r" b="b"/>
              <a:pathLst>
                <a:path w="1399" h="782" extrusionOk="0">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6" name="Google Shape;316;p28"/>
            <p:cNvSpPr/>
            <p:nvPr/>
          </p:nvSpPr>
          <p:spPr>
            <a:xfrm>
              <a:off x="1222175" y="3922650"/>
              <a:ext cx="47900" cy="17700"/>
            </a:xfrm>
            <a:custGeom>
              <a:avLst/>
              <a:gdLst/>
              <a:ahLst/>
              <a:cxnLst/>
              <a:rect l="l" t="t" r="r" b="b"/>
              <a:pathLst>
                <a:path w="1916" h="708" extrusionOk="0">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7" name="Google Shape;317;p28"/>
            <p:cNvSpPr/>
            <p:nvPr/>
          </p:nvSpPr>
          <p:spPr>
            <a:xfrm>
              <a:off x="1194825" y="3889325"/>
              <a:ext cx="82075" cy="25250"/>
            </a:xfrm>
            <a:custGeom>
              <a:avLst/>
              <a:gdLst/>
              <a:ahLst/>
              <a:cxnLst/>
              <a:rect l="l" t="t" r="r" b="b"/>
              <a:pathLst>
                <a:path w="3283" h="1010" extrusionOk="0">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8" name="Google Shape;318;p28"/>
            <p:cNvSpPr/>
            <p:nvPr/>
          </p:nvSpPr>
          <p:spPr>
            <a:xfrm>
              <a:off x="1206225" y="3903075"/>
              <a:ext cx="67650" cy="22075"/>
            </a:xfrm>
            <a:custGeom>
              <a:avLst/>
              <a:gdLst/>
              <a:ahLst/>
              <a:cxnLst/>
              <a:rect l="l" t="t" r="r" b="b"/>
              <a:pathLst>
                <a:path w="2706" h="883" extrusionOk="0">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19" name="Google Shape;319;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0" name="Google Shape;320;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1" name="Google Shape;321;p28"/>
            <p:cNvSpPr/>
            <p:nvPr/>
          </p:nvSpPr>
          <p:spPr>
            <a:xfrm>
              <a:off x="3571750" y="3108175"/>
              <a:ext cx="769050" cy="548450"/>
            </a:xfrm>
            <a:custGeom>
              <a:avLst/>
              <a:gdLst/>
              <a:ahLst/>
              <a:cxnLst/>
              <a:rect l="l" t="t" r="r" b="b"/>
              <a:pathLst>
                <a:path w="30762" h="21938" extrusionOk="0">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2" name="Google Shape;322;p28"/>
            <p:cNvSpPr/>
            <p:nvPr/>
          </p:nvSpPr>
          <p:spPr>
            <a:xfrm>
              <a:off x="6102200" y="3118875"/>
              <a:ext cx="243200" cy="257625"/>
            </a:xfrm>
            <a:custGeom>
              <a:avLst/>
              <a:gdLst/>
              <a:ahLst/>
              <a:cxnLst/>
              <a:rect l="l" t="t" r="r" b="b"/>
              <a:pathLst>
                <a:path w="9728" h="10305" extrusionOk="0">
                  <a:moveTo>
                    <a:pt x="5715" y="1"/>
                  </a:moveTo>
                  <a:lnTo>
                    <a:pt x="1" y="4074"/>
                  </a:lnTo>
                  <a:lnTo>
                    <a:pt x="4408" y="10305"/>
                  </a:lnTo>
                  <a:lnTo>
                    <a:pt x="4651" y="10244"/>
                  </a:lnTo>
                  <a:lnTo>
                    <a:pt x="9727" y="8147"/>
                  </a:lnTo>
                  <a:lnTo>
                    <a:pt x="5715" y="1"/>
                  </a:lnTo>
                  <a:close/>
                </a:path>
              </a:pathLst>
            </a:custGeom>
            <a:solidFill>
              <a:srgbClr val="FFBE9D"/>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3" name="Google Shape;323;p28"/>
            <p:cNvSpPr/>
            <p:nvPr/>
          </p:nvSpPr>
          <p:spPr>
            <a:xfrm>
              <a:off x="6206300" y="3294400"/>
              <a:ext cx="396700" cy="294125"/>
            </a:xfrm>
            <a:custGeom>
              <a:avLst/>
              <a:gdLst/>
              <a:ahLst/>
              <a:cxnLst/>
              <a:rect l="l" t="t" r="r" b="b"/>
              <a:pathLst>
                <a:path w="15868" h="11765" extrusionOk="0">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4" name="Google Shape;324;p28"/>
            <p:cNvSpPr/>
            <p:nvPr/>
          </p:nvSpPr>
          <p:spPr>
            <a:xfrm>
              <a:off x="6323325" y="3469225"/>
              <a:ext cx="25875" cy="24100"/>
            </a:xfrm>
            <a:custGeom>
              <a:avLst/>
              <a:gdLst/>
              <a:ahLst/>
              <a:cxnLst/>
              <a:rect l="l" t="t" r="r" b="b"/>
              <a:pathLst>
                <a:path w="1035" h="964" extrusionOk="0">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5" name="Google Shape;325;p28"/>
            <p:cNvSpPr/>
            <p:nvPr/>
          </p:nvSpPr>
          <p:spPr>
            <a:xfrm>
              <a:off x="6324100" y="3420300"/>
              <a:ext cx="278900" cy="168225"/>
            </a:xfrm>
            <a:custGeom>
              <a:avLst/>
              <a:gdLst/>
              <a:ahLst/>
              <a:cxnLst/>
              <a:rect l="l" t="t" r="r" b="b"/>
              <a:pathLst>
                <a:path w="11156" h="6729" extrusionOk="0">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6" name="Google Shape;326;p28"/>
            <p:cNvSpPr/>
            <p:nvPr/>
          </p:nvSpPr>
          <p:spPr>
            <a:xfrm>
              <a:off x="6401600" y="3430825"/>
              <a:ext cx="19775" cy="30025"/>
            </a:xfrm>
            <a:custGeom>
              <a:avLst/>
              <a:gdLst/>
              <a:ahLst/>
              <a:cxnLst/>
              <a:rect l="l" t="t" r="r" b="b"/>
              <a:pathLst>
                <a:path w="791" h="1201" extrusionOk="0">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7" name="Google Shape;327;p28"/>
            <p:cNvSpPr/>
            <p:nvPr/>
          </p:nvSpPr>
          <p:spPr>
            <a:xfrm>
              <a:off x="6445000" y="3425800"/>
              <a:ext cx="11350" cy="30550"/>
            </a:xfrm>
            <a:custGeom>
              <a:avLst/>
              <a:gdLst/>
              <a:ahLst/>
              <a:cxnLst/>
              <a:rect l="l" t="t" r="r" b="b"/>
              <a:pathLst>
                <a:path w="454" h="1222" extrusionOk="0">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8" name="Google Shape;328;p28"/>
            <p:cNvSpPr/>
            <p:nvPr/>
          </p:nvSpPr>
          <p:spPr>
            <a:xfrm>
              <a:off x="6482950" y="3421250"/>
              <a:ext cx="9875" cy="28425"/>
            </a:xfrm>
            <a:custGeom>
              <a:avLst/>
              <a:gdLst/>
              <a:ahLst/>
              <a:cxnLst/>
              <a:rect l="l" t="t" r="r" b="b"/>
              <a:pathLst>
                <a:path w="395" h="1137" extrusionOk="0">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29" name="Google Shape;329;p28"/>
            <p:cNvSpPr/>
            <p:nvPr/>
          </p:nvSpPr>
          <p:spPr>
            <a:xfrm>
              <a:off x="6371200" y="3400250"/>
              <a:ext cx="28150" cy="18875"/>
            </a:xfrm>
            <a:custGeom>
              <a:avLst/>
              <a:gdLst/>
              <a:ahLst/>
              <a:cxnLst/>
              <a:rect l="l" t="t" r="r" b="b"/>
              <a:pathLst>
                <a:path w="1126" h="755" extrusionOk="0">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0" name="Google Shape;330;p28"/>
            <p:cNvSpPr/>
            <p:nvPr/>
          </p:nvSpPr>
          <p:spPr>
            <a:xfrm>
              <a:off x="6332450" y="3367050"/>
              <a:ext cx="50950" cy="18575"/>
            </a:xfrm>
            <a:custGeom>
              <a:avLst/>
              <a:gdLst/>
              <a:ahLst/>
              <a:cxnLst/>
              <a:rect l="l" t="t" r="r" b="b"/>
              <a:pathLst>
                <a:path w="2038" h="743" extrusionOk="0">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1" name="Google Shape;331;p28"/>
            <p:cNvSpPr/>
            <p:nvPr/>
          </p:nvSpPr>
          <p:spPr>
            <a:xfrm>
              <a:off x="6362075" y="3325950"/>
              <a:ext cx="25875" cy="49900"/>
            </a:xfrm>
            <a:custGeom>
              <a:avLst/>
              <a:gdLst/>
              <a:ahLst/>
              <a:cxnLst/>
              <a:rect l="l" t="t" r="r" b="b"/>
              <a:pathLst>
                <a:path w="1035" h="1996" extrusionOk="0">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2" name="Google Shape;332;p28"/>
            <p:cNvSpPr/>
            <p:nvPr/>
          </p:nvSpPr>
          <p:spPr>
            <a:xfrm>
              <a:off x="5805075" y="2586200"/>
              <a:ext cx="528150" cy="772825"/>
            </a:xfrm>
            <a:custGeom>
              <a:avLst/>
              <a:gdLst/>
              <a:ahLst/>
              <a:cxnLst/>
              <a:rect l="l" t="t" r="r" b="b"/>
              <a:pathLst>
                <a:path w="21126" h="30913" extrusionOk="0">
                  <a:moveTo>
                    <a:pt x="8542" y="0"/>
                  </a:moveTo>
                  <a:lnTo>
                    <a:pt x="1" y="9453"/>
                  </a:lnTo>
                  <a:lnTo>
                    <a:pt x="13649" y="30913"/>
                  </a:lnTo>
                  <a:lnTo>
                    <a:pt x="21126" y="25837"/>
                  </a:lnTo>
                  <a:lnTo>
                    <a:pt x="8542" y="0"/>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3" name="Google Shape;333;p28"/>
            <p:cNvSpPr/>
            <p:nvPr/>
          </p:nvSpPr>
          <p:spPr>
            <a:xfrm>
              <a:off x="5808125" y="2704725"/>
              <a:ext cx="25850" cy="104150"/>
            </a:xfrm>
            <a:custGeom>
              <a:avLst/>
              <a:gdLst/>
              <a:ahLst/>
              <a:cxnLst/>
              <a:rect l="l" t="t" r="r" b="b"/>
              <a:pathLst>
                <a:path w="1034" h="4166" extrusionOk="0">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4" name="Google Shape;334;p28"/>
            <p:cNvSpPr/>
            <p:nvPr/>
          </p:nvSpPr>
          <p:spPr>
            <a:xfrm>
              <a:off x="5791400" y="2706250"/>
              <a:ext cx="21300" cy="103375"/>
            </a:xfrm>
            <a:custGeom>
              <a:avLst/>
              <a:gdLst/>
              <a:ahLst/>
              <a:cxnLst/>
              <a:rect l="l" t="t" r="r" b="b"/>
              <a:pathLst>
                <a:path w="852" h="4135" extrusionOk="0">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5" name="Google Shape;335;p28"/>
            <p:cNvSpPr/>
            <p:nvPr/>
          </p:nvSpPr>
          <p:spPr>
            <a:xfrm>
              <a:off x="3957025" y="2748800"/>
              <a:ext cx="726475" cy="988650"/>
            </a:xfrm>
            <a:custGeom>
              <a:avLst/>
              <a:gdLst/>
              <a:ahLst/>
              <a:cxnLst/>
              <a:rect l="l" t="t" r="r" b="b"/>
              <a:pathLst>
                <a:path w="29059" h="39546" extrusionOk="0">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6" name="Google Shape;336;p28"/>
            <p:cNvSpPr/>
            <p:nvPr/>
          </p:nvSpPr>
          <p:spPr>
            <a:xfrm>
              <a:off x="4272375" y="2368675"/>
              <a:ext cx="2472725" cy="1291275"/>
            </a:xfrm>
            <a:custGeom>
              <a:avLst/>
              <a:gdLst/>
              <a:ahLst/>
              <a:cxnLst/>
              <a:rect l="l" t="t" r="r" b="b"/>
              <a:pathLst>
                <a:path w="98909" h="51651" extrusionOk="0">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7" name="Google Shape;337;p28"/>
            <p:cNvSpPr/>
            <p:nvPr/>
          </p:nvSpPr>
          <p:spPr>
            <a:xfrm>
              <a:off x="4286050" y="2365825"/>
              <a:ext cx="2410425" cy="1295650"/>
            </a:xfrm>
            <a:custGeom>
              <a:avLst/>
              <a:gdLst/>
              <a:ahLst/>
              <a:cxnLst/>
              <a:rect l="l" t="t" r="r" b="b"/>
              <a:pathLst>
                <a:path w="96417" h="51826" extrusionOk="0">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8" name="Google Shape;338;p28"/>
            <p:cNvSpPr/>
            <p:nvPr/>
          </p:nvSpPr>
          <p:spPr>
            <a:xfrm>
              <a:off x="4468425" y="3510225"/>
              <a:ext cx="1002325" cy="632250"/>
            </a:xfrm>
            <a:custGeom>
              <a:avLst/>
              <a:gdLst/>
              <a:ahLst/>
              <a:cxnLst/>
              <a:rect l="l" t="t" r="r" b="b"/>
              <a:pathLst>
                <a:path w="40093" h="25290" extrusionOk="0">
                  <a:moveTo>
                    <a:pt x="38391" y="0"/>
                  </a:moveTo>
                  <a:lnTo>
                    <a:pt x="8512" y="5958"/>
                  </a:lnTo>
                  <a:lnTo>
                    <a:pt x="1" y="25289"/>
                  </a:lnTo>
                  <a:cubicBezTo>
                    <a:pt x="1" y="25289"/>
                    <a:pt x="40093" y="21429"/>
                    <a:pt x="38391"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39" name="Google Shape;339;p28"/>
            <p:cNvSpPr/>
            <p:nvPr/>
          </p:nvSpPr>
          <p:spPr>
            <a:xfrm>
              <a:off x="4161450" y="2261975"/>
              <a:ext cx="1093500" cy="501300"/>
            </a:xfrm>
            <a:custGeom>
              <a:avLst/>
              <a:gdLst/>
              <a:ahLst/>
              <a:cxnLst/>
              <a:rect l="l" t="t" r="r" b="b"/>
              <a:pathLst>
                <a:path w="43740" h="20052" extrusionOk="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0" name="Google Shape;340;p28"/>
            <p:cNvSpPr/>
            <p:nvPr/>
          </p:nvSpPr>
          <p:spPr>
            <a:xfrm>
              <a:off x="6134875" y="2353600"/>
              <a:ext cx="942300" cy="956800"/>
            </a:xfrm>
            <a:custGeom>
              <a:avLst/>
              <a:gdLst/>
              <a:ahLst/>
              <a:cxnLst/>
              <a:rect l="l" t="t" r="r" b="b"/>
              <a:pathLst>
                <a:path w="37692" h="38272" extrusionOk="0">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1" name="Google Shape;341;p28"/>
            <p:cNvSpPr/>
            <p:nvPr/>
          </p:nvSpPr>
          <p:spPr>
            <a:xfrm>
              <a:off x="4230600" y="3438775"/>
              <a:ext cx="149700" cy="168750"/>
            </a:xfrm>
            <a:custGeom>
              <a:avLst/>
              <a:gdLst/>
              <a:ahLst/>
              <a:cxnLst/>
              <a:rect l="l" t="t" r="r" b="b"/>
              <a:pathLst>
                <a:path w="5988" h="6750" extrusionOk="0">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2" name="Google Shape;342;p28"/>
            <p:cNvSpPr/>
            <p:nvPr/>
          </p:nvSpPr>
          <p:spPr>
            <a:xfrm>
              <a:off x="4479075" y="2635575"/>
              <a:ext cx="2598100" cy="915700"/>
            </a:xfrm>
            <a:custGeom>
              <a:avLst/>
              <a:gdLst/>
              <a:ahLst/>
              <a:cxnLst/>
              <a:rect l="l" t="t" r="r" b="b"/>
              <a:pathLst>
                <a:path w="103924" h="36628" extrusionOk="0">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3" name="Google Shape;343;p28"/>
            <p:cNvSpPr/>
            <p:nvPr/>
          </p:nvSpPr>
          <p:spPr>
            <a:xfrm>
              <a:off x="5314950" y="2553525"/>
              <a:ext cx="237125" cy="932400"/>
            </a:xfrm>
            <a:custGeom>
              <a:avLst/>
              <a:gdLst/>
              <a:ahLst/>
              <a:cxnLst/>
              <a:rect l="l" t="t" r="r" b="b"/>
              <a:pathLst>
                <a:path w="9485" h="37296" extrusionOk="0">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4" name="Google Shape;344;p28"/>
            <p:cNvSpPr/>
            <p:nvPr/>
          </p:nvSpPr>
          <p:spPr>
            <a:xfrm>
              <a:off x="4085450" y="2986750"/>
              <a:ext cx="1103375" cy="309200"/>
            </a:xfrm>
            <a:custGeom>
              <a:avLst/>
              <a:gdLst/>
              <a:ahLst/>
              <a:cxnLst/>
              <a:rect l="l" t="t" r="r" b="b"/>
              <a:pathLst>
                <a:path w="44135" h="12368" extrusionOk="0">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5" name="Google Shape;345;p28"/>
            <p:cNvSpPr/>
            <p:nvPr/>
          </p:nvSpPr>
          <p:spPr>
            <a:xfrm>
              <a:off x="5631825" y="2669775"/>
              <a:ext cx="483325" cy="449125"/>
            </a:xfrm>
            <a:custGeom>
              <a:avLst/>
              <a:gdLst/>
              <a:ahLst/>
              <a:cxnLst/>
              <a:rect l="l" t="t" r="r" b="b"/>
              <a:pathLst>
                <a:path w="19333" h="17965" extrusionOk="0">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6" name="Google Shape;346;p28"/>
            <p:cNvSpPr/>
            <p:nvPr/>
          </p:nvSpPr>
          <p:spPr>
            <a:xfrm>
              <a:off x="5613600" y="2668275"/>
              <a:ext cx="501550" cy="452150"/>
            </a:xfrm>
            <a:custGeom>
              <a:avLst/>
              <a:gdLst/>
              <a:ahLst/>
              <a:cxnLst/>
              <a:rect l="l" t="t" r="r" b="b"/>
              <a:pathLst>
                <a:path w="20062" h="18086" extrusionOk="0">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7" name="Google Shape;347;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8" name="Google Shape;348;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49" name="Google Shape;349;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0" name="Google Shape;350;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1" name="Google Shape;351;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2" name="Google Shape;352;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3" name="Google Shape;353;p28"/>
            <p:cNvSpPr/>
            <p:nvPr/>
          </p:nvSpPr>
          <p:spPr>
            <a:xfrm>
              <a:off x="4295950" y="2225800"/>
              <a:ext cx="829825" cy="450450"/>
            </a:xfrm>
            <a:custGeom>
              <a:avLst/>
              <a:gdLst/>
              <a:ahLst/>
              <a:cxnLst/>
              <a:rect l="l" t="t" r="r" b="b"/>
              <a:pathLst>
                <a:path w="33193" h="18018" extrusionOk="0">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4" name="Google Shape;354;p28"/>
            <p:cNvSpPr/>
            <p:nvPr/>
          </p:nvSpPr>
          <p:spPr>
            <a:xfrm>
              <a:off x="5761775" y="3438025"/>
              <a:ext cx="217350" cy="244725"/>
            </a:xfrm>
            <a:custGeom>
              <a:avLst/>
              <a:gdLst/>
              <a:ahLst/>
              <a:cxnLst/>
              <a:rect l="l" t="t" r="r" b="b"/>
              <a:pathLst>
                <a:path w="8694" h="9789" extrusionOk="0">
                  <a:moveTo>
                    <a:pt x="6444" y="1"/>
                  </a:moveTo>
                  <a:lnTo>
                    <a:pt x="0" y="2797"/>
                  </a:lnTo>
                  <a:lnTo>
                    <a:pt x="3040" y="9788"/>
                  </a:lnTo>
                  <a:lnTo>
                    <a:pt x="3314" y="9788"/>
                  </a:lnTo>
                  <a:lnTo>
                    <a:pt x="8694" y="8785"/>
                  </a:lnTo>
                  <a:lnTo>
                    <a:pt x="6444" y="1"/>
                  </a:lnTo>
                  <a:close/>
                </a:path>
              </a:pathLst>
            </a:custGeom>
            <a:solidFill>
              <a:srgbClr val="FFBE9D"/>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5" name="Google Shape;355;p28"/>
            <p:cNvSpPr/>
            <p:nvPr/>
          </p:nvSpPr>
          <p:spPr>
            <a:xfrm>
              <a:off x="5831675" y="3629525"/>
              <a:ext cx="377700" cy="286500"/>
            </a:xfrm>
            <a:custGeom>
              <a:avLst/>
              <a:gdLst/>
              <a:ahLst/>
              <a:cxnLst/>
              <a:rect l="l" t="t" r="r" b="b"/>
              <a:pathLst>
                <a:path w="15108" h="11460" extrusionOk="0">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6" name="Google Shape;356;p28"/>
            <p:cNvSpPr/>
            <p:nvPr/>
          </p:nvSpPr>
          <p:spPr>
            <a:xfrm>
              <a:off x="5923625" y="3799650"/>
              <a:ext cx="26625" cy="23700"/>
            </a:xfrm>
            <a:custGeom>
              <a:avLst/>
              <a:gdLst/>
              <a:ahLst/>
              <a:cxnLst/>
              <a:rect l="l" t="t" r="r" b="b"/>
              <a:pathLst>
                <a:path w="1065" h="948" extrusionOk="0">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7" name="Google Shape;357;p28"/>
            <p:cNvSpPr/>
            <p:nvPr/>
          </p:nvSpPr>
          <p:spPr>
            <a:xfrm>
              <a:off x="5907675" y="3802775"/>
              <a:ext cx="301700" cy="113250"/>
            </a:xfrm>
            <a:custGeom>
              <a:avLst/>
              <a:gdLst/>
              <a:ahLst/>
              <a:cxnLst/>
              <a:rect l="l" t="t" r="r" b="b"/>
              <a:pathLst>
                <a:path w="12068" h="4530" extrusionOk="0">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8" name="Google Shape;358;p28"/>
            <p:cNvSpPr/>
            <p:nvPr/>
          </p:nvSpPr>
          <p:spPr>
            <a:xfrm>
              <a:off x="6007225" y="3779050"/>
              <a:ext cx="22825" cy="26800"/>
            </a:xfrm>
            <a:custGeom>
              <a:avLst/>
              <a:gdLst/>
              <a:ahLst/>
              <a:cxnLst/>
              <a:rect l="l" t="t" r="r" b="b"/>
              <a:pathLst>
                <a:path w="913" h="1072" extrusionOk="0">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59" name="Google Shape;359;p28"/>
            <p:cNvSpPr/>
            <p:nvPr/>
          </p:nvSpPr>
          <p:spPr>
            <a:xfrm>
              <a:off x="6049775" y="3781175"/>
              <a:ext cx="16750" cy="29225"/>
            </a:xfrm>
            <a:custGeom>
              <a:avLst/>
              <a:gdLst/>
              <a:ahLst/>
              <a:cxnLst/>
              <a:rect l="l" t="t" r="r" b="b"/>
              <a:pathLst>
                <a:path w="670" h="1169" extrusionOk="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0" name="Google Shape;360;p28"/>
            <p:cNvSpPr/>
            <p:nvPr/>
          </p:nvSpPr>
          <p:spPr>
            <a:xfrm>
              <a:off x="6090075" y="3783700"/>
              <a:ext cx="9125" cy="29050"/>
            </a:xfrm>
            <a:custGeom>
              <a:avLst/>
              <a:gdLst/>
              <a:ahLst/>
              <a:cxnLst/>
              <a:rect l="l" t="t" r="r" b="b"/>
              <a:pathLst>
                <a:path w="365" h="1162" extrusionOk="0">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1" name="Google Shape;361;p28"/>
            <p:cNvSpPr/>
            <p:nvPr/>
          </p:nvSpPr>
          <p:spPr>
            <a:xfrm>
              <a:off x="5984425" y="3743700"/>
              <a:ext cx="31175" cy="14350"/>
            </a:xfrm>
            <a:custGeom>
              <a:avLst/>
              <a:gdLst/>
              <a:ahLst/>
              <a:cxnLst/>
              <a:rect l="l" t="t" r="r" b="b"/>
              <a:pathLst>
                <a:path w="1247" h="574" extrusionOk="0">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2" name="Google Shape;362;p28"/>
            <p:cNvSpPr/>
            <p:nvPr/>
          </p:nvSpPr>
          <p:spPr>
            <a:xfrm>
              <a:off x="5954025" y="3702650"/>
              <a:ext cx="51700" cy="18075"/>
            </a:xfrm>
            <a:custGeom>
              <a:avLst/>
              <a:gdLst/>
              <a:ahLst/>
              <a:cxnLst/>
              <a:rect l="l" t="t" r="r" b="b"/>
              <a:pathLst>
                <a:path w="2068" h="723" extrusionOk="0">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3" name="Google Shape;363;p28"/>
            <p:cNvSpPr/>
            <p:nvPr/>
          </p:nvSpPr>
          <p:spPr>
            <a:xfrm>
              <a:off x="5992025" y="3666475"/>
              <a:ext cx="22825" cy="51225"/>
            </a:xfrm>
            <a:custGeom>
              <a:avLst/>
              <a:gdLst/>
              <a:ahLst/>
              <a:cxnLst/>
              <a:rect l="l" t="t" r="r" b="b"/>
              <a:pathLst>
                <a:path w="913" h="2049" extrusionOk="0">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4" name="Google Shape;364;p28"/>
            <p:cNvSpPr/>
            <p:nvPr/>
          </p:nvSpPr>
          <p:spPr>
            <a:xfrm>
              <a:off x="4928925" y="2323275"/>
              <a:ext cx="1057050" cy="1329825"/>
            </a:xfrm>
            <a:custGeom>
              <a:avLst/>
              <a:gdLst/>
              <a:ahLst/>
              <a:cxnLst/>
              <a:rect l="l" t="t" r="r" b="b"/>
              <a:pathLst>
                <a:path w="42282" h="53193" extrusionOk="0">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5" name="Google Shape;365;p28"/>
            <p:cNvSpPr/>
            <p:nvPr/>
          </p:nvSpPr>
          <p:spPr>
            <a:xfrm>
              <a:off x="5565725" y="2947900"/>
              <a:ext cx="40300" cy="98050"/>
            </a:xfrm>
            <a:custGeom>
              <a:avLst/>
              <a:gdLst/>
              <a:ahLst/>
              <a:cxnLst/>
              <a:rect l="l" t="t" r="r" b="b"/>
              <a:pathLst>
                <a:path w="1612" h="3922" extrusionOk="0">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6" name="Google Shape;366;p28"/>
            <p:cNvSpPr/>
            <p:nvPr/>
          </p:nvSpPr>
          <p:spPr>
            <a:xfrm>
              <a:off x="5556600" y="2941825"/>
              <a:ext cx="15225" cy="104125"/>
            </a:xfrm>
            <a:custGeom>
              <a:avLst/>
              <a:gdLst/>
              <a:ahLst/>
              <a:cxnLst/>
              <a:rect l="l" t="t" r="r" b="b"/>
              <a:pathLst>
                <a:path w="609" h="4165" extrusionOk="0">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7" name="Google Shape;367;p28"/>
            <p:cNvSpPr/>
            <p:nvPr/>
          </p:nvSpPr>
          <p:spPr>
            <a:xfrm>
              <a:off x="5020875" y="2460825"/>
              <a:ext cx="777400" cy="1183150"/>
            </a:xfrm>
            <a:custGeom>
              <a:avLst/>
              <a:gdLst/>
              <a:ahLst/>
              <a:cxnLst/>
              <a:rect l="l" t="t" r="r" b="b"/>
              <a:pathLst>
                <a:path w="31096" h="47326" extrusionOk="0">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8" name="Google Shape;368;p28"/>
            <p:cNvSpPr/>
            <p:nvPr/>
          </p:nvSpPr>
          <p:spPr>
            <a:xfrm>
              <a:off x="5240475" y="2411425"/>
              <a:ext cx="407325" cy="141350"/>
            </a:xfrm>
            <a:custGeom>
              <a:avLst/>
              <a:gdLst/>
              <a:ahLst/>
              <a:cxnLst/>
              <a:rect l="l" t="t" r="r" b="b"/>
              <a:pathLst>
                <a:path w="16293" h="5654" extrusionOk="0">
                  <a:moveTo>
                    <a:pt x="1" y="0"/>
                  </a:moveTo>
                  <a:lnTo>
                    <a:pt x="8724" y="5654"/>
                  </a:lnTo>
                  <a:lnTo>
                    <a:pt x="16293" y="2918"/>
                  </a:lnTo>
                  <a:lnTo>
                    <a:pt x="10761" y="1520"/>
                  </a:lnTo>
                  <a:lnTo>
                    <a:pt x="1" y="0"/>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69" name="Google Shape;369;p28"/>
            <p:cNvSpPr/>
            <p:nvPr/>
          </p:nvSpPr>
          <p:spPr>
            <a:xfrm>
              <a:off x="4716150" y="2391625"/>
              <a:ext cx="194575" cy="82125"/>
            </a:xfrm>
            <a:custGeom>
              <a:avLst/>
              <a:gdLst/>
              <a:ahLst/>
              <a:cxnLst/>
              <a:rect l="l" t="t" r="r" b="b"/>
              <a:pathLst>
                <a:path w="7783" h="3285" extrusionOk="0">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0" name="Google Shape;370;p28"/>
            <p:cNvSpPr/>
            <p:nvPr/>
          </p:nvSpPr>
          <p:spPr>
            <a:xfrm>
              <a:off x="5052025" y="1573250"/>
              <a:ext cx="905075" cy="883025"/>
            </a:xfrm>
            <a:custGeom>
              <a:avLst/>
              <a:gdLst/>
              <a:ahLst/>
              <a:cxnLst/>
              <a:rect l="l" t="t" r="r" b="b"/>
              <a:pathLst>
                <a:path w="36203" h="35321" extrusionOk="0">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1" name="Google Shape;371;p28"/>
            <p:cNvSpPr/>
            <p:nvPr/>
          </p:nvSpPr>
          <p:spPr>
            <a:xfrm>
              <a:off x="5550525" y="1833900"/>
              <a:ext cx="135275" cy="310075"/>
            </a:xfrm>
            <a:custGeom>
              <a:avLst/>
              <a:gdLst/>
              <a:ahLst/>
              <a:cxnLst/>
              <a:rect l="l" t="t" r="r" b="b"/>
              <a:pathLst>
                <a:path w="5411" h="12403" extrusionOk="0">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2" name="Google Shape;372;p28"/>
            <p:cNvSpPr/>
            <p:nvPr/>
          </p:nvSpPr>
          <p:spPr>
            <a:xfrm>
              <a:off x="5151575" y="1615825"/>
              <a:ext cx="660375" cy="894400"/>
            </a:xfrm>
            <a:custGeom>
              <a:avLst/>
              <a:gdLst/>
              <a:ahLst/>
              <a:cxnLst/>
              <a:rect l="l" t="t" r="r" b="b"/>
              <a:pathLst>
                <a:path w="26415" h="35776" extrusionOk="0">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3" name="Google Shape;373;p28"/>
            <p:cNvSpPr/>
            <p:nvPr/>
          </p:nvSpPr>
          <p:spPr>
            <a:xfrm>
              <a:off x="5191850" y="1706250"/>
              <a:ext cx="623900" cy="807775"/>
            </a:xfrm>
            <a:custGeom>
              <a:avLst/>
              <a:gdLst/>
              <a:ahLst/>
              <a:cxnLst/>
              <a:rect l="l" t="t" r="r" b="b"/>
              <a:pathLst>
                <a:path w="24956" h="32311" extrusionOk="0">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4" name="Google Shape;374;p28"/>
            <p:cNvSpPr/>
            <p:nvPr/>
          </p:nvSpPr>
          <p:spPr>
            <a:xfrm>
              <a:off x="5211600" y="1617125"/>
              <a:ext cx="144425" cy="35200"/>
            </a:xfrm>
            <a:custGeom>
              <a:avLst/>
              <a:gdLst/>
              <a:ahLst/>
              <a:cxnLst/>
              <a:rect l="l" t="t" r="r" b="b"/>
              <a:pathLst>
                <a:path w="5777" h="1408" extrusionOk="0">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5" name="Google Shape;375;p28"/>
            <p:cNvSpPr/>
            <p:nvPr/>
          </p:nvSpPr>
          <p:spPr>
            <a:xfrm>
              <a:off x="5764800" y="2203400"/>
              <a:ext cx="73750" cy="21275"/>
            </a:xfrm>
            <a:custGeom>
              <a:avLst/>
              <a:gdLst/>
              <a:ahLst/>
              <a:cxnLst/>
              <a:rect l="l" t="t" r="r" b="b"/>
              <a:pathLst>
                <a:path w="2950" h="851" extrusionOk="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6" name="Google Shape;376;p28"/>
            <p:cNvSpPr/>
            <p:nvPr/>
          </p:nvSpPr>
          <p:spPr>
            <a:xfrm>
              <a:off x="5126500" y="1893175"/>
              <a:ext cx="90450" cy="25850"/>
            </a:xfrm>
            <a:custGeom>
              <a:avLst/>
              <a:gdLst/>
              <a:ahLst/>
              <a:cxnLst/>
              <a:rect l="l" t="t" r="r" b="b"/>
              <a:pathLst>
                <a:path w="3618" h="1034" extrusionOk="0">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7" name="Google Shape;377;p28"/>
            <p:cNvSpPr/>
            <p:nvPr/>
          </p:nvSpPr>
          <p:spPr>
            <a:xfrm>
              <a:off x="5110550" y="1975225"/>
              <a:ext cx="135275" cy="25125"/>
            </a:xfrm>
            <a:custGeom>
              <a:avLst/>
              <a:gdLst/>
              <a:ahLst/>
              <a:cxnLst/>
              <a:rect l="l" t="t" r="r" b="b"/>
              <a:pathLst>
                <a:path w="5411" h="1005" extrusionOk="0">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8" name="Google Shape;378;p28"/>
            <p:cNvSpPr/>
            <p:nvPr/>
          </p:nvSpPr>
          <p:spPr>
            <a:xfrm>
              <a:off x="5197925" y="1856700"/>
              <a:ext cx="291075" cy="490150"/>
            </a:xfrm>
            <a:custGeom>
              <a:avLst/>
              <a:gdLst/>
              <a:ahLst/>
              <a:cxnLst/>
              <a:rect l="l" t="t" r="r" b="b"/>
              <a:pathLst>
                <a:path w="11643" h="19606" extrusionOk="0">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79" name="Google Shape;379;p28"/>
            <p:cNvSpPr/>
            <p:nvPr/>
          </p:nvSpPr>
          <p:spPr>
            <a:xfrm>
              <a:off x="5245800" y="1912375"/>
              <a:ext cx="209750" cy="45725"/>
            </a:xfrm>
            <a:custGeom>
              <a:avLst/>
              <a:gdLst/>
              <a:ahLst/>
              <a:cxnLst/>
              <a:rect l="l" t="t" r="r" b="b"/>
              <a:pathLst>
                <a:path w="8390" h="1829" extrusionOk="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0" name="Google Shape;380;p28"/>
            <p:cNvSpPr/>
            <p:nvPr/>
          </p:nvSpPr>
          <p:spPr>
            <a:xfrm>
              <a:off x="5229075" y="1843025"/>
              <a:ext cx="199125" cy="50175"/>
            </a:xfrm>
            <a:custGeom>
              <a:avLst/>
              <a:gdLst/>
              <a:ahLst/>
              <a:cxnLst/>
              <a:rect l="l" t="t" r="r" b="b"/>
              <a:pathLst>
                <a:path w="7965" h="2007" extrusionOk="0">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1" name="Google Shape;381;p28"/>
            <p:cNvSpPr/>
            <p:nvPr/>
          </p:nvSpPr>
          <p:spPr>
            <a:xfrm>
              <a:off x="5424375" y="1789825"/>
              <a:ext cx="214325" cy="130725"/>
            </a:xfrm>
            <a:custGeom>
              <a:avLst/>
              <a:gdLst/>
              <a:ahLst/>
              <a:cxnLst/>
              <a:rect l="l" t="t" r="r" b="b"/>
              <a:pathLst>
                <a:path w="8573" h="5229" extrusionOk="0">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2" name="Google Shape;382;p28"/>
            <p:cNvSpPr/>
            <p:nvPr/>
          </p:nvSpPr>
          <p:spPr>
            <a:xfrm>
              <a:off x="5448700" y="1880625"/>
              <a:ext cx="178600" cy="85525"/>
            </a:xfrm>
            <a:custGeom>
              <a:avLst/>
              <a:gdLst/>
              <a:ahLst/>
              <a:cxnLst/>
              <a:rect l="l" t="t" r="r" b="b"/>
              <a:pathLst>
                <a:path w="7144" h="3421" extrusionOk="0">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3" name="Google Shape;383;p28"/>
            <p:cNvSpPr/>
            <p:nvPr/>
          </p:nvSpPr>
          <p:spPr>
            <a:xfrm>
              <a:off x="5633350" y="1932400"/>
              <a:ext cx="139850" cy="28500"/>
            </a:xfrm>
            <a:custGeom>
              <a:avLst/>
              <a:gdLst/>
              <a:ahLst/>
              <a:cxnLst/>
              <a:rect l="l" t="t" r="r" b="b"/>
              <a:pathLst>
                <a:path w="5594" h="1140" extrusionOk="0">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4" name="Google Shape;384;p28"/>
            <p:cNvSpPr/>
            <p:nvPr/>
          </p:nvSpPr>
          <p:spPr>
            <a:xfrm>
              <a:off x="5609800" y="1976000"/>
              <a:ext cx="177825" cy="54175"/>
            </a:xfrm>
            <a:custGeom>
              <a:avLst/>
              <a:gdLst/>
              <a:ahLst/>
              <a:cxnLst/>
              <a:rect l="l" t="t" r="r" b="b"/>
              <a:pathLst>
                <a:path w="7113" h="2167" extrusionOk="0">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5" name="Google Shape;385;p28"/>
            <p:cNvSpPr/>
            <p:nvPr/>
          </p:nvSpPr>
          <p:spPr>
            <a:xfrm>
              <a:off x="5608275" y="1897725"/>
              <a:ext cx="47900" cy="242450"/>
            </a:xfrm>
            <a:custGeom>
              <a:avLst/>
              <a:gdLst/>
              <a:ahLst/>
              <a:cxnLst/>
              <a:rect l="l" t="t" r="r" b="b"/>
              <a:pathLst>
                <a:path w="1916" h="9698" extrusionOk="0">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6" name="Google Shape;386;p28"/>
            <p:cNvSpPr/>
            <p:nvPr/>
          </p:nvSpPr>
          <p:spPr>
            <a:xfrm>
              <a:off x="5438050" y="1225225"/>
              <a:ext cx="66900" cy="145925"/>
            </a:xfrm>
            <a:custGeom>
              <a:avLst/>
              <a:gdLst/>
              <a:ahLst/>
              <a:cxnLst/>
              <a:rect l="l" t="t" r="r" b="b"/>
              <a:pathLst>
                <a:path w="2676" h="5837" extrusionOk="0">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7" name="Google Shape;387;p28"/>
            <p:cNvSpPr/>
            <p:nvPr/>
          </p:nvSpPr>
          <p:spPr>
            <a:xfrm>
              <a:off x="5469225" y="1140325"/>
              <a:ext cx="338175" cy="290100"/>
            </a:xfrm>
            <a:custGeom>
              <a:avLst/>
              <a:gdLst/>
              <a:ahLst/>
              <a:cxnLst/>
              <a:rect l="l" t="t" r="r" b="b"/>
              <a:pathLst>
                <a:path w="13527" h="11604" extrusionOk="0">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8" name="Google Shape;388;p28"/>
            <p:cNvSpPr/>
            <p:nvPr/>
          </p:nvSpPr>
          <p:spPr>
            <a:xfrm>
              <a:off x="5411450" y="1200550"/>
              <a:ext cx="390625" cy="523400"/>
            </a:xfrm>
            <a:custGeom>
              <a:avLst/>
              <a:gdLst/>
              <a:ahLst/>
              <a:cxnLst/>
              <a:rect l="l" t="t" r="r" b="b"/>
              <a:pathLst>
                <a:path w="15625" h="20936" extrusionOk="0">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89" name="Google Shape;389;p28"/>
            <p:cNvSpPr/>
            <p:nvPr/>
          </p:nvSpPr>
          <p:spPr>
            <a:xfrm>
              <a:off x="5548250" y="1545150"/>
              <a:ext cx="82850" cy="78300"/>
            </a:xfrm>
            <a:custGeom>
              <a:avLst/>
              <a:gdLst/>
              <a:ahLst/>
              <a:cxnLst/>
              <a:rect l="l" t="t" r="r" b="b"/>
              <a:pathLst>
                <a:path w="3314" h="3132" extrusionOk="0">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0" name="Google Shape;390;p28"/>
            <p:cNvSpPr/>
            <p:nvPr/>
          </p:nvSpPr>
          <p:spPr>
            <a:xfrm>
              <a:off x="5488200" y="1192750"/>
              <a:ext cx="129225" cy="204800"/>
            </a:xfrm>
            <a:custGeom>
              <a:avLst/>
              <a:gdLst/>
              <a:ahLst/>
              <a:cxnLst/>
              <a:rect l="l" t="t" r="r" b="b"/>
              <a:pathLst>
                <a:path w="5169" h="8192" extrusionOk="0">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1" name="Google Shape;391;p28"/>
            <p:cNvSpPr/>
            <p:nvPr/>
          </p:nvSpPr>
          <p:spPr>
            <a:xfrm>
              <a:off x="5452300" y="1334000"/>
              <a:ext cx="73925" cy="81425"/>
            </a:xfrm>
            <a:custGeom>
              <a:avLst/>
              <a:gdLst/>
              <a:ahLst/>
              <a:cxnLst/>
              <a:rect l="l" t="t" r="r" b="b"/>
              <a:pathLst>
                <a:path w="2957" h="3257" extrusionOk="0">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2" name="Google Shape;392;p28"/>
            <p:cNvSpPr/>
            <p:nvPr/>
          </p:nvSpPr>
          <p:spPr>
            <a:xfrm>
              <a:off x="5475300" y="1349850"/>
              <a:ext cx="28125" cy="44550"/>
            </a:xfrm>
            <a:custGeom>
              <a:avLst/>
              <a:gdLst/>
              <a:ahLst/>
              <a:cxnLst/>
              <a:rect l="l" t="t" r="r" b="b"/>
              <a:pathLst>
                <a:path w="1125" h="1782" extrusionOk="0">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3" name="Google Shape;393;p28"/>
            <p:cNvSpPr/>
            <p:nvPr/>
          </p:nvSpPr>
          <p:spPr>
            <a:xfrm>
              <a:off x="5552800" y="1171150"/>
              <a:ext cx="232550" cy="130525"/>
            </a:xfrm>
            <a:custGeom>
              <a:avLst/>
              <a:gdLst/>
              <a:ahLst/>
              <a:cxnLst/>
              <a:rect l="l" t="t" r="r" b="b"/>
              <a:pathLst>
                <a:path w="9302" h="5221" extrusionOk="0">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4" name="Google Shape;394;p28"/>
            <p:cNvSpPr/>
            <p:nvPr/>
          </p:nvSpPr>
          <p:spPr>
            <a:xfrm>
              <a:off x="5629550" y="1140875"/>
              <a:ext cx="142125" cy="158850"/>
            </a:xfrm>
            <a:custGeom>
              <a:avLst/>
              <a:gdLst/>
              <a:ahLst/>
              <a:cxnLst/>
              <a:rect l="l" t="t" r="r" b="b"/>
              <a:pathLst>
                <a:path w="5685" h="6354" extrusionOk="0">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5" name="Google Shape;395;p28"/>
            <p:cNvSpPr/>
            <p:nvPr/>
          </p:nvSpPr>
          <p:spPr>
            <a:xfrm>
              <a:off x="5574850" y="1156075"/>
              <a:ext cx="178600" cy="144400"/>
            </a:xfrm>
            <a:custGeom>
              <a:avLst/>
              <a:gdLst/>
              <a:ahLst/>
              <a:cxnLst/>
              <a:rect l="l" t="t" r="r" b="b"/>
              <a:pathLst>
                <a:path w="7144" h="5776" extrusionOk="0">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6" name="Google Shape;396;p28"/>
            <p:cNvSpPr/>
            <p:nvPr/>
          </p:nvSpPr>
          <p:spPr>
            <a:xfrm>
              <a:off x="5711625" y="1397350"/>
              <a:ext cx="25850" cy="22350"/>
            </a:xfrm>
            <a:custGeom>
              <a:avLst/>
              <a:gdLst/>
              <a:ahLst/>
              <a:cxnLst/>
              <a:rect l="l" t="t" r="r" b="b"/>
              <a:pathLst>
                <a:path w="1034" h="894" extrusionOk="0">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7" name="Google Shape;397;p28"/>
            <p:cNvSpPr/>
            <p:nvPr/>
          </p:nvSpPr>
          <p:spPr>
            <a:xfrm>
              <a:off x="5712375" y="1384650"/>
              <a:ext cx="45625" cy="20875"/>
            </a:xfrm>
            <a:custGeom>
              <a:avLst/>
              <a:gdLst/>
              <a:ahLst/>
              <a:cxnLst/>
              <a:rect l="l" t="t" r="r" b="b"/>
              <a:pathLst>
                <a:path w="1825" h="835" extrusionOk="0">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8" name="Google Shape;398;p28"/>
            <p:cNvSpPr/>
            <p:nvPr/>
          </p:nvSpPr>
          <p:spPr>
            <a:xfrm>
              <a:off x="5594600" y="1363625"/>
              <a:ext cx="25850" cy="22350"/>
            </a:xfrm>
            <a:custGeom>
              <a:avLst/>
              <a:gdLst/>
              <a:ahLst/>
              <a:cxnLst/>
              <a:rect l="l" t="t" r="r" b="b"/>
              <a:pathLst>
                <a:path w="1034" h="894" extrusionOk="0">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399" name="Google Shape;399;p28"/>
            <p:cNvSpPr/>
            <p:nvPr/>
          </p:nvSpPr>
          <p:spPr>
            <a:xfrm>
              <a:off x="5595350" y="1346525"/>
              <a:ext cx="44875" cy="20875"/>
            </a:xfrm>
            <a:custGeom>
              <a:avLst/>
              <a:gdLst/>
              <a:ahLst/>
              <a:cxnLst/>
              <a:rect l="l" t="t" r="r" b="b"/>
              <a:pathLst>
                <a:path w="1795" h="835" extrusionOk="0">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0" name="Google Shape;400;p28"/>
            <p:cNvSpPr/>
            <p:nvPr/>
          </p:nvSpPr>
          <p:spPr>
            <a:xfrm>
              <a:off x="5652350" y="1369600"/>
              <a:ext cx="34225" cy="108700"/>
            </a:xfrm>
            <a:custGeom>
              <a:avLst/>
              <a:gdLst/>
              <a:ahLst/>
              <a:cxnLst/>
              <a:rect l="l" t="t" r="r" b="b"/>
              <a:pathLst>
                <a:path w="1369" h="4348" extrusionOk="0">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1" name="Google Shape;401;p28"/>
            <p:cNvSpPr/>
            <p:nvPr/>
          </p:nvSpPr>
          <p:spPr>
            <a:xfrm>
              <a:off x="5608275" y="1466125"/>
              <a:ext cx="33450" cy="46300"/>
            </a:xfrm>
            <a:custGeom>
              <a:avLst/>
              <a:gdLst/>
              <a:ahLst/>
              <a:cxnLst/>
              <a:rect l="l" t="t" r="r" b="b"/>
              <a:pathLst>
                <a:path w="1338" h="1852" extrusionOk="0">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2" name="Google Shape;402;p28"/>
            <p:cNvSpPr/>
            <p:nvPr/>
          </p:nvSpPr>
          <p:spPr>
            <a:xfrm>
              <a:off x="5602200" y="1302050"/>
              <a:ext cx="57775" cy="20550"/>
            </a:xfrm>
            <a:custGeom>
              <a:avLst/>
              <a:gdLst/>
              <a:ahLst/>
              <a:cxnLst/>
              <a:rect l="l" t="t" r="r" b="b"/>
              <a:pathLst>
                <a:path w="2311" h="822" extrusionOk="0">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3" name="Google Shape;403;p28"/>
            <p:cNvSpPr/>
            <p:nvPr/>
          </p:nvSpPr>
          <p:spPr>
            <a:xfrm>
              <a:off x="5724525" y="1348525"/>
              <a:ext cx="41825" cy="21600"/>
            </a:xfrm>
            <a:custGeom>
              <a:avLst/>
              <a:gdLst/>
              <a:ahLst/>
              <a:cxnLst/>
              <a:rect l="l" t="t" r="r" b="b"/>
              <a:pathLst>
                <a:path w="1673" h="864" extrusionOk="0">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4" name="Google Shape;404;p28"/>
            <p:cNvSpPr/>
            <p:nvPr/>
          </p:nvSpPr>
          <p:spPr>
            <a:xfrm>
              <a:off x="5492000" y="2423575"/>
              <a:ext cx="83625" cy="79050"/>
            </a:xfrm>
            <a:custGeom>
              <a:avLst/>
              <a:gdLst/>
              <a:ahLst/>
              <a:cxnLst/>
              <a:rect l="l" t="t" r="r" b="b"/>
              <a:pathLst>
                <a:path w="3345" h="3162" extrusionOk="0">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5" name="Google Shape;405;p28"/>
            <p:cNvSpPr/>
            <p:nvPr/>
          </p:nvSpPr>
          <p:spPr>
            <a:xfrm>
              <a:off x="5001875" y="2319850"/>
              <a:ext cx="494725" cy="160925"/>
            </a:xfrm>
            <a:custGeom>
              <a:avLst/>
              <a:gdLst/>
              <a:ahLst/>
              <a:cxnLst/>
              <a:rect l="l" t="t" r="r" b="b"/>
              <a:pathLst>
                <a:path w="19789" h="6437" extrusionOk="0">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6" name="Google Shape;406;p28"/>
            <p:cNvSpPr/>
            <p:nvPr/>
          </p:nvSpPr>
          <p:spPr>
            <a:xfrm>
              <a:off x="5419050" y="2438775"/>
              <a:ext cx="101850" cy="80150"/>
            </a:xfrm>
            <a:custGeom>
              <a:avLst/>
              <a:gdLst/>
              <a:ahLst/>
              <a:cxnLst/>
              <a:rect l="l" t="t" r="r" b="b"/>
              <a:pathLst>
                <a:path w="4074" h="3206" extrusionOk="0">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7" name="Google Shape;407;p28"/>
            <p:cNvSpPr/>
            <p:nvPr/>
          </p:nvSpPr>
          <p:spPr>
            <a:xfrm>
              <a:off x="5423625" y="2442250"/>
              <a:ext cx="96525" cy="75875"/>
            </a:xfrm>
            <a:custGeom>
              <a:avLst/>
              <a:gdLst/>
              <a:ahLst/>
              <a:cxnLst/>
              <a:rect l="l" t="t" r="r" b="b"/>
              <a:pathLst>
                <a:path w="3861" h="3035" extrusionOk="0">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8" name="Google Shape;408;p28"/>
            <p:cNvSpPr/>
            <p:nvPr/>
          </p:nvSpPr>
          <p:spPr>
            <a:xfrm>
              <a:off x="5433500" y="2456250"/>
              <a:ext cx="16750" cy="11425"/>
            </a:xfrm>
            <a:custGeom>
              <a:avLst/>
              <a:gdLst/>
              <a:ahLst/>
              <a:cxnLst/>
              <a:rect l="l" t="t" r="r" b="b"/>
              <a:pathLst>
                <a:path w="670" h="457" extrusionOk="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09" name="Google Shape;409;p28"/>
            <p:cNvSpPr/>
            <p:nvPr/>
          </p:nvSpPr>
          <p:spPr>
            <a:xfrm>
              <a:off x="5457050" y="2456250"/>
              <a:ext cx="14475" cy="12175"/>
            </a:xfrm>
            <a:custGeom>
              <a:avLst/>
              <a:gdLst/>
              <a:ahLst/>
              <a:cxnLst/>
              <a:rect l="l" t="t" r="r" b="b"/>
              <a:pathLst>
                <a:path w="579" h="487" extrusionOk="0">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0" name="Google Shape;410;p28"/>
            <p:cNvSpPr/>
            <p:nvPr/>
          </p:nvSpPr>
          <p:spPr>
            <a:xfrm>
              <a:off x="5458575" y="2481325"/>
              <a:ext cx="21300" cy="31950"/>
            </a:xfrm>
            <a:custGeom>
              <a:avLst/>
              <a:gdLst/>
              <a:ahLst/>
              <a:cxnLst/>
              <a:rect l="l" t="t" r="r" b="b"/>
              <a:pathLst>
                <a:path w="852" h="1278" extrusionOk="0">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1" name="Google Shape;411;p28"/>
            <p:cNvSpPr/>
            <p:nvPr/>
          </p:nvSpPr>
          <p:spPr>
            <a:xfrm>
              <a:off x="5494300" y="2460050"/>
              <a:ext cx="7625" cy="36500"/>
            </a:xfrm>
            <a:custGeom>
              <a:avLst/>
              <a:gdLst/>
              <a:ahLst/>
              <a:cxnLst/>
              <a:rect l="l" t="t" r="r" b="b"/>
              <a:pathLst>
                <a:path w="305" h="1460" extrusionOk="0">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2" name="Google Shape;412;p28"/>
            <p:cNvSpPr/>
            <p:nvPr/>
          </p:nvSpPr>
          <p:spPr>
            <a:xfrm>
              <a:off x="5448700" y="2457025"/>
              <a:ext cx="52450" cy="37250"/>
            </a:xfrm>
            <a:custGeom>
              <a:avLst/>
              <a:gdLst/>
              <a:ahLst/>
              <a:cxnLst/>
              <a:rect l="l" t="t" r="r" b="b"/>
              <a:pathLst>
                <a:path w="2098" h="1490" extrusionOk="0">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3" name="Google Shape;413;p28"/>
            <p:cNvSpPr/>
            <p:nvPr/>
          </p:nvSpPr>
          <p:spPr>
            <a:xfrm>
              <a:off x="5444125" y="2446375"/>
              <a:ext cx="25125" cy="45625"/>
            </a:xfrm>
            <a:custGeom>
              <a:avLst/>
              <a:gdLst/>
              <a:ahLst/>
              <a:cxnLst/>
              <a:rect l="l" t="t" r="r" b="b"/>
              <a:pathLst>
                <a:path w="1005" h="1825" extrusionOk="0">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4" name="Google Shape;414;p28"/>
            <p:cNvSpPr/>
            <p:nvPr/>
          </p:nvSpPr>
          <p:spPr>
            <a:xfrm>
              <a:off x="5466925" y="2474500"/>
              <a:ext cx="38025" cy="38775"/>
            </a:xfrm>
            <a:custGeom>
              <a:avLst/>
              <a:gdLst/>
              <a:ahLst/>
              <a:cxnLst/>
              <a:rect l="l" t="t" r="r" b="b"/>
              <a:pathLst>
                <a:path w="1521" h="1551" extrusionOk="0">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5" name="Google Shape;415;p28"/>
            <p:cNvSpPr/>
            <p:nvPr/>
          </p:nvSpPr>
          <p:spPr>
            <a:xfrm>
              <a:off x="4933500" y="2416950"/>
              <a:ext cx="300925" cy="67450"/>
            </a:xfrm>
            <a:custGeom>
              <a:avLst/>
              <a:gdLst/>
              <a:ahLst/>
              <a:cxnLst/>
              <a:rect l="l" t="t" r="r" b="b"/>
              <a:pathLst>
                <a:path w="12037" h="2698" extrusionOk="0">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6" name="Google Shape;416;p28"/>
            <p:cNvSpPr/>
            <p:nvPr/>
          </p:nvSpPr>
          <p:spPr>
            <a:xfrm>
              <a:off x="4289850" y="2289025"/>
              <a:ext cx="645950" cy="299550"/>
            </a:xfrm>
            <a:custGeom>
              <a:avLst/>
              <a:gdLst/>
              <a:ahLst/>
              <a:cxnLst/>
              <a:rect l="l" t="t" r="r" b="b"/>
              <a:pathLst>
                <a:path w="25838" h="11982" extrusionOk="0">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7" name="Google Shape;417;p28"/>
            <p:cNvSpPr/>
            <p:nvPr/>
          </p:nvSpPr>
          <p:spPr>
            <a:xfrm>
              <a:off x="4371175" y="2231775"/>
              <a:ext cx="155800" cy="59600"/>
            </a:xfrm>
            <a:custGeom>
              <a:avLst/>
              <a:gdLst/>
              <a:ahLst/>
              <a:cxnLst/>
              <a:rect l="l" t="t" r="r" b="b"/>
              <a:pathLst>
                <a:path w="6232" h="2384" extrusionOk="0">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8" name="Google Shape;418;p28"/>
            <p:cNvSpPr/>
            <p:nvPr/>
          </p:nvSpPr>
          <p:spPr>
            <a:xfrm>
              <a:off x="4520875" y="2324025"/>
              <a:ext cx="158075" cy="76025"/>
            </a:xfrm>
            <a:custGeom>
              <a:avLst/>
              <a:gdLst/>
              <a:ahLst/>
              <a:cxnLst/>
              <a:rect l="l" t="t" r="r" b="b"/>
              <a:pathLst>
                <a:path w="6323" h="3041" extrusionOk="0">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19" name="Google Shape;419;p28"/>
            <p:cNvSpPr/>
            <p:nvPr/>
          </p:nvSpPr>
          <p:spPr>
            <a:xfrm>
              <a:off x="4672075" y="2375700"/>
              <a:ext cx="78300" cy="164925"/>
            </a:xfrm>
            <a:custGeom>
              <a:avLst/>
              <a:gdLst/>
              <a:ahLst/>
              <a:cxnLst/>
              <a:rect l="l" t="t" r="r" b="b"/>
              <a:pathLst>
                <a:path w="3132" h="6597" extrusionOk="0">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0" name="Google Shape;420;p28"/>
            <p:cNvSpPr/>
            <p:nvPr/>
          </p:nvSpPr>
          <p:spPr>
            <a:xfrm>
              <a:off x="4836225" y="2393175"/>
              <a:ext cx="5350" cy="51700"/>
            </a:xfrm>
            <a:custGeom>
              <a:avLst/>
              <a:gdLst/>
              <a:ahLst/>
              <a:cxnLst/>
              <a:rect l="l" t="t" r="r" b="b"/>
              <a:pathLst>
                <a:path w="214" h="2068" extrusionOk="0">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1" name="Google Shape;421;p28"/>
            <p:cNvSpPr/>
            <p:nvPr/>
          </p:nvSpPr>
          <p:spPr>
            <a:xfrm>
              <a:off x="4805075" y="2453225"/>
              <a:ext cx="66125" cy="107150"/>
            </a:xfrm>
            <a:custGeom>
              <a:avLst/>
              <a:gdLst/>
              <a:ahLst/>
              <a:cxnLst/>
              <a:rect l="l" t="t" r="r" b="b"/>
              <a:pathLst>
                <a:path w="2645" h="4286" extrusionOk="0">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2" name="Google Shape;422;p28"/>
            <p:cNvSpPr/>
            <p:nvPr/>
          </p:nvSpPr>
          <p:spPr>
            <a:xfrm>
              <a:off x="4924375" y="2370375"/>
              <a:ext cx="71450" cy="57025"/>
            </a:xfrm>
            <a:custGeom>
              <a:avLst/>
              <a:gdLst/>
              <a:ahLst/>
              <a:cxnLst/>
              <a:rect l="l" t="t" r="r" b="b"/>
              <a:pathLst>
                <a:path w="2858" h="2281" extrusionOk="0">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3" name="Google Shape;423;p28"/>
            <p:cNvSpPr/>
            <p:nvPr/>
          </p:nvSpPr>
          <p:spPr>
            <a:xfrm>
              <a:off x="5078625" y="2325550"/>
              <a:ext cx="12175" cy="91225"/>
            </a:xfrm>
            <a:custGeom>
              <a:avLst/>
              <a:gdLst/>
              <a:ahLst/>
              <a:cxnLst/>
              <a:rect l="l" t="t" r="r" b="b"/>
              <a:pathLst>
                <a:path w="487" h="3649" extrusionOk="0">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4" name="Google Shape;424;p28"/>
            <p:cNvSpPr/>
            <p:nvPr/>
          </p:nvSpPr>
          <p:spPr>
            <a:xfrm>
              <a:off x="5192600" y="2351400"/>
              <a:ext cx="16000" cy="76750"/>
            </a:xfrm>
            <a:custGeom>
              <a:avLst/>
              <a:gdLst/>
              <a:ahLst/>
              <a:cxnLst/>
              <a:rect l="l" t="t" r="r" b="b"/>
              <a:pathLst>
                <a:path w="640" h="3070" extrusionOk="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5" name="Google Shape;425;p28"/>
            <p:cNvSpPr/>
            <p:nvPr/>
          </p:nvSpPr>
          <p:spPr>
            <a:xfrm>
              <a:off x="5289125" y="2399250"/>
              <a:ext cx="6100" cy="30425"/>
            </a:xfrm>
            <a:custGeom>
              <a:avLst/>
              <a:gdLst/>
              <a:ahLst/>
              <a:cxnLst/>
              <a:rect l="l" t="t" r="r" b="b"/>
              <a:pathLst>
                <a:path w="244" h="1217" extrusionOk="0">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6" name="Google Shape;426;p28"/>
            <p:cNvSpPr/>
            <p:nvPr/>
          </p:nvSpPr>
          <p:spPr>
            <a:xfrm>
              <a:off x="5422100" y="2430425"/>
              <a:ext cx="2300" cy="44100"/>
            </a:xfrm>
            <a:custGeom>
              <a:avLst/>
              <a:gdLst/>
              <a:ahLst/>
              <a:cxnLst/>
              <a:rect l="l" t="t" r="r" b="b"/>
              <a:pathLst>
                <a:path w="92" h="1764" extrusionOk="0">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7" name="Google Shape;427;p28"/>
            <p:cNvSpPr/>
            <p:nvPr/>
          </p:nvSpPr>
          <p:spPr>
            <a:xfrm>
              <a:off x="5082425" y="2425100"/>
              <a:ext cx="367050" cy="140900"/>
            </a:xfrm>
            <a:custGeom>
              <a:avLst/>
              <a:gdLst/>
              <a:ahLst/>
              <a:cxnLst/>
              <a:rect l="l" t="t" r="r" b="b"/>
              <a:pathLst>
                <a:path w="14682" h="5636" extrusionOk="0">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8" name="Google Shape;428;p28"/>
            <p:cNvSpPr/>
            <p:nvPr/>
          </p:nvSpPr>
          <p:spPr>
            <a:xfrm>
              <a:off x="5104475" y="2434975"/>
              <a:ext cx="18250" cy="63100"/>
            </a:xfrm>
            <a:custGeom>
              <a:avLst/>
              <a:gdLst/>
              <a:ahLst/>
              <a:cxnLst/>
              <a:rect l="l" t="t" r="r" b="b"/>
              <a:pathLst>
                <a:path w="730" h="2524" extrusionOk="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9" name="Google Shape;429;p28"/>
            <p:cNvSpPr/>
            <p:nvPr/>
          </p:nvSpPr>
          <p:spPr>
            <a:xfrm>
              <a:off x="5083200" y="2476200"/>
              <a:ext cx="23575" cy="3625"/>
            </a:xfrm>
            <a:custGeom>
              <a:avLst/>
              <a:gdLst/>
              <a:ahLst/>
              <a:cxnLst/>
              <a:rect l="l" t="t" r="r" b="b"/>
              <a:pathLst>
                <a:path w="943" h="145" extrusionOk="0">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0" name="Google Shape;430;p28"/>
            <p:cNvSpPr/>
            <p:nvPr/>
          </p:nvSpPr>
          <p:spPr>
            <a:xfrm>
              <a:off x="5090775" y="2446000"/>
              <a:ext cx="20550" cy="8000"/>
            </a:xfrm>
            <a:custGeom>
              <a:avLst/>
              <a:gdLst/>
              <a:ahLst/>
              <a:cxnLst/>
              <a:rect l="l" t="t" r="r" b="b"/>
              <a:pathLst>
                <a:path w="822" h="320" extrusionOk="0">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1" name="Google Shape;431;p28"/>
            <p:cNvSpPr/>
            <p:nvPr/>
          </p:nvSpPr>
          <p:spPr>
            <a:xfrm>
              <a:off x="5105975" y="2427000"/>
              <a:ext cx="346550" cy="138475"/>
            </a:xfrm>
            <a:custGeom>
              <a:avLst/>
              <a:gdLst/>
              <a:ahLst/>
              <a:cxnLst/>
              <a:rect l="l" t="t" r="r" b="b"/>
              <a:pathLst>
                <a:path w="13862" h="5539" extrusionOk="0">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2" name="Google Shape;432;p28"/>
            <p:cNvSpPr/>
            <p:nvPr/>
          </p:nvSpPr>
          <p:spPr>
            <a:xfrm>
              <a:off x="5143975" y="2441825"/>
              <a:ext cx="18275" cy="114000"/>
            </a:xfrm>
            <a:custGeom>
              <a:avLst/>
              <a:gdLst/>
              <a:ahLst/>
              <a:cxnLst/>
              <a:rect l="l" t="t" r="r" b="b"/>
              <a:pathLst>
                <a:path w="731" h="4560" extrusionOk="0">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3" name="Google Shape;433;p28"/>
            <p:cNvSpPr/>
            <p:nvPr/>
          </p:nvSpPr>
          <p:spPr>
            <a:xfrm>
              <a:off x="5235925" y="2500325"/>
              <a:ext cx="13700" cy="53225"/>
            </a:xfrm>
            <a:custGeom>
              <a:avLst/>
              <a:gdLst/>
              <a:ahLst/>
              <a:cxnLst/>
              <a:rect l="l" t="t" r="r" b="b"/>
              <a:pathLst>
                <a:path w="548" h="2129" extrusionOk="0">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4" name="Google Shape;434;p28"/>
            <p:cNvSpPr/>
            <p:nvPr/>
          </p:nvSpPr>
          <p:spPr>
            <a:xfrm>
              <a:off x="5223000" y="2467650"/>
              <a:ext cx="5350" cy="31175"/>
            </a:xfrm>
            <a:custGeom>
              <a:avLst/>
              <a:gdLst/>
              <a:ahLst/>
              <a:cxnLst/>
              <a:rect l="l" t="t" r="r" b="b"/>
              <a:pathLst>
                <a:path w="214" h="1247" extrusionOk="0">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5" name="Google Shape;435;p28"/>
            <p:cNvSpPr/>
            <p:nvPr/>
          </p:nvSpPr>
          <p:spPr>
            <a:xfrm>
              <a:off x="5238200" y="2434975"/>
              <a:ext cx="7625" cy="28900"/>
            </a:xfrm>
            <a:custGeom>
              <a:avLst/>
              <a:gdLst/>
              <a:ahLst/>
              <a:cxnLst/>
              <a:rect l="l" t="t" r="r" b="b"/>
              <a:pathLst>
                <a:path w="305" h="1156" extrusionOk="0">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6" name="Google Shape;436;p28"/>
            <p:cNvSpPr/>
            <p:nvPr/>
          </p:nvSpPr>
          <p:spPr>
            <a:xfrm>
              <a:off x="5302025" y="2428900"/>
              <a:ext cx="9150" cy="24350"/>
            </a:xfrm>
            <a:custGeom>
              <a:avLst/>
              <a:gdLst/>
              <a:ahLst/>
              <a:cxnLst/>
              <a:rect l="l" t="t" r="r" b="b"/>
              <a:pathLst>
                <a:path w="366" h="974" extrusionOk="0">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7" name="Google Shape;437;p28"/>
            <p:cNvSpPr/>
            <p:nvPr/>
          </p:nvSpPr>
          <p:spPr>
            <a:xfrm>
              <a:off x="5337000" y="2448650"/>
              <a:ext cx="25100" cy="57775"/>
            </a:xfrm>
            <a:custGeom>
              <a:avLst/>
              <a:gdLst/>
              <a:ahLst/>
              <a:cxnLst/>
              <a:rect l="l" t="t" r="r" b="b"/>
              <a:pathLst>
                <a:path w="1004" h="2311" extrusionOk="0">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8" name="Google Shape;438;p28"/>
            <p:cNvSpPr/>
            <p:nvPr/>
          </p:nvSpPr>
          <p:spPr>
            <a:xfrm>
              <a:off x="5368900" y="2437250"/>
              <a:ext cx="6875" cy="8400"/>
            </a:xfrm>
            <a:custGeom>
              <a:avLst/>
              <a:gdLst/>
              <a:ahLst/>
              <a:cxnLst/>
              <a:rect l="l" t="t" r="r" b="b"/>
              <a:pathLst>
                <a:path w="275" h="336" extrusionOk="0">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9" name="Google Shape;439;p28"/>
            <p:cNvSpPr/>
            <p:nvPr/>
          </p:nvSpPr>
          <p:spPr>
            <a:xfrm>
              <a:off x="5115900" y="2485775"/>
              <a:ext cx="335100" cy="53475"/>
            </a:xfrm>
            <a:custGeom>
              <a:avLst/>
              <a:gdLst/>
              <a:ahLst/>
              <a:cxnLst/>
              <a:rect l="l" t="t" r="r" b="b"/>
              <a:pathLst>
                <a:path w="13404" h="2139" extrusionOk="0">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0" name="Google Shape;440;p28"/>
            <p:cNvSpPr/>
            <p:nvPr/>
          </p:nvSpPr>
          <p:spPr>
            <a:xfrm>
              <a:off x="5111300" y="2463850"/>
              <a:ext cx="181650" cy="20550"/>
            </a:xfrm>
            <a:custGeom>
              <a:avLst/>
              <a:gdLst/>
              <a:ahLst/>
              <a:cxnLst/>
              <a:rect l="l" t="t" r="r" b="b"/>
              <a:pathLst>
                <a:path w="7266" h="822" extrusionOk="0">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1" name="Google Shape;441;p28"/>
            <p:cNvSpPr/>
            <p:nvPr/>
          </p:nvSpPr>
          <p:spPr>
            <a:xfrm>
              <a:off x="5124975" y="2434950"/>
              <a:ext cx="264475" cy="18300"/>
            </a:xfrm>
            <a:custGeom>
              <a:avLst/>
              <a:gdLst/>
              <a:ahLst/>
              <a:cxnLst/>
              <a:rect l="l" t="t" r="r" b="b"/>
              <a:pathLst>
                <a:path w="10579" h="732" extrusionOk="0">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2" name="Google Shape;442;p28"/>
            <p:cNvSpPr/>
            <p:nvPr/>
          </p:nvSpPr>
          <p:spPr>
            <a:xfrm>
              <a:off x="5213125" y="2446050"/>
              <a:ext cx="235600" cy="57350"/>
            </a:xfrm>
            <a:custGeom>
              <a:avLst/>
              <a:gdLst/>
              <a:ahLst/>
              <a:cxnLst/>
              <a:rect l="l" t="t" r="r" b="b"/>
              <a:pathLst>
                <a:path w="9424" h="2294" extrusionOk="0">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3" name="Google Shape;443;p28"/>
            <p:cNvSpPr/>
            <p:nvPr/>
          </p:nvSpPr>
          <p:spPr>
            <a:xfrm>
              <a:off x="5200200" y="2454550"/>
              <a:ext cx="117050" cy="14150"/>
            </a:xfrm>
            <a:custGeom>
              <a:avLst/>
              <a:gdLst/>
              <a:ahLst/>
              <a:cxnLst/>
              <a:rect l="l" t="t" r="r" b="b"/>
              <a:pathLst>
                <a:path w="4682" h="566" extrusionOk="0">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4" name="Google Shape;444;p28"/>
            <p:cNvSpPr/>
            <p:nvPr/>
          </p:nvSpPr>
          <p:spPr>
            <a:xfrm>
              <a:off x="4320250" y="2254800"/>
              <a:ext cx="949900" cy="295700"/>
            </a:xfrm>
            <a:custGeom>
              <a:avLst/>
              <a:gdLst/>
              <a:ahLst/>
              <a:cxnLst/>
              <a:rect l="l" t="t" r="r" b="b"/>
              <a:pathLst>
                <a:path w="37996" h="11828" extrusionOk="0">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5" name="Google Shape;445;p28"/>
            <p:cNvSpPr/>
            <p:nvPr/>
          </p:nvSpPr>
          <p:spPr>
            <a:xfrm>
              <a:off x="4508700" y="2228275"/>
              <a:ext cx="294875" cy="225725"/>
            </a:xfrm>
            <a:custGeom>
              <a:avLst/>
              <a:gdLst/>
              <a:ahLst/>
              <a:cxnLst/>
              <a:rect l="l" t="t" r="r" b="b"/>
              <a:pathLst>
                <a:path w="11795" h="9029" extrusionOk="0">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6" name="Google Shape;446;p28"/>
            <p:cNvSpPr/>
            <p:nvPr/>
          </p:nvSpPr>
          <p:spPr>
            <a:xfrm>
              <a:off x="4934250" y="2330750"/>
              <a:ext cx="307025" cy="51825"/>
            </a:xfrm>
            <a:custGeom>
              <a:avLst/>
              <a:gdLst/>
              <a:ahLst/>
              <a:cxnLst/>
              <a:rect l="l" t="t" r="r" b="b"/>
              <a:pathLst>
                <a:path w="12281" h="2073" extrusionOk="0">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7" name="Google Shape;447;p28"/>
            <p:cNvSpPr/>
            <p:nvPr/>
          </p:nvSpPr>
          <p:spPr>
            <a:xfrm>
              <a:off x="5004150" y="2327075"/>
              <a:ext cx="44100" cy="88925"/>
            </a:xfrm>
            <a:custGeom>
              <a:avLst/>
              <a:gdLst/>
              <a:ahLst/>
              <a:cxnLst/>
              <a:rect l="l" t="t" r="r" b="b"/>
              <a:pathLst>
                <a:path w="1764" h="3557" extrusionOk="0">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8" name="Google Shape;448;p28"/>
            <p:cNvSpPr/>
            <p:nvPr/>
          </p:nvSpPr>
          <p:spPr>
            <a:xfrm>
              <a:off x="5135625" y="2327075"/>
              <a:ext cx="14450" cy="93500"/>
            </a:xfrm>
            <a:custGeom>
              <a:avLst/>
              <a:gdLst/>
              <a:ahLst/>
              <a:cxnLst/>
              <a:rect l="l" t="t" r="r" b="b"/>
              <a:pathLst>
                <a:path w="578" h="3740" extrusionOk="0">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49" name="Google Shape;449;p28"/>
            <p:cNvSpPr/>
            <p:nvPr/>
          </p:nvSpPr>
          <p:spPr>
            <a:xfrm>
              <a:off x="4867375" y="2425850"/>
              <a:ext cx="63100" cy="62350"/>
            </a:xfrm>
            <a:custGeom>
              <a:avLst/>
              <a:gdLst/>
              <a:ahLst/>
              <a:cxnLst/>
              <a:rect l="l" t="t" r="r" b="b"/>
              <a:pathLst>
                <a:path w="2524" h="2494" extrusionOk="0">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0" name="Google Shape;450;p28"/>
            <p:cNvSpPr/>
            <p:nvPr/>
          </p:nvSpPr>
          <p:spPr>
            <a:xfrm>
              <a:off x="4779225" y="2391675"/>
              <a:ext cx="8400" cy="67650"/>
            </a:xfrm>
            <a:custGeom>
              <a:avLst/>
              <a:gdLst/>
              <a:ahLst/>
              <a:cxnLst/>
              <a:rect l="l" t="t" r="r" b="b"/>
              <a:pathLst>
                <a:path w="336" h="2706" extrusionOk="0">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1" name="Google Shape;451;p28"/>
            <p:cNvSpPr/>
            <p:nvPr/>
          </p:nvSpPr>
          <p:spPr>
            <a:xfrm>
              <a:off x="4760225" y="2486650"/>
              <a:ext cx="22825" cy="95775"/>
            </a:xfrm>
            <a:custGeom>
              <a:avLst/>
              <a:gdLst/>
              <a:ahLst/>
              <a:cxnLst/>
              <a:rect l="l" t="t" r="r" b="b"/>
              <a:pathLst>
                <a:path w="913" h="3831" extrusionOk="0">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2" name="Google Shape;452;p28"/>
            <p:cNvSpPr/>
            <p:nvPr/>
          </p:nvSpPr>
          <p:spPr>
            <a:xfrm>
              <a:off x="4893975" y="2384075"/>
              <a:ext cx="6100" cy="14450"/>
            </a:xfrm>
            <a:custGeom>
              <a:avLst/>
              <a:gdLst/>
              <a:ahLst/>
              <a:cxnLst/>
              <a:rect l="l" t="t" r="r" b="b"/>
              <a:pathLst>
                <a:path w="244" h="578" extrusionOk="0">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3" name="Google Shape;453;p28"/>
            <p:cNvSpPr/>
            <p:nvPr/>
          </p:nvSpPr>
          <p:spPr>
            <a:xfrm>
              <a:off x="4577850" y="2348350"/>
              <a:ext cx="131500" cy="118575"/>
            </a:xfrm>
            <a:custGeom>
              <a:avLst/>
              <a:gdLst/>
              <a:ahLst/>
              <a:cxnLst/>
              <a:rect l="l" t="t" r="r" b="b"/>
              <a:pathLst>
                <a:path w="5260" h="4743" extrusionOk="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4" name="Google Shape;454;p28"/>
            <p:cNvSpPr/>
            <p:nvPr/>
          </p:nvSpPr>
          <p:spPr>
            <a:xfrm>
              <a:off x="4455525" y="2253375"/>
              <a:ext cx="139825" cy="64600"/>
            </a:xfrm>
            <a:custGeom>
              <a:avLst/>
              <a:gdLst/>
              <a:ahLst/>
              <a:cxnLst/>
              <a:rect l="l" t="t" r="r" b="b"/>
              <a:pathLst>
                <a:path w="5593" h="2584" extrusionOk="0">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5" name="Google Shape;455;p28"/>
            <p:cNvSpPr/>
            <p:nvPr/>
          </p:nvSpPr>
          <p:spPr>
            <a:xfrm>
              <a:off x="5367400" y="2420550"/>
              <a:ext cx="3050" cy="11400"/>
            </a:xfrm>
            <a:custGeom>
              <a:avLst/>
              <a:gdLst/>
              <a:ahLst/>
              <a:cxnLst/>
              <a:rect l="l" t="t" r="r" b="b"/>
              <a:pathLst>
                <a:path w="122" h="456" extrusionOk="0">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6" name="Google Shape;456;p28"/>
            <p:cNvSpPr/>
            <p:nvPr/>
          </p:nvSpPr>
          <p:spPr>
            <a:xfrm>
              <a:off x="5741250" y="2416750"/>
              <a:ext cx="252325" cy="222050"/>
            </a:xfrm>
            <a:custGeom>
              <a:avLst/>
              <a:gdLst/>
              <a:ahLst/>
              <a:cxnLst/>
              <a:rect l="l" t="t" r="r" b="b"/>
              <a:pathLst>
                <a:path w="10093" h="8882" extrusionOk="0">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7" name="Google Shape;457;p28"/>
            <p:cNvSpPr/>
            <p:nvPr/>
          </p:nvSpPr>
          <p:spPr>
            <a:xfrm>
              <a:off x="5896275" y="2505650"/>
              <a:ext cx="50925" cy="120075"/>
            </a:xfrm>
            <a:custGeom>
              <a:avLst/>
              <a:gdLst/>
              <a:ahLst/>
              <a:cxnLst/>
              <a:rect l="l" t="t" r="r" b="b"/>
              <a:pathLst>
                <a:path w="2037" h="4803" extrusionOk="0">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8" name="Google Shape;458;p28"/>
            <p:cNvSpPr/>
            <p:nvPr/>
          </p:nvSpPr>
          <p:spPr>
            <a:xfrm>
              <a:off x="5920600" y="2494450"/>
              <a:ext cx="53200" cy="115325"/>
            </a:xfrm>
            <a:custGeom>
              <a:avLst/>
              <a:gdLst/>
              <a:ahLst/>
              <a:cxnLst/>
              <a:rect l="l" t="t" r="r" b="b"/>
              <a:pathLst>
                <a:path w="2128" h="4613" extrusionOk="0">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59" name="Google Shape;459;p28"/>
            <p:cNvSpPr/>
            <p:nvPr/>
          </p:nvSpPr>
          <p:spPr>
            <a:xfrm>
              <a:off x="5871200" y="2530725"/>
              <a:ext cx="58525" cy="101100"/>
            </a:xfrm>
            <a:custGeom>
              <a:avLst/>
              <a:gdLst/>
              <a:ahLst/>
              <a:cxnLst/>
              <a:rect l="l" t="t" r="r" b="b"/>
              <a:pathLst>
                <a:path w="2341" h="4044" extrusionOk="0">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60" name="Google Shape;460;p28"/>
            <p:cNvSpPr/>
            <p:nvPr/>
          </p:nvSpPr>
          <p:spPr>
            <a:xfrm>
              <a:off x="5874225" y="2439900"/>
              <a:ext cx="72225" cy="41600"/>
            </a:xfrm>
            <a:custGeom>
              <a:avLst/>
              <a:gdLst/>
              <a:ahLst/>
              <a:cxnLst/>
              <a:rect l="l" t="t" r="r" b="b"/>
              <a:pathLst>
                <a:path w="2889" h="1664" extrusionOk="0">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561698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477"/>
        <p:cNvGrpSpPr/>
        <p:nvPr/>
      </p:nvGrpSpPr>
      <p:grpSpPr>
        <a:xfrm>
          <a:off x="0" y="0"/>
          <a:ext cx="0" cy="0"/>
          <a:chOff x="0" y="0"/>
          <a:chExt cx="0" cy="0"/>
        </a:xfrm>
      </p:grpSpPr>
      <p:sp>
        <p:nvSpPr>
          <p:cNvPr id="478" name="Google Shape;478;p31"/>
          <p:cNvSpPr/>
          <p:nvPr/>
        </p:nvSpPr>
        <p:spPr>
          <a:xfrm rot="277656">
            <a:off x="5316889" y="-3412824"/>
            <a:ext cx="14442843" cy="1394912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79" name="Google Shape;479;p31"/>
          <p:cNvSpPr txBox="1">
            <a:spLocks noGrp="1"/>
          </p:cNvSpPr>
          <p:nvPr>
            <p:ph type="title"/>
          </p:nvPr>
        </p:nvSpPr>
        <p:spPr>
          <a:xfrm>
            <a:off x="973263" y="1898000"/>
            <a:ext cx="4090400" cy="194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480" name="Google Shape;480;p31"/>
          <p:cNvSpPr txBox="1">
            <a:spLocks noGrp="1"/>
          </p:cNvSpPr>
          <p:nvPr>
            <p:ph type="subTitle" idx="1"/>
          </p:nvPr>
        </p:nvSpPr>
        <p:spPr>
          <a:xfrm>
            <a:off x="965200" y="3847600"/>
            <a:ext cx="4090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1867">
                <a:solidFill>
                  <a:srgbClr val="000000"/>
                </a:solidFill>
              </a:defRPr>
            </a:lvl1pPr>
            <a:lvl2pPr lvl="1" rtl="0">
              <a:lnSpc>
                <a:spcPct val="100000"/>
              </a:lnSpc>
              <a:spcBef>
                <a:spcPts val="0"/>
              </a:spcBef>
              <a:spcAft>
                <a:spcPts val="0"/>
              </a:spcAft>
              <a:buClr>
                <a:srgbClr val="000000"/>
              </a:buClr>
              <a:buSzPts val="2800"/>
              <a:buNone/>
              <a:defRPr sz="3733">
                <a:solidFill>
                  <a:srgbClr val="000000"/>
                </a:solidFill>
              </a:defRPr>
            </a:lvl2pPr>
            <a:lvl3pPr lvl="2" rtl="0">
              <a:lnSpc>
                <a:spcPct val="100000"/>
              </a:lnSpc>
              <a:spcBef>
                <a:spcPts val="0"/>
              </a:spcBef>
              <a:spcAft>
                <a:spcPts val="0"/>
              </a:spcAft>
              <a:buClr>
                <a:srgbClr val="000000"/>
              </a:buClr>
              <a:buSzPts val="2800"/>
              <a:buNone/>
              <a:defRPr sz="3733">
                <a:solidFill>
                  <a:srgbClr val="000000"/>
                </a:solidFill>
              </a:defRPr>
            </a:lvl3pPr>
            <a:lvl4pPr lvl="3" rtl="0">
              <a:lnSpc>
                <a:spcPct val="100000"/>
              </a:lnSpc>
              <a:spcBef>
                <a:spcPts val="0"/>
              </a:spcBef>
              <a:spcAft>
                <a:spcPts val="0"/>
              </a:spcAft>
              <a:buClr>
                <a:srgbClr val="000000"/>
              </a:buClr>
              <a:buSzPts val="2800"/>
              <a:buNone/>
              <a:defRPr sz="3733">
                <a:solidFill>
                  <a:srgbClr val="000000"/>
                </a:solidFill>
              </a:defRPr>
            </a:lvl4pPr>
            <a:lvl5pPr lvl="4" rtl="0">
              <a:lnSpc>
                <a:spcPct val="100000"/>
              </a:lnSpc>
              <a:spcBef>
                <a:spcPts val="0"/>
              </a:spcBef>
              <a:spcAft>
                <a:spcPts val="0"/>
              </a:spcAft>
              <a:buClr>
                <a:srgbClr val="000000"/>
              </a:buClr>
              <a:buSzPts val="2800"/>
              <a:buNone/>
              <a:defRPr sz="3733">
                <a:solidFill>
                  <a:srgbClr val="000000"/>
                </a:solidFill>
              </a:defRPr>
            </a:lvl5pPr>
            <a:lvl6pPr lvl="5" rtl="0">
              <a:lnSpc>
                <a:spcPct val="100000"/>
              </a:lnSpc>
              <a:spcBef>
                <a:spcPts val="0"/>
              </a:spcBef>
              <a:spcAft>
                <a:spcPts val="0"/>
              </a:spcAft>
              <a:buClr>
                <a:srgbClr val="000000"/>
              </a:buClr>
              <a:buSzPts val="2800"/>
              <a:buNone/>
              <a:defRPr sz="3733">
                <a:solidFill>
                  <a:srgbClr val="000000"/>
                </a:solidFill>
              </a:defRPr>
            </a:lvl6pPr>
            <a:lvl7pPr lvl="6" rtl="0">
              <a:lnSpc>
                <a:spcPct val="100000"/>
              </a:lnSpc>
              <a:spcBef>
                <a:spcPts val="0"/>
              </a:spcBef>
              <a:spcAft>
                <a:spcPts val="0"/>
              </a:spcAft>
              <a:buClr>
                <a:srgbClr val="000000"/>
              </a:buClr>
              <a:buSzPts val="2800"/>
              <a:buNone/>
              <a:defRPr sz="3733">
                <a:solidFill>
                  <a:srgbClr val="000000"/>
                </a:solidFill>
              </a:defRPr>
            </a:lvl7pPr>
            <a:lvl8pPr lvl="7" rtl="0">
              <a:lnSpc>
                <a:spcPct val="100000"/>
              </a:lnSpc>
              <a:spcBef>
                <a:spcPts val="0"/>
              </a:spcBef>
              <a:spcAft>
                <a:spcPts val="0"/>
              </a:spcAft>
              <a:buClr>
                <a:srgbClr val="000000"/>
              </a:buClr>
              <a:buSzPts val="2800"/>
              <a:buNone/>
              <a:defRPr sz="3733">
                <a:solidFill>
                  <a:srgbClr val="000000"/>
                </a:solidFill>
              </a:defRPr>
            </a:lvl8pPr>
            <a:lvl9pPr lvl="8" rtl="0">
              <a:lnSpc>
                <a:spcPct val="100000"/>
              </a:lnSpc>
              <a:spcBef>
                <a:spcPts val="0"/>
              </a:spcBef>
              <a:spcAft>
                <a:spcPts val="0"/>
              </a:spcAft>
              <a:buClr>
                <a:srgbClr val="000000"/>
              </a:buClr>
              <a:buSzPts val="2800"/>
              <a:buNone/>
              <a:defRPr sz="3733">
                <a:solidFill>
                  <a:srgbClr val="000000"/>
                </a:solidFill>
              </a:defRPr>
            </a:lvl9pPr>
          </a:lstStyle>
          <a:p>
            <a:endParaRPr/>
          </a:p>
        </p:txBody>
      </p:sp>
      <p:sp>
        <p:nvSpPr>
          <p:cNvPr id="481" name="Google Shape;481;p31"/>
          <p:cNvSpPr/>
          <p:nvPr/>
        </p:nvSpPr>
        <p:spPr>
          <a:xfrm>
            <a:off x="148400" y="223467"/>
            <a:ext cx="625600" cy="6256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82" name="Google Shape;482;p31"/>
          <p:cNvSpPr/>
          <p:nvPr/>
        </p:nvSpPr>
        <p:spPr>
          <a:xfrm>
            <a:off x="398400" y="1074033"/>
            <a:ext cx="125600" cy="1256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023360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5437833" y="1559133"/>
            <a:ext cx="6179600" cy="29996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800"/>
              <a:buNone/>
              <a:defRPr sz="96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5" name="Google Shape;485;p32"/>
          <p:cNvSpPr txBox="1">
            <a:spLocks noGrp="1"/>
          </p:cNvSpPr>
          <p:nvPr>
            <p:ph type="subTitle" idx="1"/>
          </p:nvPr>
        </p:nvSpPr>
        <p:spPr>
          <a:xfrm>
            <a:off x="5437833" y="4558733"/>
            <a:ext cx="4271600" cy="84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4038176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2">
  <p:cSld name="Title and six columns 2">
    <p:spTree>
      <p:nvGrpSpPr>
        <p:cNvPr id="1" name="Shape 486"/>
        <p:cNvGrpSpPr/>
        <p:nvPr/>
      </p:nvGrpSpPr>
      <p:grpSpPr>
        <a:xfrm>
          <a:off x="0" y="0"/>
          <a:ext cx="0" cy="0"/>
          <a:chOff x="0" y="0"/>
          <a:chExt cx="0" cy="0"/>
        </a:xfrm>
      </p:grpSpPr>
      <p:sp>
        <p:nvSpPr>
          <p:cNvPr id="487" name="Google Shape;487;p33"/>
          <p:cNvSpPr txBox="1">
            <a:spLocks noGrp="1"/>
          </p:cNvSpPr>
          <p:nvPr>
            <p:ph type="subTitle" idx="1"/>
          </p:nvPr>
        </p:nvSpPr>
        <p:spPr>
          <a:xfrm>
            <a:off x="875000" y="2584713"/>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88" name="Google Shape;488;p33"/>
          <p:cNvSpPr txBox="1">
            <a:spLocks noGrp="1"/>
          </p:cNvSpPr>
          <p:nvPr>
            <p:ph type="subTitle" idx="2"/>
          </p:nvPr>
        </p:nvSpPr>
        <p:spPr>
          <a:xfrm>
            <a:off x="4481783" y="5303633"/>
            <a:ext cx="3228400" cy="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867">
                <a:solidFill>
                  <a:schemeClr val="dk1"/>
                </a:solidFill>
              </a:defRPr>
            </a:lvl1pPr>
            <a:lvl2pPr lvl="1" algn="ctr" rtl="0">
              <a:lnSpc>
                <a:spcPct val="100000"/>
              </a:lnSpc>
              <a:spcBef>
                <a:spcPts val="0"/>
              </a:spcBef>
              <a:spcAft>
                <a:spcPts val="0"/>
              </a:spcAft>
              <a:buClr>
                <a:srgbClr val="FFFFFF"/>
              </a:buClr>
              <a:buSzPts val="2800"/>
              <a:buNone/>
              <a:defRPr sz="3733">
                <a:solidFill>
                  <a:srgbClr val="FFFFFF"/>
                </a:solidFill>
              </a:defRPr>
            </a:lvl2pPr>
            <a:lvl3pPr lvl="2" algn="ctr" rtl="0">
              <a:lnSpc>
                <a:spcPct val="100000"/>
              </a:lnSpc>
              <a:spcBef>
                <a:spcPts val="0"/>
              </a:spcBef>
              <a:spcAft>
                <a:spcPts val="0"/>
              </a:spcAft>
              <a:buClr>
                <a:srgbClr val="FFFFFF"/>
              </a:buClr>
              <a:buSzPts val="2800"/>
              <a:buNone/>
              <a:defRPr sz="3733">
                <a:solidFill>
                  <a:srgbClr val="FFFFFF"/>
                </a:solidFill>
              </a:defRPr>
            </a:lvl3pPr>
            <a:lvl4pPr lvl="3" algn="ctr" rtl="0">
              <a:lnSpc>
                <a:spcPct val="100000"/>
              </a:lnSpc>
              <a:spcBef>
                <a:spcPts val="0"/>
              </a:spcBef>
              <a:spcAft>
                <a:spcPts val="0"/>
              </a:spcAft>
              <a:buClr>
                <a:srgbClr val="FFFFFF"/>
              </a:buClr>
              <a:buSzPts val="2800"/>
              <a:buNone/>
              <a:defRPr sz="3733">
                <a:solidFill>
                  <a:srgbClr val="FFFFFF"/>
                </a:solidFill>
              </a:defRPr>
            </a:lvl4pPr>
            <a:lvl5pPr lvl="4" algn="ctr" rtl="0">
              <a:lnSpc>
                <a:spcPct val="100000"/>
              </a:lnSpc>
              <a:spcBef>
                <a:spcPts val="0"/>
              </a:spcBef>
              <a:spcAft>
                <a:spcPts val="0"/>
              </a:spcAft>
              <a:buClr>
                <a:srgbClr val="FFFFFF"/>
              </a:buClr>
              <a:buSzPts val="2800"/>
              <a:buNone/>
              <a:defRPr sz="3733">
                <a:solidFill>
                  <a:srgbClr val="FFFFFF"/>
                </a:solidFill>
              </a:defRPr>
            </a:lvl5pPr>
            <a:lvl6pPr lvl="5" algn="ctr" rtl="0">
              <a:lnSpc>
                <a:spcPct val="100000"/>
              </a:lnSpc>
              <a:spcBef>
                <a:spcPts val="0"/>
              </a:spcBef>
              <a:spcAft>
                <a:spcPts val="0"/>
              </a:spcAft>
              <a:buClr>
                <a:srgbClr val="FFFFFF"/>
              </a:buClr>
              <a:buSzPts val="2800"/>
              <a:buNone/>
              <a:defRPr sz="3733">
                <a:solidFill>
                  <a:srgbClr val="FFFFFF"/>
                </a:solidFill>
              </a:defRPr>
            </a:lvl6pPr>
            <a:lvl7pPr lvl="6" algn="ctr" rtl="0">
              <a:lnSpc>
                <a:spcPct val="100000"/>
              </a:lnSpc>
              <a:spcBef>
                <a:spcPts val="0"/>
              </a:spcBef>
              <a:spcAft>
                <a:spcPts val="0"/>
              </a:spcAft>
              <a:buClr>
                <a:srgbClr val="FFFFFF"/>
              </a:buClr>
              <a:buSzPts val="2800"/>
              <a:buNone/>
              <a:defRPr sz="3733">
                <a:solidFill>
                  <a:srgbClr val="FFFFFF"/>
                </a:solidFill>
              </a:defRPr>
            </a:lvl7pPr>
            <a:lvl8pPr lvl="7" algn="ctr" rtl="0">
              <a:lnSpc>
                <a:spcPct val="100000"/>
              </a:lnSpc>
              <a:spcBef>
                <a:spcPts val="0"/>
              </a:spcBef>
              <a:spcAft>
                <a:spcPts val="0"/>
              </a:spcAft>
              <a:buClr>
                <a:srgbClr val="FFFFFF"/>
              </a:buClr>
              <a:buSzPts val="2800"/>
              <a:buNone/>
              <a:defRPr sz="3733">
                <a:solidFill>
                  <a:srgbClr val="FFFFFF"/>
                </a:solidFill>
              </a:defRPr>
            </a:lvl8pPr>
            <a:lvl9pPr lvl="8" algn="ctr" rtl="0">
              <a:lnSpc>
                <a:spcPct val="100000"/>
              </a:lnSpc>
              <a:spcBef>
                <a:spcPts val="0"/>
              </a:spcBef>
              <a:spcAft>
                <a:spcPts val="0"/>
              </a:spcAft>
              <a:buClr>
                <a:srgbClr val="FFFFFF"/>
              </a:buClr>
              <a:buSzPts val="2800"/>
              <a:buNone/>
              <a:defRPr sz="3733">
                <a:solidFill>
                  <a:srgbClr val="FFFFFF"/>
                </a:solidFill>
              </a:defRPr>
            </a:lvl9pPr>
          </a:lstStyle>
          <a:p>
            <a:endParaRPr/>
          </a:p>
        </p:txBody>
      </p:sp>
      <p:sp>
        <p:nvSpPr>
          <p:cNvPr id="489" name="Google Shape;489;p33"/>
          <p:cNvSpPr txBox="1">
            <a:spLocks noGrp="1"/>
          </p:cNvSpPr>
          <p:nvPr>
            <p:ph type="subTitle" idx="3"/>
          </p:nvPr>
        </p:nvSpPr>
        <p:spPr>
          <a:xfrm>
            <a:off x="870367" y="5320043"/>
            <a:ext cx="3228400" cy="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867">
                <a:solidFill>
                  <a:schemeClr val="dk1"/>
                </a:solidFill>
              </a:defRPr>
            </a:lvl1pPr>
            <a:lvl2pPr lvl="1" algn="ctr" rtl="0">
              <a:lnSpc>
                <a:spcPct val="100000"/>
              </a:lnSpc>
              <a:spcBef>
                <a:spcPts val="0"/>
              </a:spcBef>
              <a:spcAft>
                <a:spcPts val="0"/>
              </a:spcAft>
              <a:buClr>
                <a:srgbClr val="FFFFFF"/>
              </a:buClr>
              <a:buSzPts val="2800"/>
              <a:buNone/>
              <a:defRPr sz="3733">
                <a:solidFill>
                  <a:srgbClr val="FFFFFF"/>
                </a:solidFill>
              </a:defRPr>
            </a:lvl2pPr>
            <a:lvl3pPr lvl="2" algn="ctr" rtl="0">
              <a:lnSpc>
                <a:spcPct val="100000"/>
              </a:lnSpc>
              <a:spcBef>
                <a:spcPts val="0"/>
              </a:spcBef>
              <a:spcAft>
                <a:spcPts val="0"/>
              </a:spcAft>
              <a:buClr>
                <a:srgbClr val="FFFFFF"/>
              </a:buClr>
              <a:buSzPts val="2800"/>
              <a:buNone/>
              <a:defRPr sz="3733">
                <a:solidFill>
                  <a:srgbClr val="FFFFFF"/>
                </a:solidFill>
              </a:defRPr>
            </a:lvl3pPr>
            <a:lvl4pPr lvl="3" algn="ctr" rtl="0">
              <a:lnSpc>
                <a:spcPct val="100000"/>
              </a:lnSpc>
              <a:spcBef>
                <a:spcPts val="0"/>
              </a:spcBef>
              <a:spcAft>
                <a:spcPts val="0"/>
              </a:spcAft>
              <a:buClr>
                <a:srgbClr val="FFFFFF"/>
              </a:buClr>
              <a:buSzPts val="2800"/>
              <a:buNone/>
              <a:defRPr sz="3733">
                <a:solidFill>
                  <a:srgbClr val="FFFFFF"/>
                </a:solidFill>
              </a:defRPr>
            </a:lvl4pPr>
            <a:lvl5pPr lvl="4" algn="ctr" rtl="0">
              <a:lnSpc>
                <a:spcPct val="100000"/>
              </a:lnSpc>
              <a:spcBef>
                <a:spcPts val="0"/>
              </a:spcBef>
              <a:spcAft>
                <a:spcPts val="0"/>
              </a:spcAft>
              <a:buClr>
                <a:srgbClr val="FFFFFF"/>
              </a:buClr>
              <a:buSzPts val="2800"/>
              <a:buNone/>
              <a:defRPr sz="3733">
                <a:solidFill>
                  <a:srgbClr val="FFFFFF"/>
                </a:solidFill>
              </a:defRPr>
            </a:lvl5pPr>
            <a:lvl6pPr lvl="5" algn="ctr" rtl="0">
              <a:lnSpc>
                <a:spcPct val="100000"/>
              </a:lnSpc>
              <a:spcBef>
                <a:spcPts val="0"/>
              </a:spcBef>
              <a:spcAft>
                <a:spcPts val="0"/>
              </a:spcAft>
              <a:buClr>
                <a:srgbClr val="FFFFFF"/>
              </a:buClr>
              <a:buSzPts val="2800"/>
              <a:buNone/>
              <a:defRPr sz="3733">
                <a:solidFill>
                  <a:srgbClr val="FFFFFF"/>
                </a:solidFill>
              </a:defRPr>
            </a:lvl6pPr>
            <a:lvl7pPr lvl="6" algn="ctr" rtl="0">
              <a:lnSpc>
                <a:spcPct val="100000"/>
              </a:lnSpc>
              <a:spcBef>
                <a:spcPts val="0"/>
              </a:spcBef>
              <a:spcAft>
                <a:spcPts val="0"/>
              </a:spcAft>
              <a:buClr>
                <a:srgbClr val="FFFFFF"/>
              </a:buClr>
              <a:buSzPts val="2800"/>
              <a:buNone/>
              <a:defRPr sz="3733">
                <a:solidFill>
                  <a:srgbClr val="FFFFFF"/>
                </a:solidFill>
              </a:defRPr>
            </a:lvl7pPr>
            <a:lvl8pPr lvl="7" algn="ctr" rtl="0">
              <a:lnSpc>
                <a:spcPct val="100000"/>
              </a:lnSpc>
              <a:spcBef>
                <a:spcPts val="0"/>
              </a:spcBef>
              <a:spcAft>
                <a:spcPts val="0"/>
              </a:spcAft>
              <a:buClr>
                <a:srgbClr val="FFFFFF"/>
              </a:buClr>
              <a:buSzPts val="2800"/>
              <a:buNone/>
              <a:defRPr sz="3733">
                <a:solidFill>
                  <a:srgbClr val="FFFFFF"/>
                </a:solidFill>
              </a:defRPr>
            </a:lvl8pPr>
            <a:lvl9pPr lvl="8" algn="ctr" rtl="0">
              <a:lnSpc>
                <a:spcPct val="100000"/>
              </a:lnSpc>
              <a:spcBef>
                <a:spcPts val="0"/>
              </a:spcBef>
              <a:spcAft>
                <a:spcPts val="0"/>
              </a:spcAft>
              <a:buClr>
                <a:srgbClr val="FFFFFF"/>
              </a:buClr>
              <a:buSzPts val="2800"/>
              <a:buNone/>
              <a:defRPr sz="3733">
                <a:solidFill>
                  <a:srgbClr val="FFFFFF"/>
                </a:solidFill>
              </a:defRPr>
            </a:lvl9pPr>
          </a:lstStyle>
          <a:p>
            <a:endParaRPr/>
          </a:p>
        </p:txBody>
      </p:sp>
      <p:sp>
        <p:nvSpPr>
          <p:cNvPr id="490" name="Google Shape;490;p33"/>
          <p:cNvSpPr txBox="1">
            <a:spLocks noGrp="1"/>
          </p:cNvSpPr>
          <p:nvPr>
            <p:ph type="subTitle" idx="4"/>
          </p:nvPr>
        </p:nvSpPr>
        <p:spPr>
          <a:xfrm>
            <a:off x="8093233" y="5320043"/>
            <a:ext cx="3228400" cy="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867">
                <a:solidFill>
                  <a:schemeClr val="dk1"/>
                </a:solidFill>
              </a:defRPr>
            </a:lvl1pPr>
            <a:lvl2pPr lvl="1" algn="ctr" rtl="0">
              <a:lnSpc>
                <a:spcPct val="100000"/>
              </a:lnSpc>
              <a:spcBef>
                <a:spcPts val="0"/>
              </a:spcBef>
              <a:spcAft>
                <a:spcPts val="0"/>
              </a:spcAft>
              <a:buClr>
                <a:srgbClr val="FFFFFF"/>
              </a:buClr>
              <a:buSzPts val="2800"/>
              <a:buNone/>
              <a:defRPr sz="3733">
                <a:solidFill>
                  <a:srgbClr val="FFFFFF"/>
                </a:solidFill>
              </a:defRPr>
            </a:lvl2pPr>
            <a:lvl3pPr lvl="2" algn="ctr" rtl="0">
              <a:lnSpc>
                <a:spcPct val="100000"/>
              </a:lnSpc>
              <a:spcBef>
                <a:spcPts val="0"/>
              </a:spcBef>
              <a:spcAft>
                <a:spcPts val="0"/>
              </a:spcAft>
              <a:buClr>
                <a:srgbClr val="FFFFFF"/>
              </a:buClr>
              <a:buSzPts val="2800"/>
              <a:buNone/>
              <a:defRPr sz="3733">
                <a:solidFill>
                  <a:srgbClr val="FFFFFF"/>
                </a:solidFill>
              </a:defRPr>
            </a:lvl3pPr>
            <a:lvl4pPr lvl="3" algn="ctr" rtl="0">
              <a:lnSpc>
                <a:spcPct val="100000"/>
              </a:lnSpc>
              <a:spcBef>
                <a:spcPts val="0"/>
              </a:spcBef>
              <a:spcAft>
                <a:spcPts val="0"/>
              </a:spcAft>
              <a:buClr>
                <a:srgbClr val="FFFFFF"/>
              </a:buClr>
              <a:buSzPts val="2800"/>
              <a:buNone/>
              <a:defRPr sz="3733">
                <a:solidFill>
                  <a:srgbClr val="FFFFFF"/>
                </a:solidFill>
              </a:defRPr>
            </a:lvl4pPr>
            <a:lvl5pPr lvl="4" algn="ctr" rtl="0">
              <a:lnSpc>
                <a:spcPct val="100000"/>
              </a:lnSpc>
              <a:spcBef>
                <a:spcPts val="0"/>
              </a:spcBef>
              <a:spcAft>
                <a:spcPts val="0"/>
              </a:spcAft>
              <a:buClr>
                <a:srgbClr val="FFFFFF"/>
              </a:buClr>
              <a:buSzPts val="2800"/>
              <a:buNone/>
              <a:defRPr sz="3733">
                <a:solidFill>
                  <a:srgbClr val="FFFFFF"/>
                </a:solidFill>
              </a:defRPr>
            </a:lvl5pPr>
            <a:lvl6pPr lvl="5" algn="ctr" rtl="0">
              <a:lnSpc>
                <a:spcPct val="100000"/>
              </a:lnSpc>
              <a:spcBef>
                <a:spcPts val="0"/>
              </a:spcBef>
              <a:spcAft>
                <a:spcPts val="0"/>
              </a:spcAft>
              <a:buClr>
                <a:srgbClr val="FFFFFF"/>
              </a:buClr>
              <a:buSzPts val="2800"/>
              <a:buNone/>
              <a:defRPr sz="3733">
                <a:solidFill>
                  <a:srgbClr val="FFFFFF"/>
                </a:solidFill>
              </a:defRPr>
            </a:lvl6pPr>
            <a:lvl7pPr lvl="6" algn="ctr" rtl="0">
              <a:lnSpc>
                <a:spcPct val="100000"/>
              </a:lnSpc>
              <a:spcBef>
                <a:spcPts val="0"/>
              </a:spcBef>
              <a:spcAft>
                <a:spcPts val="0"/>
              </a:spcAft>
              <a:buClr>
                <a:srgbClr val="FFFFFF"/>
              </a:buClr>
              <a:buSzPts val="2800"/>
              <a:buNone/>
              <a:defRPr sz="3733">
                <a:solidFill>
                  <a:srgbClr val="FFFFFF"/>
                </a:solidFill>
              </a:defRPr>
            </a:lvl7pPr>
            <a:lvl8pPr lvl="7" algn="ctr" rtl="0">
              <a:lnSpc>
                <a:spcPct val="100000"/>
              </a:lnSpc>
              <a:spcBef>
                <a:spcPts val="0"/>
              </a:spcBef>
              <a:spcAft>
                <a:spcPts val="0"/>
              </a:spcAft>
              <a:buClr>
                <a:srgbClr val="FFFFFF"/>
              </a:buClr>
              <a:buSzPts val="2800"/>
              <a:buNone/>
              <a:defRPr sz="3733">
                <a:solidFill>
                  <a:srgbClr val="FFFFFF"/>
                </a:solidFill>
              </a:defRPr>
            </a:lvl8pPr>
            <a:lvl9pPr lvl="8" algn="ctr" rtl="0">
              <a:lnSpc>
                <a:spcPct val="100000"/>
              </a:lnSpc>
              <a:spcBef>
                <a:spcPts val="0"/>
              </a:spcBef>
              <a:spcAft>
                <a:spcPts val="0"/>
              </a:spcAft>
              <a:buClr>
                <a:srgbClr val="FFFFFF"/>
              </a:buClr>
              <a:buSzPts val="2800"/>
              <a:buNone/>
              <a:defRPr sz="3733">
                <a:solidFill>
                  <a:srgbClr val="FFFFFF"/>
                </a:solidFill>
              </a:defRPr>
            </a:lvl9pPr>
          </a:lstStyle>
          <a:p>
            <a:endParaRPr/>
          </a:p>
        </p:txBody>
      </p:sp>
      <p:sp>
        <p:nvSpPr>
          <p:cNvPr id="491" name="Google Shape;491;p33"/>
          <p:cNvSpPr txBox="1">
            <a:spLocks noGrp="1"/>
          </p:cNvSpPr>
          <p:nvPr>
            <p:ph type="subTitle" idx="5"/>
          </p:nvPr>
        </p:nvSpPr>
        <p:spPr>
          <a:xfrm>
            <a:off x="4481800" y="3021012"/>
            <a:ext cx="3228400" cy="6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2" name="Google Shape;492;p33"/>
          <p:cNvSpPr txBox="1">
            <a:spLocks noGrp="1"/>
          </p:cNvSpPr>
          <p:nvPr>
            <p:ph type="subTitle" idx="6"/>
          </p:nvPr>
        </p:nvSpPr>
        <p:spPr>
          <a:xfrm>
            <a:off x="4481800" y="2584713"/>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3" name="Google Shape;493;p33"/>
          <p:cNvSpPr txBox="1">
            <a:spLocks noGrp="1"/>
          </p:cNvSpPr>
          <p:nvPr>
            <p:ph type="subTitle" idx="7"/>
          </p:nvPr>
        </p:nvSpPr>
        <p:spPr>
          <a:xfrm>
            <a:off x="8088600" y="3005912"/>
            <a:ext cx="3228400" cy="6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4" name="Google Shape;494;p33"/>
          <p:cNvSpPr txBox="1">
            <a:spLocks noGrp="1"/>
          </p:cNvSpPr>
          <p:nvPr>
            <p:ph type="subTitle" idx="8"/>
          </p:nvPr>
        </p:nvSpPr>
        <p:spPr>
          <a:xfrm>
            <a:off x="8088600" y="2584713"/>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5" name="Google Shape;495;p33"/>
          <p:cNvSpPr txBox="1">
            <a:spLocks noGrp="1"/>
          </p:cNvSpPr>
          <p:nvPr>
            <p:ph type="subTitle" idx="9"/>
          </p:nvPr>
        </p:nvSpPr>
        <p:spPr>
          <a:xfrm>
            <a:off x="875000" y="3033929"/>
            <a:ext cx="3228400" cy="6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6" name="Google Shape;496;p33"/>
          <p:cNvSpPr txBox="1">
            <a:spLocks noGrp="1"/>
          </p:cNvSpPr>
          <p:nvPr>
            <p:ph type="subTitle" idx="13"/>
          </p:nvPr>
        </p:nvSpPr>
        <p:spPr>
          <a:xfrm>
            <a:off x="875000" y="4880147"/>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7" name="Google Shape;497;p33"/>
          <p:cNvSpPr txBox="1">
            <a:spLocks noGrp="1"/>
          </p:cNvSpPr>
          <p:nvPr>
            <p:ph type="subTitle" idx="14"/>
          </p:nvPr>
        </p:nvSpPr>
        <p:spPr>
          <a:xfrm>
            <a:off x="4481800" y="4880147"/>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8" name="Google Shape;498;p33"/>
          <p:cNvSpPr txBox="1">
            <a:spLocks noGrp="1"/>
          </p:cNvSpPr>
          <p:nvPr>
            <p:ph type="subTitle" idx="15"/>
          </p:nvPr>
        </p:nvSpPr>
        <p:spPr>
          <a:xfrm>
            <a:off x="8088600" y="4880147"/>
            <a:ext cx="3228400" cy="5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9" name="Google Shape;499;p33"/>
          <p:cNvSpPr txBox="1">
            <a:spLocks noGrp="1"/>
          </p:cNvSpPr>
          <p:nvPr>
            <p:ph type="title"/>
          </p:nvPr>
        </p:nvSpPr>
        <p:spPr>
          <a:xfrm>
            <a:off x="914400" y="593367"/>
            <a:ext cx="10363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12360183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accent3"/>
        </a:solidFill>
        <a:effectLst/>
      </p:bgPr>
    </p:bg>
    <p:spTree>
      <p:nvGrpSpPr>
        <p:cNvPr id="1" name="Shape 500"/>
        <p:cNvGrpSpPr/>
        <p:nvPr/>
      </p:nvGrpSpPr>
      <p:grpSpPr>
        <a:xfrm>
          <a:off x="0" y="0"/>
          <a:ext cx="0" cy="0"/>
          <a:chOff x="0" y="0"/>
          <a:chExt cx="0" cy="0"/>
        </a:xfrm>
      </p:grpSpPr>
      <p:grpSp>
        <p:nvGrpSpPr>
          <p:cNvPr id="501" name="Google Shape;501;p34"/>
          <p:cNvGrpSpPr/>
          <p:nvPr/>
        </p:nvGrpSpPr>
        <p:grpSpPr>
          <a:xfrm rot="1351459">
            <a:off x="282563" y="-3204161"/>
            <a:ext cx="12754533" cy="12262025"/>
            <a:chOff x="1786775" y="1002200"/>
            <a:chExt cx="3861800" cy="3712875"/>
          </a:xfrm>
        </p:grpSpPr>
        <p:sp>
          <p:nvSpPr>
            <p:cNvPr id="502" name="Google Shape;502;p3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503" name="Google Shape;503;p3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504" name="Google Shape;504;p3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505" name="Google Shape;505;p34"/>
          <p:cNvSpPr txBox="1">
            <a:spLocks noGrp="1"/>
          </p:cNvSpPr>
          <p:nvPr>
            <p:ph type="title"/>
          </p:nvPr>
        </p:nvSpPr>
        <p:spPr>
          <a:xfrm>
            <a:off x="1423033" y="593367"/>
            <a:ext cx="9346000" cy="136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220430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167"/>
            <a:ext cx="12192000" cy="6858000"/>
          </a:xfrm>
          <a:prstGeom prst="rect">
            <a:avLst/>
          </a:prstGeom>
          <a:solidFill>
            <a:srgbClr val="FFFFFF"/>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nvGrpSpPr>
          <p:cNvPr id="25" name="Google Shape;25;p4"/>
          <p:cNvGrpSpPr/>
          <p:nvPr/>
        </p:nvGrpSpPr>
        <p:grpSpPr>
          <a:xfrm rot="1379863">
            <a:off x="94011" y="-3629977"/>
            <a:ext cx="12901188" cy="12606556"/>
            <a:chOff x="1786775" y="1002200"/>
            <a:chExt cx="3861800" cy="3712875"/>
          </a:xfrm>
        </p:grpSpPr>
        <p:sp>
          <p:nvSpPr>
            <p:cNvPr id="26" name="Google Shape;26;p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7" name="Google Shape;27;p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28" name="Google Shape;28;p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29" name="Google Shape;29;p4"/>
          <p:cNvSpPr txBox="1">
            <a:spLocks noGrp="1"/>
          </p:cNvSpPr>
          <p:nvPr>
            <p:ph type="title"/>
          </p:nvPr>
        </p:nvSpPr>
        <p:spPr>
          <a:xfrm>
            <a:off x="1628251" y="2641000"/>
            <a:ext cx="2674400" cy="1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subTitle" idx="1"/>
          </p:nvPr>
        </p:nvSpPr>
        <p:spPr>
          <a:xfrm>
            <a:off x="7137267" y="3488384"/>
            <a:ext cx="3152800" cy="96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1" name="Google Shape;31;p4"/>
          <p:cNvSpPr txBox="1">
            <a:spLocks noGrp="1"/>
          </p:cNvSpPr>
          <p:nvPr>
            <p:ph type="subTitle" idx="2"/>
          </p:nvPr>
        </p:nvSpPr>
        <p:spPr>
          <a:xfrm>
            <a:off x="7137267" y="2525684"/>
            <a:ext cx="3152800" cy="96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2" name="Google Shape;32;p4"/>
          <p:cNvSpPr txBox="1">
            <a:spLocks noGrp="1"/>
          </p:cNvSpPr>
          <p:nvPr>
            <p:ph type="subTitle" idx="3"/>
          </p:nvPr>
        </p:nvSpPr>
        <p:spPr>
          <a:xfrm>
            <a:off x="7137267" y="1562967"/>
            <a:ext cx="3152800" cy="96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3" name="Google Shape;33;p4"/>
          <p:cNvSpPr txBox="1">
            <a:spLocks noGrp="1"/>
          </p:cNvSpPr>
          <p:nvPr>
            <p:ph type="subTitle" idx="4"/>
          </p:nvPr>
        </p:nvSpPr>
        <p:spPr>
          <a:xfrm>
            <a:off x="7137267" y="4451833"/>
            <a:ext cx="3152800" cy="96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544285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06"/>
        <p:cNvGrpSpPr/>
        <p:nvPr/>
      </p:nvGrpSpPr>
      <p:grpSpPr>
        <a:xfrm>
          <a:off x="0" y="0"/>
          <a:ext cx="0" cy="0"/>
          <a:chOff x="0" y="0"/>
          <a:chExt cx="0" cy="0"/>
        </a:xfrm>
      </p:grpSpPr>
      <p:sp>
        <p:nvSpPr>
          <p:cNvPr id="507" name="Google Shape;507;p35"/>
          <p:cNvSpPr/>
          <p:nvPr/>
        </p:nvSpPr>
        <p:spPr>
          <a:xfrm rot="277699">
            <a:off x="976952" y="-3194857"/>
            <a:ext cx="13776971" cy="13305893"/>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508" name="Google Shape;508;p35"/>
          <p:cNvSpPr txBox="1">
            <a:spLocks noGrp="1"/>
          </p:cNvSpPr>
          <p:nvPr>
            <p:ph type="title" hasCustomPrompt="1"/>
          </p:nvPr>
        </p:nvSpPr>
        <p:spPr>
          <a:xfrm>
            <a:off x="5905100" y="1730059"/>
            <a:ext cx="4898400" cy="130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667">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09" name="Google Shape;509;p3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defTabSz="1219170">
              <a:buClr>
                <a:srgbClr val="000000"/>
              </a:buClr>
            </a:pPr>
            <a:fld id="{00000000-1234-1234-1234-123412341234}" type="slidenum">
              <a:rPr lang="es-CO" sz="1867" kern="0" smtClean="0">
                <a:solidFill>
                  <a:srgbClr val="000000"/>
                </a:solidFill>
                <a:cs typeface="Arial"/>
                <a:sym typeface="Arial"/>
              </a:rPr>
              <a:pPr defTabSz="1219170">
                <a:buClr>
                  <a:srgbClr val="000000"/>
                </a:buClr>
              </a:pPr>
              <a:t>‹Nº›</a:t>
            </a:fld>
            <a:endParaRPr lang="es-CO" sz="1867" kern="0">
              <a:solidFill>
                <a:srgbClr val="000000"/>
              </a:solidFill>
              <a:cs typeface="Arial"/>
              <a:sym typeface="Arial"/>
            </a:endParaRPr>
          </a:p>
        </p:txBody>
      </p:sp>
      <p:sp>
        <p:nvSpPr>
          <p:cNvPr id="510" name="Google Shape;510;p35"/>
          <p:cNvSpPr txBox="1">
            <a:spLocks noGrp="1"/>
          </p:cNvSpPr>
          <p:nvPr>
            <p:ph type="subTitle" idx="1"/>
          </p:nvPr>
        </p:nvSpPr>
        <p:spPr>
          <a:xfrm>
            <a:off x="7504100" y="3036759"/>
            <a:ext cx="2128000" cy="6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11" name="Google Shape;511;p35"/>
          <p:cNvSpPr txBox="1">
            <a:spLocks noGrp="1"/>
          </p:cNvSpPr>
          <p:nvPr>
            <p:ph type="subTitle" idx="2"/>
          </p:nvPr>
        </p:nvSpPr>
        <p:spPr>
          <a:xfrm>
            <a:off x="8838617" y="5008884"/>
            <a:ext cx="2128000" cy="6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12" name="Google Shape;512;p35"/>
          <p:cNvSpPr txBox="1">
            <a:spLocks noGrp="1"/>
          </p:cNvSpPr>
          <p:nvPr>
            <p:ph type="subTitle" idx="3"/>
          </p:nvPr>
        </p:nvSpPr>
        <p:spPr>
          <a:xfrm>
            <a:off x="5991933" y="5008900"/>
            <a:ext cx="2128000" cy="6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13" name="Google Shape;513;p35"/>
          <p:cNvSpPr txBox="1">
            <a:spLocks noGrp="1"/>
          </p:cNvSpPr>
          <p:nvPr>
            <p:ph type="title" idx="4"/>
          </p:nvPr>
        </p:nvSpPr>
        <p:spPr>
          <a:xfrm>
            <a:off x="965200" y="597408"/>
            <a:ext cx="30864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514" name="Google Shape;514;p35"/>
          <p:cNvSpPr txBox="1">
            <a:spLocks noGrp="1"/>
          </p:cNvSpPr>
          <p:nvPr>
            <p:ph type="title" idx="5" hasCustomPrompt="1"/>
          </p:nvPr>
        </p:nvSpPr>
        <p:spPr>
          <a:xfrm>
            <a:off x="8302813" y="3958300"/>
            <a:ext cx="2974800" cy="95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15" name="Google Shape;515;p35"/>
          <p:cNvSpPr txBox="1">
            <a:spLocks noGrp="1"/>
          </p:cNvSpPr>
          <p:nvPr>
            <p:ph type="title" idx="6" hasCustomPrompt="1"/>
          </p:nvPr>
        </p:nvSpPr>
        <p:spPr>
          <a:xfrm>
            <a:off x="5383500" y="3958167"/>
            <a:ext cx="2974800" cy="95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615666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right text">
  <p:cSld name="Title and right text">
    <p:spTree>
      <p:nvGrpSpPr>
        <p:cNvPr id="1" name="Shape 516"/>
        <p:cNvGrpSpPr/>
        <p:nvPr/>
      </p:nvGrpSpPr>
      <p:grpSpPr>
        <a:xfrm>
          <a:off x="0" y="0"/>
          <a:ext cx="0" cy="0"/>
          <a:chOff x="0" y="0"/>
          <a:chExt cx="0" cy="0"/>
        </a:xfrm>
      </p:grpSpPr>
      <p:sp>
        <p:nvSpPr>
          <p:cNvPr id="517" name="Google Shape;517;p36"/>
          <p:cNvSpPr/>
          <p:nvPr/>
        </p:nvSpPr>
        <p:spPr>
          <a:xfrm rot="277656">
            <a:off x="6174856" y="-6100291"/>
            <a:ext cx="14442843" cy="1394912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518" name="Google Shape;518;p36"/>
          <p:cNvSpPr txBox="1">
            <a:spLocks noGrp="1"/>
          </p:cNvSpPr>
          <p:nvPr>
            <p:ph type="title"/>
          </p:nvPr>
        </p:nvSpPr>
        <p:spPr>
          <a:xfrm>
            <a:off x="6749133" y="2112400"/>
            <a:ext cx="4528400" cy="1151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19" name="Google Shape;519;p36"/>
          <p:cNvSpPr txBox="1">
            <a:spLocks noGrp="1"/>
          </p:cNvSpPr>
          <p:nvPr>
            <p:ph type="subTitle" idx="1"/>
          </p:nvPr>
        </p:nvSpPr>
        <p:spPr>
          <a:xfrm>
            <a:off x="6749133" y="3085167"/>
            <a:ext cx="3873200" cy="14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4259955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left text 2">
  <p:cSld name="Title and left text 2">
    <p:spTree>
      <p:nvGrpSpPr>
        <p:cNvPr id="1" name="Shape 520"/>
        <p:cNvGrpSpPr/>
        <p:nvPr/>
      </p:nvGrpSpPr>
      <p:grpSpPr>
        <a:xfrm>
          <a:off x="0" y="0"/>
          <a:ext cx="0" cy="0"/>
          <a:chOff x="0" y="0"/>
          <a:chExt cx="0" cy="0"/>
        </a:xfrm>
      </p:grpSpPr>
      <p:sp>
        <p:nvSpPr>
          <p:cNvPr id="521" name="Google Shape;521;p37"/>
          <p:cNvSpPr/>
          <p:nvPr/>
        </p:nvSpPr>
        <p:spPr>
          <a:xfrm rot="-277656" flipH="1">
            <a:off x="-8438944" y="-6189857"/>
            <a:ext cx="14442843" cy="1394912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522" name="Google Shape;522;p37"/>
          <p:cNvSpPr txBox="1">
            <a:spLocks noGrp="1"/>
          </p:cNvSpPr>
          <p:nvPr>
            <p:ph type="title"/>
          </p:nvPr>
        </p:nvSpPr>
        <p:spPr>
          <a:xfrm>
            <a:off x="965200" y="2112400"/>
            <a:ext cx="3950400" cy="1151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23" name="Google Shape;523;p37"/>
          <p:cNvSpPr txBox="1">
            <a:spLocks noGrp="1"/>
          </p:cNvSpPr>
          <p:nvPr>
            <p:ph type="subTitle" idx="1"/>
          </p:nvPr>
        </p:nvSpPr>
        <p:spPr>
          <a:xfrm>
            <a:off x="965200" y="3089135"/>
            <a:ext cx="3950400" cy="14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41569352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3"/>
        </a:solidFill>
        <a:effectLst/>
      </p:bgPr>
    </p:bg>
    <p:spTree>
      <p:nvGrpSpPr>
        <p:cNvPr id="1" name="Shape 524"/>
        <p:cNvGrpSpPr/>
        <p:nvPr/>
      </p:nvGrpSpPr>
      <p:grpSpPr>
        <a:xfrm>
          <a:off x="0" y="0"/>
          <a:ext cx="0" cy="0"/>
          <a:chOff x="0" y="0"/>
          <a:chExt cx="0" cy="0"/>
        </a:xfrm>
      </p:grpSpPr>
    </p:spTree>
    <p:extLst>
      <p:ext uri="{BB962C8B-B14F-4D97-AF65-F5344CB8AC3E}">
        <p14:creationId xmlns:p14="http://schemas.microsoft.com/office/powerpoint/2010/main" val="344538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1946300" y="3393437"/>
            <a:ext cx="3359200" cy="17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7" name="Google Shape;37;p5"/>
          <p:cNvSpPr txBox="1">
            <a:spLocks noGrp="1"/>
          </p:cNvSpPr>
          <p:nvPr>
            <p:ph type="subTitle" idx="2"/>
          </p:nvPr>
        </p:nvSpPr>
        <p:spPr>
          <a:xfrm>
            <a:off x="6886567" y="3393437"/>
            <a:ext cx="3359200" cy="17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8" name="Google Shape;38;p5"/>
          <p:cNvSpPr txBox="1">
            <a:spLocks noGrp="1"/>
          </p:cNvSpPr>
          <p:nvPr>
            <p:ph type="subTitle" idx="3"/>
          </p:nvPr>
        </p:nvSpPr>
        <p:spPr>
          <a:xfrm>
            <a:off x="2106451" y="2782433"/>
            <a:ext cx="3038800" cy="6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9" name="Google Shape;39;p5"/>
          <p:cNvSpPr txBox="1">
            <a:spLocks noGrp="1"/>
          </p:cNvSpPr>
          <p:nvPr>
            <p:ph type="subTitle" idx="4"/>
          </p:nvPr>
        </p:nvSpPr>
        <p:spPr>
          <a:xfrm>
            <a:off x="7046751" y="2782433"/>
            <a:ext cx="3038800" cy="6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33">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38005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noFill/>
        <a:effectLst/>
      </p:bgPr>
    </p:bg>
    <p:spTree>
      <p:nvGrpSpPr>
        <p:cNvPr id="1" name="Shape 40"/>
        <p:cNvGrpSpPr/>
        <p:nvPr/>
      </p:nvGrpSpPr>
      <p:grpSpPr>
        <a:xfrm>
          <a:off x="0" y="0"/>
          <a:ext cx="0" cy="0"/>
          <a:chOff x="0" y="0"/>
          <a:chExt cx="0" cy="0"/>
        </a:xfrm>
      </p:grpSpPr>
      <p:sp>
        <p:nvSpPr>
          <p:cNvPr id="41" name="Google Shape;41;p6"/>
          <p:cNvSpPr/>
          <p:nvPr/>
        </p:nvSpPr>
        <p:spPr>
          <a:xfrm>
            <a:off x="10100" y="0"/>
            <a:ext cx="12192000" cy="6858000"/>
          </a:xfrm>
          <a:prstGeom prst="rect">
            <a:avLst/>
          </a:prstGeom>
          <a:solidFill>
            <a:srgbClr val="305DBF">
              <a:alpha val="13730"/>
            </a:srgbClr>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2" name="Google Shape;42;p6"/>
          <p:cNvSpPr/>
          <p:nvPr/>
        </p:nvSpPr>
        <p:spPr>
          <a:xfrm rot="8087307" flipH="1">
            <a:off x="6808603" y="-402533"/>
            <a:ext cx="7987184" cy="7761029"/>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43" name="Google Shape;43;p6"/>
          <p:cNvSpPr txBox="1">
            <a:spLocks noGrp="1"/>
          </p:cNvSpPr>
          <p:nvPr>
            <p:ph type="title"/>
          </p:nvPr>
        </p:nvSpPr>
        <p:spPr>
          <a:xfrm>
            <a:off x="6864500" y="2768600"/>
            <a:ext cx="4525200" cy="1320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22062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965200" y="981416"/>
            <a:ext cx="4152400" cy="1151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7"/>
          <p:cNvSpPr txBox="1">
            <a:spLocks noGrp="1"/>
          </p:cNvSpPr>
          <p:nvPr>
            <p:ph type="subTitle" idx="1"/>
          </p:nvPr>
        </p:nvSpPr>
        <p:spPr>
          <a:xfrm>
            <a:off x="965200" y="2438000"/>
            <a:ext cx="5744800" cy="36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2133">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3733"/>
            </a:lvl2pPr>
            <a:lvl3pPr lvl="2" rtl="0">
              <a:lnSpc>
                <a:spcPct val="100000"/>
              </a:lnSpc>
              <a:spcBef>
                <a:spcPts val="0"/>
              </a:spcBef>
              <a:spcAft>
                <a:spcPts val="0"/>
              </a:spcAft>
              <a:buSzPts val="2800"/>
              <a:buChar char="■"/>
              <a:defRPr sz="3733"/>
            </a:lvl3pPr>
            <a:lvl4pPr lvl="3" rtl="0">
              <a:lnSpc>
                <a:spcPct val="100000"/>
              </a:lnSpc>
              <a:spcBef>
                <a:spcPts val="0"/>
              </a:spcBef>
              <a:spcAft>
                <a:spcPts val="0"/>
              </a:spcAft>
              <a:buSzPts val="2800"/>
              <a:buChar char="●"/>
              <a:defRPr sz="3733"/>
            </a:lvl4pPr>
            <a:lvl5pPr lvl="4" rtl="0">
              <a:lnSpc>
                <a:spcPct val="100000"/>
              </a:lnSpc>
              <a:spcBef>
                <a:spcPts val="0"/>
              </a:spcBef>
              <a:spcAft>
                <a:spcPts val="0"/>
              </a:spcAft>
              <a:buSzPts val="2800"/>
              <a:buChar char="○"/>
              <a:defRPr sz="3733"/>
            </a:lvl5pPr>
            <a:lvl6pPr lvl="5" rtl="0">
              <a:lnSpc>
                <a:spcPct val="100000"/>
              </a:lnSpc>
              <a:spcBef>
                <a:spcPts val="0"/>
              </a:spcBef>
              <a:spcAft>
                <a:spcPts val="0"/>
              </a:spcAft>
              <a:buSzPts val="2800"/>
              <a:buChar char="■"/>
              <a:defRPr sz="3733"/>
            </a:lvl6pPr>
            <a:lvl7pPr lvl="6" rtl="0">
              <a:lnSpc>
                <a:spcPct val="100000"/>
              </a:lnSpc>
              <a:spcBef>
                <a:spcPts val="0"/>
              </a:spcBef>
              <a:spcAft>
                <a:spcPts val="0"/>
              </a:spcAft>
              <a:buSzPts val="2800"/>
              <a:buChar char="●"/>
              <a:defRPr sz="3733"/>
            </a:lvl7pPr>
            <a:lvl8pPr lvl="7" rtl="0">
              <a:lnSpc>
                <a:spcPct val="100000"/>
              </a:lnSpc>
              <a:spcBef>
                <a:spcPts val="0"/>
              </a:spcBef>
              <a:spcAft>
                <a:spcPts val="0"/>
              </a:spcAft>
              <a:buSzPts val="2800"/>
              <a:buChar char="○"/>
              <a:defRPr sz="3733"/>
            </a:lvl8pPr>
            <a:lvl9pPr lvl="8" rtl="0">
              <a:lnSpc>
                <a:spcPct val="100000"/>
              </a:lnSpc>
              <a:spcBef>
                <a:spcPts val="0"/>
              </a:spcBef>
              <a:spcAft>
                <a:spcPts val="0"/>
              </a:spcAft>
              <a:buSzPts val="2800"/>
              <a:buChar char="■"/>
              <a:defRPr sz="3733"/>
            </a:lvl9pPr>
          </a:lstStyle>
          <a:p>
            <a:endParaRPr/>
          </a:p>
        </p:txBody>
      </p:sp>
    </p:spTree>
    <p:extLst>
      <p:ext uri="{BB962C8B-B14F-4D97-AF65-F5344CB8AC3E}">
        <p14:creationId xmlns:p14="http://schemas.microsoft.com/office/powerpoint/2010/main" val="117149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3092729" y="-3345947"/>
            <a:ext cx="14035269" cy="13820984"/>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52" name="Google Shape;52;p8"/>
          <p:cNvSpPr txBox="1">
            <a:spLocks noGrp="1"/>
          </p:cNvSpPr>
          <p:nvPr>
            <p:ph type="title"/>
          </p:nvPr>
        </p:nvSpPr>
        <p:spPr>
          <a:xfrm>
            <a:off x="837067" y="2387000"/>
            <a:ext cx="66432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3" name="Google Shape;53;p8"/>
          <p:cNvSpPr txBox="1">
            <a:spLocks noGrp="1"/>
          </p:cNvSpPr>
          <p:nvPr>
            <p:ph type="subTitle" idx="1"/>
          </p:nvPr>
        </p:nvSpPr>
        <p:spPr>
          <a:xfrm>
            <a:off x="837067" y="3509400"/>
            <a:ext cx="6643200" cy="96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0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09303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3"/>
        </a:solidFill>
        <a:effectLst/>
      </p:bgPr>
    </p:bg>
    <p:spTree>
      <p:nvGrpSpPr>
        <p:cNvPr id="1" name="Shape 54"/>
        <p:cNvGrpSpPr/>
        <p:nvPr/>
      </p:nvGrpSpPr>
      <p:grpSpPr>
        <a:xfrm>
          <a:off x="0" y="0"/>
          <a:ext cx="0" cy="0"/>
          <a:chOff x="0" y="0"/>
          <a:chExt cx="0" cy="0"/>
        </a:xfrm>
      </p:grpSpPr>
      <p:grpSp>
        <p:nvGrpSpPr>
          <p:cNvPr id="55" name="Google Shape;55;p9"/>
          <p:cNvGrpSpPr/>
          <p:nvPr/>
        </p:nvGrpSpPr>
        <p:grpSpPr>
          <a:xfrm rot="1352959">
            <a:off x="-851933" y="-3936263"/>
            <a:ext cx="13895876" cy="13486069"/>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59" name="Google Shape;59;p9"/>
          <p:cNvSpPr txBox="1">
            <a:spLocks noGrp="1"/>
          </p:cNvSpPr>
          <p:nvPr>
            <p:ph type="title"/>
          </p:nvPr>
        </p:nvSpPr>
        <p:spPr>
          <a:xfrm>
            <a:off x="415584" y="597408"/>
            <a:ext cx="11360800" cy="689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5600">
                <a:solidFill>
                  <a:schemeClr val="accent3"/>
                </a:solidFill>
              </a:defRPr>
            </a:lvl2pPr>
            <a:lvl3pPr lvl="2" algn="ctr">
              <a:spcBef>
                <a:spcPts val="0"/>
              </a:spcBef>
              <a:spcAft>
                <a:spcPts val="0"/>
              </a:spcAft>
              <a:buClr>
                <a:schemeClr val="accent3"/>
              </a:buClr>
              <a:buSzPts val="4200"/>
              <a:buNone/>
              <a:defRPr sz="5600">
                <a:solidFill>
                  <a:schemeClr val="accent3"/>
                </a:solidFill>
              </a:defRPr>
            </a:lvl3pPr>
            <a:lvl4pPr lvl="3" algn="ctr">
              <a:spcBef>
                <a:spcPts val="0"/>
              </a:spcBef>
              <a:spcAft>
                <a:spcPts val="0"/>
              </a:spcAft>
              <a:buClr>
                <a:schemeClr val="accent3"/>
              </a:buClr>
              <a:buSzPts val="4200"/>
              <a:buNone/>
              <a:defRPr sz="5600">
                <a:solidFill>
                  <a:schemeClr val="accent3"/>
                </a:solidFill>
              </a:defRPr>
            </a:lvl4pPr>
            <a:lvl5pPr lvl="4" algn="ctr">
              <a:spcBef>
                <a:spcPts val="0"/>
              </a:spcBef>
              <a:spcAft>
                <a:spcPts val="0"/>
              </a:spcAft>
              <a:buClr>
                <a:schemeClr val="accent3"/>
              </a:buClr>
              <a:buSzPts val="4200"/>
              <a:buNone/>
              <a:defRPr sz="5600">
                <a:solidFill>
                  <a:schemeClr val="accent3"/>
                </a:solidFill>
              </a:defRPr>
            </a:lvl5pPr>
            <a:lvl6pPr lvl="5" algn="ctr">
              <a:spcBef>
                <a:spcPts val="0"/>
              </a:spcBef>
              <a:spcAft>
                <a:spcPts val="0"/>
              </a:spcAft>
              <a:buClr>
                <a:schemeClr val="accent3"/>
              </a:buClr>
              <a:buSzPts val="4200"/>
              <a:buNone/>
              <a:defRPr sz="5600">
                <a:solidFill>
                  <a:schemeClr val="accent3"/>
                </a:solidFill>
              </a:defRPr>
            </a:lvl6pPr>
            <a:lvl7pPr lvl="6" algn="ctr">
              <a:spcBef>
                <a:spcPts val="0"/>
              </a:spcBef>
              <a:spcAft>
                <a:spcPts val="0"/>
              </a:spcAft>
              <a:buClr>
                <a:schemeClr val="accent3"/>
              </a:buClr>
              <a:buSzPts val="4200"/>
              <a:buNone/>
              <a:defRPr sz="5600">
                <a:solidFill>
                  <a:schemeClr val="accent3"/>
                </a:solidFill>
              </a:defRPr>
            </a:lvl7pPr>
            <a:lvl8pPr lvl="7" algn="ctr">
              <a:spcBef>
                <a:spcPts val="0"/>
              </a:spcBef>
              <a:spcAft>
                <a:spcPts val="0"/>
              </a:spcAft>
              <a:buClr>
                <a:schemeClr val="accent3"/>
              </a:buClr>
              <a:buSzPts val="4200"/>
              <a:buNone/>
              <a:defRPr sz="5600">
                <a:solidFill>
                  <a:schemeClr val="accent3"/>
                </a:solidFill>
              </a:defRPr>
            </a:lvl8pPr>
            <a:lvl9pPr lvl="8" algn="ctr">
              <a:spcBef>
                <a:spcPts val="0"/>
              </a:spcBef>
              <a:spcAft>
                <a:spcPts val="0"/>
              </a:spcAft>
              <a:buClr>
                <a:schemeClr val="accent3"/>
              </a:buClr>
              <a:buSzPts val="4200"/>
              <a:buNone/>
              <a:defRPr sz="5600">
                <a:solidFill>
                  <a:schemeClr val="accent3"/>
                </a:solidFill>
              </a:defRPr>
            </a:lvl9pPr>
          </a:lstStyle>
          <a:p>
            <a:endParaRPr/>
          </a:p>
        </p:txBody>
      </p:sp>
      <p:sp>
        <p:nvSpPr>
          <p:cNvPr id="60" name="Google Shape;60;p9"/>
          <p:cNvSpPr txBox="1">
            <a:spLocks noGrp="1"/>
          </p:cNvSpPr>
          <p:nvPr>
            <p:ph type="subTitle" idx="1"/>
          </p:nvPr>
        </p:nvSpPr>
        <p:spPr>
          <a:xfrm>
            <a:off x="1221416" y="5347300"/>
            <a:ext cx="3577200" cy="7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354821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grpSp>
        <p:nvGrpSpPr>
          <p:cNvPr id="70" name="Google Shape;70;p11"/>
          <p:cNvGrpSpPr/>
          <p:nvPr/>
        </p:nvGrpSpPr>
        <p:grpSpPr>
          <a:xfrm rot="2506023">
            <a:off x="1699517" y="-937674"/>
            <a:ext cx="9083675" cy="8733375"/>
            <a:chOff x="1786775" y="1002200"/>
            <a:chExt cx="3861800" cy="3712875"/>
          </a:xfrm>
        </p:grpSpPr>
        <p:sp>
          <p:nvSpPr>
            <p:cNvPr id="71" name="Google Shape;71;p1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72" name="Google Shape;72;p1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sp>
          <p:nvSpPr>
            <p:cNvPr id="73" name="Google Shape;73;p1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defTabSz="1219170">
                <a:buClr>
                  <a:srgbClr val="000000"/>
                </a:buClr>
                <a:buFont typeface="Arial"/>
                <a:buNone/>
              </a:pPr>
              <a:endParaRPr sz="1867" kern="0">
                <a:solidFill>
                  <a:srgbClr val="000000"/>
                </a:solidFill>
                <a:cs typeface="Arial"/>
                <a:sym typeface="Arial"/>
              </a:endParaRPr>
            </a:p>
          </p:txBody>
        </p:sp>
      </p:grpSp>
      <p:sp>
        <p:nvSpPr>
          <p:cNvPr id="74" name="Google Shape;74;p11"/>
          <p:cNvSpPr txBox="1">
            <a:spLocks noGrp="1"/>
          </p:cNvSpPr>
          <p:nvPr>
            <p:ph type="title" hasCustomPrompt="1"/>
          </p:nvPr>
        </p:nvSpPr>
        <p:spPr>
          <a:xfrm>
            <a:off x="1769400" y="2130784"/>
            <a:ext cx="8653200" cy="175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667">
                <a:solidFill>
                  <a:schemeClr val="l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5" name="Google Shape;75;p11"/>
          <p:cNvSpPr txBox="1">
            <a:spLocks noGrp="1"/>
          </p:cNvSpPr>
          <p:nvPr>
            <p:ph type="subTitle" idx="1"/>
          </p:nvPr>
        </p:nvSpPr>
        <p:spPr>
          <a:xfrm>
            <a:off x="1769400" y="3927284"/>
            <a:ext cx="8653200" cy="6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42340045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2938195219"/>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xrJto5gKqizuHqvSoTFwtBvkLsy7fa-LB3kPanR6Uuw/copy"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ctrTitle"/>
          </p:nvPr>
        </p:nvSpPr>
        <p:spPr>
          <a:xfrm>
            <a:off x="211495" y="479187"/>
            <a:ext cx="7213257" cy="2815287"/>
          </a:xfrm>
          <a:prstGeom prst="rect">
            <a:avLst/>
          </a:prstGeom>
        </p:spPr>
        <p:txBody>
          <a:bodyPr spcFirstLastPara="1" wrap="square" lIns="121900" tIns="121900" rIns="121900" bIns="121900" anchor="b" anchorCtr="0">
            <a:noAutofit/>
          </a:bodyPr>
          <a:lstStyle/>
          <a:p>
            <a:pPr lvl="0"/>
            <a:r>
              <a:rPr lang="es-CO" sz="4400" b="1" dirty="0"/>
              <a:t>Estudio y agrupación de clases de homicidios en Colombia en los últimos 8 años.</a:t>
            </a:r>
            <a:endParaRPr sz="4400" b="1" dirty="0"/>
          </a:p>
        </p:txBody>
      </p:sp>
      <p:sp>
        <p:nvSpPr>
          <p:cNvPr id="539" name="Google Shape;539;p43"/>
          <p:cNvSpPr/>
          <p:nvPr/>
        </p:nvSpPr>
        <p:spPr>
          <a:xfrm>
            <a:off x="11659780" y="2320393"/>
            <a:ext cx="167397" cy="167079"/>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nvGrpSpPr>
          <p:cNvPr id="540" name="Google Shape;540;p43"/>
          <p:cNvGrpSpPr/>
          <p:nvPr/>
        </p:nvGrpSpPr>
        <p:grpSpPr>
          <a:xfrm>
            <a:off x="5314585" y="2414602"/>
            <a:ext cx="6646217" cy="3796325"/>
            <a:chOff x="911375" y="1466875"/>
            <a:chExt cx="5837525" cy="3334400"/>
          </a:xfrm>
        </p:grpSpPr>
        <p:sp>
          <p:nvSpPr>
            <p:cNvPr id="541" name="Google Shape;541;p43"/>
            <p:cNvSpPr/>
            <p:nvPr/>
          </p:nvSpPr>
          <p:spPr>
            <a:xfrm>
              <a:off x="2808825" y="1520075"/>
              <a:ext cx="3212100" cy="2152025"/>
            </a:xfrm>
            <a:custGeom>
              <a:avLst/>
              <a:gdLst/>
              <a:ahLst/>
              <a:cxnLst/>
              <a:rect l="l" t="t" r="r" b="b"/>
              <a:pathLst>
                <a:path w="128484" h="86081" extrusionOk="0">
                  <a:moveTo>
                    <a:pt x="1" y="0"/>
                  </a:moveTo>
                  <a:lnTo>
                    <a:pt x="1" y="86081"/>
                  </a:lnTo>
                  <a:lnTo>
                    <a:pt x="128483" y="86081"/>
                  </a:lnTo>
                  <a:lnTo>
                    <a:pt x="128483" y="0"/>
                  </a:lnTo>
                  <a:close/>
                </a:path>
              </a:pathLst>
            </a:custGeom>
            <a:solidFill>
              <a:srgbClr val="F0F0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42" name="Google Shape;542;p43"/>
            <p:cNvSpPr/>
            <p:nvPr/>
          </p:nvSpPr>
          <p:spPr>
            <a:xfrm>
              <a:off x="2808825" y="1520075"/>
              <a:ext cx="3212100" cy="215075"/>
            </a:xfrm>
            <a:custGeom>
              <a:avLst/>
              <a:gdLst/>
              <a:ahLst/>
              <a:cxnLst/>
              <a:rect l="l" t="t" r="r" b="b"/>
              <a:pathLst>
                <a:path w="128484" h="8603" extrusionOk="0">
                  <a:moveTo>
                    <a:pt x="1" y="0"/>
                  </a:moveTo>
                  <a:lnTo>
                    <a:pt x="1" y="8602"/>
                  </a:lnTo>
                  <a:lnTo>
                    <a:pt x="128483" y="8602"/>
                  </a:lnTo>
                  <a:lnTo>
                    <a:pt x="128483" y="0"/>
                  </a:lnTo>
                  <a:close/>
                </a:path>
              </a:pathLst>
            </a:custGeom>
            <a:solidFill>
              <a:srgbClr val="E6E6E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43" name="Google Shape;543;p43"/>
            <p:cNvSpPr/>
            <p:nvPr/>
          </p:nvSpPr>
          <p:spPr>
            <a:xfrm>
              <a:off x="2886350" y="1603625"/>
              <a:ext cx="62625" cy="51950"/>
            </a:xfrm>
            <a:custGeom>
              <a:avLst/>
              <a:gdLst/>
              <a:ahLst/>
              <a:cxnLst/>
              <a:rect l="l" t="t" r="r" b="b"/>
              <a:pathLst>
                <a:path w="2505" h="2078" extrusionOk="0">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44" name="Google Shape;544;p43"/>
            <p:cNvSpPr/>
            <p:nvPr/>
          </p:nvSpPr>
          <p:spPr>
            <a:xfrm>
              <a:off x="2970675" y="1603625"/>
              <a:ext cx="61875" cy="51950"/>
            </a:xfrm>
            <a:custGeom>
              <a:avLst/>
              <a:gdLst/>
              <a:ahLst/>
              <a:cxnLst/>
              <a:rect l="l" t="t" r="r" b="b"/>
              <a:pathLst>
                <a:path w="2475" h="2078" extrusionOk="0">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45" name="Google Shape;545;p43"/>
            <p:cNvSpPr/>
            <p:nvPr/>
          </p:nvSpPr>
          <p:spPr>
            <a:xfrm>
              <a:off x="3054275" y="1603625"/>
              <a:ext cx="61875" cy="51950"/>
            </a:xfrm>
            <a:custGeom>
              <a:avLst/>
              <a:gdLst/>
              <a:ahLst/>
              <a:cxnLst/>
              <a:rect l="l" t="t" r="r" b="b"/>
              <a:pathLst>
                <a:path w="2475" h="2078" extrusionOk="0">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46" name="Google Shape;546;p43"/>
            <p:cNvSpPr/>
            <p:nvPr/>
          </p:nvSpPr>
          <p:spPr>
            <a:xfrm>
              <a:off x="6158425" y="1466875"/>
              <a:ext cx="351875" cy="369325"/>
            </a:xfrm>
            <a:custGeom>
              <a:avLst/>
              <a:gdLst/>
              <a:ahLst/>
              <a:cxnLst/>
              <a:rect l="l" t="t" r="r" b="b"/>
              <a:pathLst>
                <a:path w="14075" h="14773" extrusionOk="0">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47" name="Google Shape;547;p43"/>
            <p:cNvSpPr/>
            <p:nvPr/>
          </p:nvSpPr>
          <p:spPr>
            <a:xfrm>
              <a:off x="911375" y="4541400"/>
              <a:ext cx="5837525" cy="5325"/>
            </a:xfrm>
            <a:custGeom>
              <a:avLst/>
              <a:gdLst/>
              <a:ahLst/>
              <a:cxnLst/>
              <a:rect l="l" t="t" r="r" b="b"/>
              <a:pathLst>
                <a:path w="233501" h="213" extrusionOk="0">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48" name="Google Shape;548;p43"/>
            <p:cNvSpPr/>
            <p:nvPr/>
          </p:nvSpPr>
          <p:spPr>
            <a:xfrm>
              <a:off x="2101375" y="1686475"/>
              <a:ext cx="3435500" cy="2856450"/>
            </a:xfrm>
            <a:custGeom>
              <a:avLst/>
              <a:gdLst/>
              <a:ahLst/>
              <a:cxnLst/>
              <a:rect l="l" t="t" r="r" b="b"/>
              <a:pathLst>
                <a:path w="137420" h="114258" extrusionOk="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49" name="Google Shape;549;p43"/>
            <p:cNvSpPr/>
            <p:nvPr/>
          </p:nvSpPr>
          <p:spPr>
            <a:xfrm>
              <a:off x="3734975" y="3912725"/>
              <a:ext cx="161625" cy="121325"/>
            </a:xfrm>
            <a:custGeom>
              <a:avLst/>
              <a:gdLst/>
              <a:ahLst/>
              <a:cxnLst/>
              <a:rect l="l" t="t" r="r" b="b"/>
              <a:pathLst>
                <a:path w="6465" h="4853" extrusionOk="0">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0" name="Google Shape;550;p43"/>
            <p:cNvSpPr/>
            <p:nvPr/>
          </p:nvSpPr>
          <p:spPr>
            <a:xfrm>
              <a:off x="2174325" y="1823275"/>
              <a:ext cx="3282750" cy="1947600"/>
            </a:xfrm>
            <a:custGeom>
              <a:avLst/>
              <a:gdLst/>
              <a:ahLst/>
              <a:cxnLst/>
              <a:rect l="l" t="t" r="r" b="b"/>
              <a:pathLst>
                <a:path w="131310" h="77904" extrusionOk="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1" name="Google Shape;551;p43"/>
            <p:cNvSpPr/>
            <p:nvPr/>
          </p:nvSpPr>
          <p:spPr>
            <a:xfrm>
              <a:off x="2172057" y="1966892"/>
              <a:ext cx="3282868" cy="1804775"/>
            </a:xfrm>
            <a:custGeom>
              <a:avLst/>
              <a:gdLst/>
              <a:ahLst/>
              <a:cxnLst/>
              <a:rect l="l" t="t" r="r" b="b"/>
              <a:pathLst>
                <a:path w="131341" h="72191" extrusionOk="0">
                  <a:moveTo>
                    <a:pt x="1" y="1"/>
                  </a:moveTo>
                  <a:lnTo>
                    <a:pt x="1" y="72190"/>
                  </a:lnTo>
                  <a:lnTo>
                    <a:pt x="131341" y="72190"/>
                  </a:lnTo>
                  <a:lnTo>
                    <a:pt x="13134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2" name="Google Shape;552;p43"/>
            <p:cNvSpPr/>
            <p:nvPr/>
          </p:nvSpPr>
          <p:spPr>
            <a:xfrm>
              <a:off x="2382525" y="1872650"/>
              <a:ext cx="61575" cy="52275"/>
            </a:xfrm>
            <a:custGeom>
              <a:avLst/>
              <a:gdLst/>
              <a:ahLst/>
              <a:cxnLst/>
              <a:rect l="l" t="t" r="r" b="b"/>
              <a:pathLst>
                <a:path w="2463" h="2091" extrusionOk="0">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3" name="Google Shape;553;p43"/>
            <p:cNvSpPr/>
            <p:nvPr/>
          </p:nvSpPr>
          <p:spPr>
            <a:xfrm>
              <a:off x="2223700" y="1872650"/>
              <a:ext cx="60825" cy="52275"/>
            </a:xfrm>
            <a:custGeom>
              <a:avLst/>
              <a:gdLst/>
              <a:ahLst/>
              <a:cxnLst/>
              <a:rect l="l" t="t" r="r" b="b"/>
              <a:pathLst>
                <a:path w="2433" h="2091" extrusionOk="0">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4" name="Google Shape;554;p43"/>
            <p:cNvSpPr/>
            <p:nvPr/>
          </p:nvSpPr>
          <p:spPr>
            <a:xfrm>
              <a:off x="2299700" y="1872650"/>
              <a:ext cx="61575" cy="52275"/>
            </a:xfrm>
            <a:custGeom>
              <a:avLst/>
              <a:gdLst/>
              <a:ahLst/>
              <a:cxnLst/>
              <a:rect l="l" t="t" r="r" b="b"/>
              <a:pathLst>
                <a:path w="2463" h="2091" extrusionOk="0">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5" name="Google Shape;555;p43"/>
            <p:cNvSpPr/>
            <p:nvPr/>
          </p:nvSpPr>
          <p:spPr>
            <a:xfrm>
              <a:off x="3431175" y="2621900"/>
              <a:ext cx="255350" cy="32700"/>
            </a:xfrm>
            <a:custGeom>
              <a:avLst/>
              <a:gdLst/>
              <a:ahLst/>
              <a:cxnLst/>
              <a:rect l="l" t="t" r="r" b="b"/>
              <a:pathLst>
                <a:path w="10214" h="1308" extrusionOk="0">
                  <a:moveTo>
                    <a:pt x="1" y="1"/>
                  </a:moveTo>
                  <a:lnTo>
                    <a:pt x="1" y="1308"/>
                  </a:lnTo>
                  <a:lnTo>
                    <a:pt x="10214" y="1308"/>
                  </a:lnTo>
                  <a:lnTo>
                    <a:pt x="10214" y="1"/>
                  </a:ln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6" name="Google Shape;556;p43"/>
            <p:cNvSpPr/>
            <p:nvPr/>
          </p:nvSpPr>
          <p:spPr>
            <a:xfrm>
              <a:off x="3431175" y="2726025"/>
              <a:ext cx="1205975" cy="543325"/>
            </a:xfrm>
            <a:custGeom>
              <a:avLst/>
              <a:gdLst/>
              <a:ahLst/>
              <a:cxnLst/>
              <a:rect l="l" t="t" r="r" b="b"/>
              <a:pathLst>
                <a:path w="48239" h="21733" extrusionOk="0">
                  <a:moveTo>
                    <a:pt x="1" y="0"/>
                  </a:moveTo>
                  <a:lnTo>
                    <a:pt x="1" y="21733"/>
                  </a:lnTo>
                  <a:lnTo>
                    <a:pt x="48239" y="21733"/>
                  </a:lnTo>
                  <a:lnTo>
                    <a:pt x="48239" y="0"/>
                  </a:lnTo>
                  <a:close/>
                </a:path>
              </a:pathLst>
            </a:custGeom>
            <a:solidFill>
              <a:srgbClr val="F5F5F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7" name="Google Shape;557;p43"/>
            <p:cNvSpPr/>
            <p:nvPr/>
          </p:nvSpPr>
          <p:spPr>
            <a:xfrm>
              <a:off x="3474500" y="2879500"/>
              <a:ext cx="1104900" cy="343500"/>
            </a:xfrm>
            <a:custGeom>
              <a:avLst/>
              <a:gdLst/>
              <a:ahLst/>
              <a:cxnLst/>
              <a:rect l="l" t="t" r="r" b="b"/>
              <a:pathLst>
                <a:path w="44196" h="13740" extrusionOk="0">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8" name="Google Shape;558;p43"/>
            <p:cNvSpPr/>
            <p:nvPr/>
          </p:nvSpPr>
          <p:spPr>
            <a:xfrm>
              <a:off x="4034525" y="2889400"/>
              <a:ext cx="94250" cy="80550"/>
            </a:xfrm>
            <a:custGeom>
              <a:avLst/>
              <a:gdLst/>
              <a:ahLst/>
              <a:cxnLst/>
              <a:rect l="l" t="t" r="r" b="b"/>
              <a:pathLst>
                <a:path w="3770" h="3222" extrusionOk="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59" name="Google Shape;559;p43"/>
            <p:cNvSpPr/>
            <p:nvPr/>
          </p:nvSpPr>
          <p:spPr>
            <a:xfrm>
              <a:off x="3473725" y="2767050"/>
              <a:ext cx="1109475" cy="458225"/>
            </a:xfrm>
            <a:custGeom>
              <a:avLst/>
              <a:gdLst/>
              <a:ahLst/>
              <a:cxnLst/>
              <a:rect l="l" t="t" r="r" b="b"/>
              <a:pathLst>
                <a:path w="44379" h="18329" extrusionOk="0">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0" name="Google Shape;560;p43"/>
            <p:cNvSpPr/>
            <p:nvPr/>
          </p:nvSpPr>
          <p:spPr>
            <a:xfrm>
              <a:off x="3438775" y="3386350"/>
              <a:ext cx="110975" cy="95075"/>
            </a:xfrm>
            <a:custGeom>
              <a:avLst/>
              <a:gdLst/>
              <a:ahLst/>
              <a:cxnLst/>
              <a:rect l="l" t="t" r="r" b="b"/>
              <a:pathLst>
                <a:path w="4439" h="3803" extrusionOk="0">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1" name="Google Shape;561;p43"/>
            <p:cNvSpPr/>
            <p:nvPr/>
          </p:nvSpPr>
          <p:spPr>
            <a:xfrm>
              <a:off x="3588475" y="3406125"/>
              <a:ext cx="749275" cy="4575"/>
            </a:xfrm>
            <a:custGeom>
              <a:avLst/>
              <a:gdLst/>
              <a:ahLst/>
              <a:cxnLst/>
              <a:rect l="l" t="t" r="r" b="b"/>
              <a:pathLst>
                <a:path w="29971" h="183" extrusionOk="0">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2" name="Google Shape;562;p43"/>
            <p:cNvSpPr/>
            <p:nvPr/>
          </p:nvSpPr>
          <p:spPr>
            <a:xfrm>
              <a:off x="3588475" y="3440300"/>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3" name="Google Shape;563;p43"/>
            <p:cNvSpPr/>
            <p:nvPr/>
          </p:nvSpPr>
          <p:spPr>
            <a:xfrm>
              <a:off x="3588475" y="3479825"/>
              <a:ext cx="400500" cy="4575"/>
            </a:xfrm>
            <a:custGeom>
              <a:avLst/>
              <a:gdLst/>
              <a:ahLst/>
              <a:cxnLst/>
              <a:rect l="l" t="t" r="r" b="b"/>
              <a:pathLst>
                <a:path w="16020" h="183" extrusionOk="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4" name="Google Shape;564;p43"/>
            <p:cNvSpPr/>
            <p:nvPr/>
          </p:nvSpPr>
          <p:spPr>
            <a:xfrm>
              <a:off x="3453975" y="3567975"/>
              <a:ext cx="95775" cy="95775"/>
            </a:xfrm>
            <a:custGeom>
              <a:avLst/>
              <a:gdLst/>
              <a:ahLst/>
              <a:cxnLst/>
              <a:rect l="l" t="t" r="r" b="b"/>
              <a:pathLst>
                <a:path w="3831" h="3831" extrusionOk="0">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5" name="Google Shape;565;p43"/>
            <p:cNvSpPr/>
            <p:nvPr/>
          </p:nvSpPr>
          <p:spPr>
            <a:xfrm>
              <a:off x="3588475" y="3587725"/>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6" name="Google Shape;566;p43"/>
            <p:cNvSpPr/>
            <p:nvPr/>
          </p:nvSpPr>
          <p:spPr>
            <a:xfrm>
              <a:off x="3588475" y="3621925"/>
              <a:ext cx="749275" cy="4575"/>
            </a:xfrm>
            <a:custGeom>
              <a:avLst/>
              <a:gdLst/>
              <a:ahLst/>
              <a:cxnLst/>
              <a:rect l="l" t="t" r="r" b="b"/>
              <a:pathLst>
                <a:path w="29971" h="183" extrusionOk="0">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7" name="Google Shape;567;p43"/>
            <p:cNvSpPr/>
            <p:nvPr/>
          </p:nvSpPr>
          <p:spPr>
            <a:xfrm>
              <a:off x="3588475" y="3661450"/>
              <a:ext cx="400500" cy="4575"/>
            </a:xfrm>
            <a:custGeom>
              <a:avLst/>
              <a:gdLst/>
              <a:ahLst/>
              <a:cxnLst/>
              <a:rect l="l" t="t" r="r" b="b"/>
              <a:pathLst>
                <a:path w="16020" h="183" extrusionOk="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8" name="Google Shape;568;p43"/>
            <p:cNvSpPr/>
            <p:nvPr/>
          </p:nvSpPr>
          <p:spPr>
            <a:xfrm>
              <a:off x="2174325" y="1964600"/>
              <a:ext cx="3282750" cy="538800"/>
            </a:xfrm>
            <a:custGeom>
              <a:avLst/>
              <a:gdLst/>
              <a:ahLst/>
              <a:cxnLst/>
              <a:rect l="l" t="t" r="r" b="b"/>
              <a:pathLst>
                <a:path w="131310" h="21552" extrusionOk="0">
                  <a:moveTo>
                    <a:pt x="0" y="1"/>
                  </a:moveTo>
                  <a:lnTo>
                    <a:pt x="0" y="21551"/>
                  </a:lnTo>
                  <a:lnTo>
                    <a:pt x="131310" y="21551"/>
                  </a:lnTo>
                  <a:lnTo>
                    <a:pt x="131310" y="1"/>
                  </a:lnTo>
                  <a:close/>
                </a:path>
              </a:pathLst>
            </a:custGeom>
            <a:solidFill>
              <a:srgbClr val="455A6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69" name="Google Shape;569;p43"/>
            <p:cNvSpPr/>
            <p:nvPr/>
          </p:nvSpPr>
          <p:spPr>
            <a:xfrm>
              <a:off x="3628750" y="2150775"/>
              <a:ext cx="763725" cy="55500"/>
            </a:xfrm>
            <a:custGeom>
              <a:avLst/>
              <a:gdLst/>
              <a:ahLst/>
              <a:cxnLst/>
              <a:rect l="l" t="t" r="r" b="b"/>
              <a:pathLst>
                <a:path w="30549" h="2220" extrusionOk="0">
                  <a:moveTo>
                    <a:pt x="1" y="1"/>
                  </a:moveTo>
                  <a:lnTo>
                    <a:pt x="1" y="2219"/>
                  </a:lnTo>
                  <a:lnTo>
                    <a:pt x="30548" y="2219"/>
                  </a:lnTo>
                  <a:lnTo>
                    <a:pt x="30548" y="1"/>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0" name="Google Shape;570;p43"/>
            <p:cNvSpPr/>
            <p:nvPr/>
          </p:nvSpPr>
          <p:spPr>
            <a:xfrm>
              <a:off x="3256400" y="2305025"/>
              <a:ext cx="1464350" cy="4600"/>
            </a:xfrm>
            <a:custGeom>
              <a:avLst/>
              <a:gdLst/>
              <a:ahLst/>
              <a:cxnLst/>
              <a:rect l="l" t="t" r="r" b="b"/>
              <a:pathLst>
                <a:path w="58574" h="184" extrusionOk="0">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1" name="Google Shape;571;p43"/>
            <p:cNvSpPr/>
            <p:nvPr/>
          </p:nvSpPr>
          <p:spPr>
            <a:xfrm>
              <a:off x="3607475" y="2364300"/>
              <a:ext cx="807025" cy="3825"/>
            </a:xfrm>
            <a:custGeom>
              <a:avLst/>
              <a:gdLst/>
              <a:ahLst/>
              <a:cxnLst/>
              <a:rect l="l" t="t" r="r" b="b"/>
              <a:pathLst>
                <a:path w="32281" h="153" extrusionOk="0">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2" name="Google Shape;572;p43"/>
            <p:cNvSpPr/>
            <p:nvPr/>
          </p:nvSpPr>
          <p:spPr>
            <a:xfrm>
              <a:off x="2319450" y="2228275"/>
              <a:ext cx="643650" cy="550600"/>
            </a:xfrm>
            <a:custGeom>
              <a:avLst/>
              <a:gdLst/>
              <a:ahLst/>
              <a:cxnLst/>
              <a:rect l="l" t="t" r="r" b="b"/>
              <a:pathLst>
                <a:path w="25746" h="22024" extrusionOk="0">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3" name="Google Shape;573;p43"/>
            <p:cNvSpPr/>
            <p:nvPr/>
          </p:nvSpPr>
          <p:spPr>
            <a:xfrm>
              <a:off x="2386325" y="3100650"/>
              <a:ext cx="631500" cy="5325"/>
            </a:xfrm>
            <a:custGeom>
              <a:avLst/>
              <a:gdLst/>
              <a:ahLst/>
              <a:cxnLst/>
              <a:rect l="l" t="t" r="r" b="b"/>
              <a:pathLst>
                <a:path w="25260" h="213" extrusionOk="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4" name="Google Shape;574;p43"/>
            <p:cNvSpPr/>
            <p:nvPr/>
          </p:nvSpPr>
          <p:spPr>
            <a:xfrm>
              <a:off x="2386325" y="3170550"/>
              <a:ext cx="631500" cy="5350"/>
            </a:xfrm>
            <a:custGeom>
              <a:avLst/>
              <a:gdLst/>
              <a:ahLst/>
              <a:cxnLst/>
              <a:rect l="l" t="t" r="r" b="b"/>
              <a:pathLst>
                <a:path w="25260" h="214" extrusionOk="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5" name="Google Shape;575;p43"/>
            <p:cNvSpPr/>
            <p:nvPr/>
          </p:nvSpPr>
          <p:spPr>
            <a:xfrm>
              <a:off x="2386325" y="3240450"/>
              <a:ext cx="631500" cy="5350"/>
            </a:xfrm>
            <a:custGeom>
              <a:avLst/>
              <a:gdLst/>
              <a:ahLst/>
              <a:cxnLst/>
              <a:rect l="l" t="t" r="r" b="b"/>
              <a:pathLst>
                <a:path w="25260" h="214" extrusionOk="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6" name="Google Shape;576;p43"/>
            <p:cNvSpPr/>
            <p:nvPr/>
          </p:nvSpPr>
          <p:spPr>
            <a:xfrm>
              <a:off x="2382525" y="3311900"/>
              <a:ext cx="366300" cy="5325"/>
            </a:xfrm>
            <a:custGeom>
              <a:avLst/>
              <a:gdLst/>
              <a:ahLst/>
              <a:cxnLst/>
              <a:rect l="l" t="t" r="r" b="b"/>
              <a:pathLst>
                <a:path w="14652" h="213" extrusionOk="0">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7" name="Google Shape;577;p43"/>
            <p:cNvSpPr/>
            <p:nvPr/>
          </p:nvSpPr>
          <p:spPr>
            <a:xfrm>
              <a:off x="2385575" y="2960825"/>
              <a:ext cx="435425" cy="31925"/>
            </a:xfrm>
            <a:custGeom>
              <a:avLst/>
              <a:gdLst/>
              <a:ahLst/>
              <a:cxnLst/>
              <a:rect l="l" t="t" r="r" b="b"/>
              <a:pathLst>
                <a:path w="17417" h="1277" extrusionOk="0">
                  <a:moveTo>
                    <a:pt x="0" y="0"/>
                  </a:moveTo>
                  <a:lnTo>
                    <a:pt x="0" y="1277"/>
                  </a:lnTo>
                  <a:lnTo>
                    <a:pt x="17417" y="1277"/>
                  </a:lnTo>
                  <a:lnTo>
                    <a:pt x="17417"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8" name="Google Shape;578;p43"/>
            <p:cNvSpPr/>
            <p:nvPr/>
          </p:nvSpPr>
          <p:spPr>
            <a:xfrm>
              <a:off x="2515500" y="2383300"/>
              <a:ext cx="348825" cy="395550"/>
            </a:xfrm>
            <a:custGeom>
              <a:avLst/>
              <a:gdLst/>
              <a:ahLst/>
              <a:cxnLst/>
              <a:rect l="l" t="t" r="r" b="b"/>
              <a:pathLst>
                <a:path w="13953" h="15822" extrusionOk="0">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79" name="Google Shape;579;p43"/>
            <p:cNvSpPr/>
            <p:nvPr/>
          </p:nvSpPr>
          <p:spPr>
            <a:xfrm>
              <a:off x="2386325" y="3423600"/>
              <a:ext cx="243950" cy="29650"/>
            </a:xfrm>
            <a:custGeom>
              <a:avLst/>
              <a:gdLst/>
              <a:ahLst/>
              <a:cxnLst/>
              <a:rect l="l" t="t" r="r" b="b"/>
              <a:pathLst>
                <a:path w="9758" h="1186" extrusionOk="0">
                  <a:moveTo>
                    <a:pt x="1" y="0"/>
                  </a:moveTo>
                  <a:lnTo>
                    <a:pt x="1" y="1186"/>
                  </a:lnTo>
                  <a:lnTo>
                    <a:pt x="9758" y="1186"/>
                  </a:lnTo>
                  <a:lnTo>
                    <a:pt x="9758"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0" name="Google Shape;580;p43"/>
            <p:cNvSpPr/>
            <p:nvPr/>
          </p:nvSpPr>
          <p:spPr>
            <a:xfrm>
              <a:off x="5598400" y="1941800"/>
              <a:ext cx="679375" cy="767525"/>
            </a:xfrm>
            <a:custGeom>
              <a:avLst/>
              <a:gdLst/>
              <a:ahLst/>
              <a:cxnLst/>
              <a:rect l="l" t="t" r="r" b="b"/>
              <a:pathLst>
                <a:path w="27175" h="30701" extrusionOk="0">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1" name="Google Shape;581;p43"/>
            <p:cNvSpPr/>
            <p:nvPr/>
          </p:nvSpPr>
          <p:spPr>
            <a:xfrm>
              <a:off x="5863600" y="2125700"/>
              <a:ext cx="205200" cy="290300"/>
            </a:xfrm>
            <a:custGeom>
              <a:avLst/>
              <a:gdLst/>
              <a:ahLst/>
              <a:cxnLst/>
              <a:rect l="l" t="t" r="r" b="b"/>
              <a:pathLst>
                <a:path w="8208" h="11612" extrusionOk="0">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2" name="Google Shape;582;p43"/>
            <p:cNvSpPr/>
            <p:nvPr/>
          </p:nvSpPr>
          <p:spPr>
            <a:xfrm>
              <a:off x="5795200" y="2234375"/>
              <a:ext cx="55500" cy="165675"/>
            </a:xfrm>
            <a:custGeom>
              <a:avLst/>
              <a:gdLst/>
              <a:ahLst/>
              <a:cxnLst/>
              <a:rect l="l" t="t" r="r" b="b"/>
              <a:pathLst>
                <a:path w="2220" h="6627" extrusionOk="0">
                  <a:moveTo>
                    <a:pt x="1" y="0"/>
                  </a:moveTo>
                  <a:lnTo>
                    <a:pt x="578" y="6626"/>
                  </a:lnTo>
                  <a:lnTo>
                    <a:pt x="2220" y="6626"/>
                  </a:lnTo>
                  <a:lnTo>
                    <a:pt x="2220" y="122"/>
                  </a:lnTo>
                  <a:lnTo>
                    <a:pt x="1" y="0"/>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3" name="Google Shape;583;p43"/>
            <p:cNvSpPr/>
            <p:nvPr/>
          </p:nvSpPr>
          <p:spPr>
            <a:xfrm>
              <a:off x="4748825" y="2849875"/>
              <a:ext cx="1576800" cy="746225"/>
            </a:xfrm>
            <a:custGeom>
              <a:avLst/>
              <a:gdLst/>
              <a:ahLst/>
              <a:cxnLst/>
              <a:rect l="l" t="t" r="r" b="b"/>
              <a:pathLst>
                <a:path w="63072" h="29849" extrusionOk="0">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4" name="Google Shape;584;p43"/>
            <p:cNvSpPr/>
            <p:nvPr/>
          </p:nvSpPr>
          <p:spPr>
            <a:xfrm>
              <a:off x="5713150" y="2897025"/>
              <a:ext cx="595550" cy="449075"/>
            </a:xfrm>
            <a:custGeom>
              <a:avLst/>
              <a:gdLst/>
              <a:ahLst/>
              <a:cxnLst/>
              <a:rect l="l" t="t" r="r" b="b"/>
              <a:pathLst>
                <a:path w="23822" h="17963" extrusionOk="0">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5" name="Google Shape;585;p43"/>
            <p:cNvSpPr/>
            <p:nvPr/>
          </p:nvSpPr>
          <p:spPr>
            <a:xfrm>
              <a:off x="5877275" y="3219175"/>
              <a:ext cx="65375" cy="149725"/>
            </a:xfrm>
            <a:custGeom>
              <a:avLst/>
              <a:gdLst/>
              <a:ahLst/>
              <a:cxnLst/>
              <a:rect l="l" t="t" r="r" b="b"/>
              <a:pathLst>
                <a:path w="2615" h="5989" extrusionOk="0">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6" name="Google Shape;586;p43"/>
            <p:cNvSpPr/>
            <p:nvPr/>
          </p:nvSpPr>
          <p:spPr>
            <a:xfrm>
              <a:off x="5881075" y="3029200"/>
              <a:ext cx="202925" cy="351100"/>
            </a:xfrm>
            <a:custGeom>
              <a:avLst/>
              <a:gdLst/>
              <a:ahLst/>
              <a:cxnLst/>
              <a:rect l="l" t="t" r="r" b="b"/>
              <a:pathLst>
                <a:path w="8117" h="14044" extrusionOk="0">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7" name="Google Shape;587;p43"/>
            <p:cNvSpPr/>
            <p:nvPr/>
          </p:nvSpPr>
          <p:spPr>
            <a:xfrm>
              <a:off x="5891900" y="3127950"/>
              <a:ext cx="16550" cy="14400"/>
            </a:xfrm>
            <a:custGeom>
              <a:avLst/>
              <a:gdLst/>
              <a:ahLst/>
              <a:cxnLst/>
              <a:rect l="l" t="t" r="r" b="b"/>
              <a:pathLst>
                <a:path w="662" h="576" extrusionOk="0">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8" name="Google Shape;588;p43"/>
            <p:cNvSpPr/>
            <p:nvPr/>
          </p:nvSpPr>
          <p:spPr>
            <a:xfrm>
              <a:off x="5887150" y="3118675"/>
              <a:ext cx="28900" cy="8575"/>
            </a:xfrm>
            <a:custGeom>
              <a:avLst/>
              <a:gdLst/>
              <a:ahLst/>
              <a:cxnLst/>
              <a:rect l="l" t="t" r="r" b="b"/>
              <a:pathLst>
                <a:path w="1156" h="343" extrusionOk="0">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89" name="Google Shape;589;p43"/>
            <p:cNvSpPr/>
            <p:nvPr/>
          </p:nvSpPr>
          <p:spPr>
            <a:xfrm>
              <a:off x="5972250" y="3129525"/>
              <a:ext cx="16000" cy="13700"/>
            </a:xfrm>
            <a:custGeom>
              <a:avLst/>
              <a:gdLst/>
              <a:ahLst/>
              <a:cxnLst/>
              <a:rect l="l" t="t" r="r" b="b"/>
              <a:pathLst>
                <a:path w="640" h="548" extrusionOk="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0" name="Google Shape;590;p43"/>
            <p:cNvSpPr/>
            <p:nvPr/>
          </p:nvSpPr>
          <p:spPr>
            <a:xfrm>
              <a:off x="5969975" y="3119625"/>
              <a:ext cx="28900" cy="8500"/>
            </a:xfrm>
            <a:custGeom>
              <a:avLst/>
              <a:gdLst/>
              <a:ahLst/>
              <a:cxnLst/>
              <a:rect l="l" t="t" r="r" b="b"/>
              <a:pathLst>
                <a:path w="1156" h="340" extrusionOk="0">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1" name="Google Shape;591;p43"/>
            <p:cNvSpPr/>
            <p:nvPr/>
          </p:nvSpPr>
          <p:spPr>
            <a:xfrm>
              <a:off x="5922875" y="3125725"/>
              <a:ext cx="22050" cy="67450"/>
            </a:xfrm>
            <a:custGeom>
              <a:avLst/>
              <a:gdLst/>
              <a:ahLst/>
              <a:cxnLst/>
              <a:rect l="l" t="t" r="r" b="b"/>
              <a:pathLst>
                <a:path w="882" h="2698" extrusionOk="0">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2" name="Google Shape;592;p43"/>
            <p:cNvSpPr/>
            <p:nvPr/>
          </p:nvSpPr>
          <p:spPr>
            <a:xfrm>
              <a:off x="5930475" y="3199175"/>
              <a:ext cx="38775" cy="22400"/>
            </a:xfrm>
            <a:custGeom>
              <a:avLst/>
              <a:gdLst/>
              <a:ahLst/>
              <a:cxnLst/>
              <a:rect l="l" t="t" r="r" b="b"/>
              <a:pathLst>
                <a:path w="1551" h="896" extrusionOk="0">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3" name="Google Shape;593;p43"/>
            <p:cNvSpPr/>
            <p:nvPr/>
          </p:nvSpPr>
          <p:spPr>
            <a:xfrm>
              <a:off x="5938825" y="3264025"/>
              <a:ext cx="72225" cy="37425"/>
            </a:xfrm>
            <a:custGeom>
              <a:avLst/>
              <a:gdLst/>
              <a:ahLst/>
              <a:cxnLst/>
              <a:rect l="l" t="t" r="r" b="b"/>
              <a:pathLst>
                <a:path w="2889" h="1497" extrusionOk="0">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4" name="Google Shape;594;p43"/>
            <p:cNvSpPr/>
            <p:nvPr/>
          </p:nvSpPr>
          <p:spPr>
            <a:xfrm>
              <a:off x="5866625" y="2955750"/>
              <a:ext cx="368575" cy="416950"/>
            </a:xfrm>
            <a:custGeom>
              <a:avLst/>
              <a:gdLst/>
              <a:ahLst/>
              <a:cxnLst/>
              <a:rect l="l" t="t" r="r" b="b"/>
              <a:pathLst>
                <a:path w="14743" h="16678" extrusionOk="0">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5" name="Google Shape;595;p43"/>
            <p:cNvSpPr/>
            <p:nvPr/>
          </p:nvSpPr>
          <p:spPr>
            <a:xfrm>
              <a:off x="4927400" y="3020100"/>
              <a:ext cx="758400" cy="41800"/>
            </a:xfrm>
            <a:custGeom>
              <a:avLst/>
              <a:gdLst/>
              <a:ahLst/>
              <a:cxnLst/>
              <a:rect l="l" t="t" r="r" b="b"/>
              <a:pathLst>
                <a:path w="30336" h="1672" extrusionOk="0">
                  <a:moveTo>
                    <a:pt x="1" y="0"/>
                  </a:moveTo>
                  <a:lnTo>
                    <a:pt x="1" y="1672"/>
                  </a:lnTo>
                  <a:lnTo>
                    <a:pt x="30336" y="1672"/>
                  </a:lnTo>
                  <a:lnTo>
                    <a:pt x="30336" y="0"/>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6" name="Google Shape;596;p43"/>
            <p:cNvSpPr/>
            <p:nvPr/>
          </p:nvSpPr>
          <p:spPr>
            <a:xfrm>
              <a:off x="4927400" y="3127225"/>
              <a:ext cx="758400" cy="41825"/>
            </a:xfrm>
            <a:custGeom>
              <a:avLst/>
              <a:gdLst/>
              <a:ahLst/>
              <a:cxnLst/>
              <a:rect l="l" t="t" r="r" b="b"/>
              <a:pathLst>
                <a:path w="30336" h="1673" extrusionOk="0">
                  <a:moveTo>
                    <a:pt x="1" y="1"/>
                  </a:moveTo>
                  <a:lnTo>
                    <a:pt x="1" y="1673"/>
                  </a:lnTo>
                  <a:lnTo>
                    <a:pt x="30336" y="1673"/>
                  </a:lnTo>
                  <a:lnTo>
                    <a:pt x="30336" y="1"/>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7" name="Google Shape;597;p43"/>
            <p:cNvSpPr/>
            <p:nvPr/>
          </p:nvSpPr>
          <p:spPr>
            <a:xfrm>
              <a:off x="4927400" y="3232100"/>
              <a:ext cx="375425" cy="41825"/>
            </a:xfrm>
            <a:custGeom>
              <a:avLst/>
              <a:gdLst/>
              <a:ahLst/>
              <a:cxnLst/>
              <a:rect l="l" t="t" r="r" b="b"/>
              <a:pathLst>
                <a:path w="15017" h="1673" extrusionOk="0">
                  <a:moveTo>
                    <a:pt x="1" y="1"/>
                  </a:moveTo>
                  <a:lnTo>
                    <a:pt x="1" y="1672"/>
                  </a:lnTo>
                  <a:lnTo>
                    <a:pt x="15016" y="1672"/>
                  </a:lnTo>
                  <a:lnTo>
                    <a:pt x="15016" y="1"/>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8" name="Google Shape;598;p43"/>
            <p:cNvSpPr/>
            <p:nvPr/>
          </p:nvSpPr>
          <p:spPr>
            <a:xfrm>
              <a:off x="6011025" y="4375725"/>
              <a:ext cx="335900" cy="164175"/>
            </a:xfrm>
            <a:custGeom>
              <a:avLst/>
              <a:gdLst/>
              <a:ahLst/>
              <a:cxnLst/>
              <a:rect l="l" t="t" r="r" b="b"/>
              <a:pathLst>
                <a:path w="13436" h="6567" extrusionOk="0">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599" name="Google Shape;599;p43"/>
            <p:cNvSpPr/>
            <p:nvPr/>
          </p:nvSpPr>
          <p:spPr>
            <a:xfrm>
              <a:off x="6026225" y="4487875"/>
              <a:ext cx="69925" cy="49750"/>
            </a:xfrm>
            <a:custGeom>
              <a:avLst/>
              <a:gdLst/>
              <a:ahLst/>
              <a:cxnLst/>
              <a:rect l="l" t="t" r="r" b="b"/>
              <a:pathLst>
                <a:path w="2797" h="1990" extrusionOk="0">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0" name="Google Shape;600;p43"/>
            <p:cNvSpPr/>
            <p:nvPr/>
          </p:nvSpPr>
          <p:spPr>
            <a:xfrm>
              <a:off x="6035325" y="4470725"/>
              <a:ext cx="288800" cy="69175"/>
            </a:xfrm>
            <a:custGeom>
              <a:avLst/>
              <a:gdLst/>
              <a:ahLst/>
              <a:cxnLst/>
              <a:rect l="l" t="t" r="r" b="b"/>
              <a:pathLst>
                <a:path w="11552" h="2767" extrusionOk="0">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1" name="Google Shape;601;p43"/>
            <p:cNvSpPr/>
            <p:nvPr/>
          </p:nvSpPr>
          <p:spPr>
            <a:xfrm>
              <a:off x="6035325" y="4482875"/>
              <a:ext cx="280425" cy="53225"/>
            </a:xfrm>
            <a:custGeom>
              <a:avLst/>
              <a:gdLst/>
              <a:ahLst/>
              <a:cxnLst/>
              <a:rect l="l" t="t" r="r" b="b"/>
              <a:pathLst>
                <a:path w="11217" h="2129" extrusionOk="0">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2" name="Google Shape;602;p43"/>
            <p:cNvSpPr/>
            <p:nvPr/>
          </p:nvSpPr>
          <p:spPr>
            <a:xfrm>
              <a:off x="6258750" y="4468450"/>
              <a:ext cx="12925" cy="29650"/>
            </a:xfrm>
            <a:custGeom>
              <a:avLst/>
              <a:gdLst/>
              <a:ahLst/>
              <a:cxnLst/>
              <a:rect l="l" t="t" r="r" b="b"/>
              <a:pathLst>
                <a:path w="517" h="1186" extrusionOk="0">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3" name="Google Shape;603;p43"/>
            <p:cNvSpPr/>
            <p:nvPr/>
          </p:nvSpPr>
          <p:spPr>
            <a:xfrm>
              <a:off x="6206300" y="4466150"/>
              <a:ext cx="6875" cy="16000"/>
            </a:xfrm>
            <a:custGeom>
              <a:avLst/>
              <a:gdLst/>
              <a:ahLst/>
              <a:cxnLst/>
              <a:rect l="l" t="t" r="r" b="b"/>
              <a:pathLst>
                <a:path w="275" h="640" extrusionOk="0">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4" name="Google Shape;604;p43"/>
            <p:cNvSpPr/>
            <p:nvPr/>
          </p:nvSpPr>
          <p:spPr>
            <a:xfrm>
              <a:off x="6190350" y="4466025"/>
              <a:ext cx="9900" cy="11550"/>
            </a:xfrm>
            <a:custGeom>
              <a:avLst/>
              <a:gdLst/>
              <a:ahLst/>
              <a:cxnLst/>
              <a:rect l="l" t="t" r="r" b="b"/>
              <a:pathLst>
                <a:path w="396" h="462" extrusionOk="0">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5" name="Google Shape;605;p43"/>
            <p:cNvSpPr/>
            <p:nvPr/>
          </p:nvSpPr>
          <p:spPr>
            <a:xfrm>
              <a:off x="6179725" y="4459575"/>
              <a:ext cx="17500" cy="3875"/>
            </a:xfrm>
            <a:custGeom>
              <a:avLst/>
              <a:gdLst/>
              <a:ahLst/>
              <a:cxnLst/>
              <a:rect l="l" t="t" r="r" b="b"/>
              <a:pathLst>
                <a:path w="700" h="155" extrusionOk="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6" name="Google Shape;606;p43"/>
            <p:cNvSpPr/>
            <p:nvPr/>
          </p:nvSpPr>
          <p:spPr>
            <a:xfrm>
              <a:off x="6174400" y="4450200"/>
              <a:ext cx="19775" cy="3600"/>
            </a:xfrm>
            <a:custGeom>
              <a:avLst/>
              <a:gdLst/>
              <a:ahLst/>
              <a:cxnLst/>
              <a:rect l="l" t="t" r="r" b="b"/>
              <a:pathLst>
                <a:path w="791" h="144" extrusionOk="0">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7" name="Google Shape;607;p43"/>
            <p:cNvSpPr/>
            <p:nvPr/>
          </p:nvSpPr>
          <p:spPr>
            <a:xfrm>
              <a:off x="6208600" y="4446575"/>
              <a:ext cx="30400" cy="21900"/>
            </a:xfrm>
            <a:custGeom>
              <a:avLst/>
              <a:gdLst/>
              <a:ahLst/>
              <a:cxnLst/>
              <a:rect l="l" t="t" r="r" b="b"/>
              <a:pathLst>
                <a:path w="1216" h="876" extrusionOk="0">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8" name="Google Shape;608;p43"/>
            <p:cNvSpPr/>
            <p:nvPr/>
          </p:nvSpPr>
          <p:spPr>
            <a:xfrm>
              <a:off x="6194150" y="4446975"/>
              <a:ext cx="18275" cy="19200"/>
            </a:xfrm>
            <a:custGeom>
              <a:avLst/>
              <a:gdLst/>
              <a:ahLst/>
              <a:cxnLst/>
              <a:rect l="l" t="t" r="r" b="b"/>
              <a:pathLst>
                <a:path w="731" h="768" extrusionOk="0">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09" name="Google Shape;609;p43"/>
            <p:cNvSpPr/>
            <p:nvPr/>
          </p:nvSpPr>
          <p:spPr>
            <a:xfrm>
              <a:off x="6026975" y="4485625"/>
              <a:ext cx="69175" cy="39900"/>
            </a:xfrm>
            <a:custGeom>
              <a:avLst/>
              <a:gdLst/>
              <a:ahLst/>
              <a:cxnLst/>
              <a:rect l="l" t="t" r="r" b="b"/>
              <a:pathLst>
                <a:path w="2767" h="1596" extrusionOk="0">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0" name="Google Shape;610;p43"/>
            <p:cNvSpPr/>
            <p:nvPr/>
          </p:nvSpPr>
          <p:spPr>
            <a:xfrm>
              <a:off x="6031525" y="4416000"/>
              <a:ext cx="12200" cy="69175"/>
            </a:xfrm>
            <a:custGeom>
              <a:avLst/>
              <a:gdLst/>
              <a:ahLst/>
              <a:cxnLst/>
              <a:rect l="l" t="t" r="r" b="b"/>
              <a:pathLst>
                <a:path w="488" h="2767" extrusionOk="0">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1" name="Google Shape;611;p43"/>
            <p:cNvSpPr/>
            <p:nvPr/>
          </p:nvSpPr>
          <p:spPr>
            <a:xfrm>
              <a:off x="6114350" y="4497200"/>
              <a:ext cx="49425" cy="9250"/>
            </a:xfrm>
            <a:custGeom>
              <a:avLst/>
              <a:gdLst/>
              <a:ahLst/>
              <a:cxnLst/>
              <a:rect l="l" t="t" r="r" b="b"/>
              <a:pathLst>
                <a:path w="1977" h="370" extrusionOk="0">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2" name="Google Shape;612;p43"/>
            <p:cNvSpPr/>
            <p:nvPr/>
          </p:nvSpPr>
          <p:spPr>
            <a:xfrm>
              <a:off x="6081675" y="4512325"/>
              <a:ext cx="6875" cy="9325"/>
            </a:xfrm>
            <a:custGeom>
              <a:avLst/>
              <a:gdLst/>
              <a:ahLst/>
              <a:cxnLst/>
              <a:rect l="l" t="t" r="r" b="b"/>
              <a:pathLst>
                <a:path w="275" h="373" extrusionOk="0">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3" name="Google Shape;613;p43"/>
            <p:cNvSpPr/>
            <p:nvPr/>
          </p:nvSpPr>
          <p:spPr>
            <a:xfrm>
              <a:off x="6065725" y="4499300"/>
              <a:ext cx="8375" cy="5650"/>
            </a:xfrm>
            <a:custGeom>
              <a:avLst/>
              <a:gdLst/>
              <a:ahLst/>
              <a:cxnLst/>
              <a:rect l="l" t="t" r="r" b="b"/>
              <a:pathLst>
                <a:path w="335" h="226" extrusionOk="0">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4" name="Google Shape;614;p43"/>
            <p:cNvSpPr/>
            <p:nvPr/>
          </p:nvSpPr>
          <p:spPr>
            <a:xfrm>
              <a:off x="6046725" y="4494075"/>
              <a:ext cx="10675" cy="3275"/>
            </a:xfrm>
            <a:custGeom>
              <a:avLst/>
              <a:gdLst/>
              <a:ahLst/>
              <a:cxnLst/>
              <a:rect l="l" t="t" r="r" b="b"/>
              <a:pathLst>
                <a:path w="427" h="131" extrusionOk="0">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5" name="Google Shape;615;p43"/>
            <p:cNvSpPr/>
            <p:nvPr/>
          </p:nvSpPr>
          <p:spPr>
            <a:xfrm>
              <a:off x="6033825" y="4493950"/>
              <a:ext cx="5325" cy="2625"/>
            </a:xfrm>
            <a:custGeom>
              <a:avLst/>
              <a:gdLst/>
              <a:ahLst/>
              <a:cxnLst/>
              <a:rect l="l" t="t" r="r" b="b"/>
              <a:pathLst>
                <a:path w="213" h="105" extrusionOk="0">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6" name="Google Shape;616;p43"/>
            <p:cNvSpPr/>
            <p:nvPr/>
          </p:nvSpPr>
          <p:spPr>
            <a:xfrm>
              <a:off x="5467700" y="3769200"/>
              <a:ext cx="737125" cy="709150"/>
            </a:xfrm>
            <a:custGeom>
              <a:avLst/>
              <a:gdLst/>
              <a:ahLst/>
              <a:cxnLst/>
              <a:rect l="l" t="t" r="r" b="b"/>
              <a:pathLst>
                <a:path w="29485" h="28366" extrusionOk="0">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7" name="Google Shape;617;p43"/>
            <p:cNvSpPr/>
            <p:nvPr/>
          </p:nvSpPr>
          <p:spPr>
            <a:xfrm>
              <a:off x="5967700" y="4412200"/>
              <a:ext cx="247750" cy="75250"/>
            </a:xfrm>
            <a:custGeom>
              <a:avLst/>
              <a:gdLst/>
              <a:ahLst/>
              <a:cxnLst/>
              <a:rect l="l" t="t" r="r" b="b"/>
              <a:pathLst>
                <a:path w="9910" h="3010" extrusionOk="0">
                  <a:moveTo>
                    <a:pt x="9697" y="1"/>
                  </a:moveTo>
                  <a:lnTo>
                    <a:pt x="1" y="1885"/>
                  </a:lnTo>
                  <a:lnTo>
                    <a:pt x="274" y="3010"/>
                  </a:lnTo>
                  <a:lnTo>
                    <a:pt x="9910" y="1186"/>
                  </a:lnTo>
                  <a:lnTo>
                    <a:pt x="9697" y="1"/>
                  </a:ln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8" name="Google Shape;618;p43"/>
            <p:cNvSpPr/>
            <p:nvPr/>
          </p:nvSpPr>
          <p:spPr>
            <a:xfrm>
              <a:off x="5802325" y="3982800"/>
              <a:ext cx="17975" cy="7000"/>
            </a:xfrm>
            <a:custGeom>
              <a:avLst/>
              <a:gdLst/>
              <a:ahLst/>
              <a:cxnLst/>
              <a:rect l="l" t="t" r="r" b="b"/>
              <a:pathLst>
                <a:path w="719" h="280" extrusionOk="0">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19" name="Google Shape;619;p43"/>
            <p:cNvSpPr/>
            <p:nvPr/>
          </p:nvSpPr>
          <p:spPr>
            <a:xfrm>
              <a:off x="5856750" y="3967925"/>
              <a:ext cx="38025" cy="6675"/>
            </a:xfrm>
            <a:custGeom>
              <a:avLst/>
              <a:gdLst/>
              <a:ahLst/>
              <a:cxnLst/>
              <a:rect l="l" t="t" r="r" b="b"/>
              <a:pathLst>
                <a:path w="1521" h="267" extrusionOk="0">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0" name="Google Shape;620;p43"/>
            <p:cNvSpPr/>
            <p:nvPr/>
          </p:nvSpPr>
          <p:spPr>
            <a:xfrm>
              <a:off x="5922875" y="3991175"/>
              <a:ext cx="14450" cy="35800"/>
            </a:xfrm>
            <a:custGeom>
              <a:avLst/>
              <a:gdLst/>
              <a:ahLst/>
              <a:cxnLst/>
              <a:rect l="l" t="t" r="r" b="b"/>
              <a:pathLst>
                <a:path w="578" h="1432" extrusionOk="0">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1" name="Google Shape;621;p43"/>
            <p:cNvSpPr/>
            <p:nvPr/>
          </p:nvSpPr>
          <p:spPr>
            <a:xfrm>
              <a:off x="5944900" y="4063425"/>
              <a:ext cx="12200" cy="36500"/>
            </a:xfrm>
            <a:custGeom>
              <a:avLst/>
              <a:gdLst/>
              <a:ahLst/>
              <a:cxnLst/>
              <a:rect l="l" t="t" r="r" b="b"/>
              <a:pathLst>
                <a:path w="488" h="1460" extrusionOk="0">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2" name="Google Shape;622;p43"/>
            <p:cNvSpPr/>
            <p:nvPr/>
          </p:nvSpPr>
          <p:spPr>
            <a:xfrm>
              <a:off x="5963900" y="4137125"/>
              <a:ext cx="11425" cy="36500"/>
            </a:xfrm>
            <a:custGeom>
              <a:avLst/>
              <a:gdLst/>
              <a:ahLst/>
              <a:cxnLst/>
              <a:rect l="l" t="t" r="r" b="b"/>
              <a:pathLst>
                <a:path w="457" h="1460" extrusionOk="0">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3" name="Google Shape;623;p43"/>
            <p:cNvSpPr/>
            <p:nvPr/>
          </p:nvSpPr>
          <p:spPr>
            <a:xfrm>
              <a:off x="5982150" y="4210075"/>
              <a:ext cx="11425" cy="37250"/>
            </a:xfrm>
            <a:custGeom>
              <a:avLst/>
              <a:gdLst/>
              <a:ahLst/>
              <a:cxnLst/>
              <a:rect l="l" t="t" r="r" b="b"/>
              <a:pathLst>
                <a:path w="457" h="1490" extrusionOk="0">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4" name="Google Shape;624;p43"/>
            <p:cNvSpPr/>
            <p:nvPr/>
          </p:nvSpPr>
          <p:spPr>
            <a:xfrm>
              <a:off x="5999625" y="4283800"/>
              <a:ext cx="11425" cy="37250"/>
            </a:xfrm>
            <a:custGeom>
              <a:avLst/>
              <a:gdLst/>
              <a:ahLst/>
              <a:cxnLst/>
              <a:rect l="l" t="t" r="r" b="b"/>
              <a:pathLst>
                <a:path w="457" h="1490" extrusionOk="0">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5" name="Google Shape;625;p43"/>
            <p:cNvSpPr/>
            <p:nvPr/>
          </p:nvSpPr>
          <p:spPr>
            <a:xfrm>
              <a:off x="6016325" y="4358250"/>
              <a:ext cx="11425" cy="36500"/>
            </a:xfrm>
            <a:custGeom>
              <a:avLst/>
              <a:gdLst/>
              <a:ahLst/>
              <a:cxnLst/>
              <a:rect l="l" t="t" r="r" b="b"/>
              <a:pathLst>
                <a:path w="457" h="1460" extrusionOk="0">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6" name="Google Shape;626;p43"/>
            <p:cNvSpPr/>
            <p:nvPr/>
          </p:nvSpPr>
          <p:spPr>
            <a:xfrm>
              <a:off x="6033050" y="4432725"/>
              <a:ext cx="6875" cy="18275"/>
            </a:xfrm>
            <a:custGeom>
              <a:avLst/>
              <a:gdLst/>
              <a:ahLst/>
              <a:cxnLst/>
              <a:rect l="l" t="t" r="r" b="b"/>
              <a:pathLst>
                <a:path w="275" h="731" extrusionOk="0">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7" name="Google Shape;627;p43"/>
            <p:cNvSpPr/>
            <p:nvPr/>
          </p:nvSpPr>
          <p:spPr>
            <a:xfrm>
              <a:off x="4980600" y="3576325"/>
              <a:ext cx="654300" cy="693800"/>
            </a:xfrm>
            <a:custGeom>
              <a:avLst/>
              <a:gdLst/>
              <a:ahLst/>
              <a:cxnLst/>
              <a:rect l="l" t="t" r="r" b="b"/>
              <a:pathLst>
                <a:path w="26172" h="27752" extrusionOk="0">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8" name="Google Shape;628;p43"/>
            <p:cNvSpPr/>
            <p:nvPr/>
          </p:nvSpPr>
          <p:spPr>
            <a:xfrm>
              <a:off x="5146250" y="3179675"/>
              <a:ext cx="220400" cy="396675"/>
            </a:xfrm>
            <a:custGeom>
              <a:avLst/>
              <a:gdLst/>
              <a:ahLst/>
              <a:cxnLst/>
              <a:rect l="l" t="t" r="r" b="b"/>
              <a:pathLst>
                <a:path w="8816" h="15867" extrusionOk="0">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29" name="Google Shape;629;p43"/>
            <p:cNvSpPr/>
            <p:nvPr/>
          </p:nvSpPr>
          <p:spPr>
            <a:xfrm>
              <a:off x="5327875" y="3327850"/>
              <a:ext cx="18250" cy="15450"/>
            </a:xfrm>
            <a:custGeom>
              <a:avLst/>
              <a:gdLst/>
              <a:ahLst/>
              <a:cxnLst/>
              <a:rect l="l" t="t" r="r" b="b"/>
              <a:pathLst>
                <a:path w="730" h="618" extrusionOk="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0" name="Google Shape;630;p43"/>
            <p:cNvSpPr/>
            <p:nvPr/>
          </p:nvSpPr>
          <p:spPr>
            <a:xfrm>
              <a:off x="5325600" y="3320250"/>
              <a:ext cx="32700" cy="9975"/>
            </a:xfrm>
            <a:custGeom>
              <a:avLst/>
              <a:gdLst/>
              <a:ahLst/>
              <a:cxnLst/>
              <a:rect l="l" t="t" r="r" b="b"/>
              <a:pathLst>
                <a:path w="1308" h="399" extrusionOk="0">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1" name="Google Shape;631;p43"/>
            <p:cNvSpPr/>
            <p:nvPr/>
          </p:nvSpPr>
          <p:spPr>
            <a:xfrm>
              <a:off x="5237450" y="3326325"/>
              <a:ext cx="18250" cy="15450"/>
            </a:xfrm>
            <a:custGeom>
              <a:avLst/>
              <a:gdLst/>
              <a:ahLst/>
              <a:cxnLst/>
              <a:rect l="l" t="t" r="r" b="b"/>
              <a:pathLst>
                <a:path w="730" h="618" extrusionOk="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2" name="Google Shape;632;p43"/>
            <p:cNvSpPr/>
            <p:nvPr/>
          </p:nvSpPr>
          <p:spPr>
            <a:xfrm>
              <a:off x="5235175" y="3319300"/>
              <a:ext cx="31925" cy="9425"/>
            </a:xfrm>
            <a:custGeom>
              <a:avLst/>
              <a:gdLst/>
              <a:ahLst/>
              <a:cxnLst/>
              <a:rect l="l" t="t" r="r" b="b"/>
              <a:pathLst>
                <a:path w="1277" h="377" extrusionOk="0">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3" name="Google Shape;633;p43"/>
            <p:cNvSpPr/>
            <p:nvPr/>
          </p:nvSpPr>
          <p:spPr>
            <a:xfrm>
              <a:off x="5294450" y="3325575"/>
              <a:ext cx="22800" cy="73525"/>
            </a:xfrm>
            <a:custGeom>
              <a:avLst/>
              <a:gdLst/>
              <a:ahLst/>
              <a:cxnLst/>
              <a:rect l="l" t="t" r="r" b="b"/>
              <a:pathLst>
                <a:path w="912" h="2941" extrusionOk="0">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4" name="Google Shape;634;p43"/>
            <p:cNvSpPr/>
            <p:nvPr/>
          </p:nvSpPr>
          <p:spPr>
            <a:xfrm>
              <a:off x="5263275" y="3406125"/>
              <a:ext cx="44875" cy="23250"/>
            </a:xfrm>
            <a:custGeom>
              <a:avLst/>
              <a:gdLst/>
              <a:ahLst/>
              <a:cxnLst/>
              <a:rect l="l" t="t" r="r" b="b"/>
              <a:pathLst>
                <a:path w="1795" h="930" extrusionOk="0">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5" name="Google Shape;635;p43"/>
            <p:cNvSpPr/>
            <p:nvPr/>
          </p:nvSpPr>
          <p:spPr>
            <a:xfrm>
              <a:off x="5217700" y="3474500"/>
              <a:ext cx="79800" cy="41975"/>
            </a:xfrm>
            <a:custGeom>
              <a:avLst/>
              <a:gdLst/>
              <a:ahLst/>
              <a:cxnLst/>
              <a:rect l="l" t="t" r="r" b="b"/>
              <a:pathLst>
                <a:path w="3192" h="1679" extrusionOk="0">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6" name="Google Shape;636;p43"/>
            <p:cNvSpPr/>
            <p:nvPr/>
          </p:nvSpPr>
          <p:spPr>
            <a:xfrm>
              <a:off x="5046725" y="3136250"/>
              <a:ext cx="335875" cy="349675"/>
            </a:xfrm>
            <a:custGeom>
              <a:avLst/>
              <a:gdLst/>
              <a:ahLst/>
              <a:cxnLst/>
              <a:rect l="l" t="t" r="r" b="b"/>
              <a:pathLst>
                <a:path w="13435" h="13987" extrusionOk="0">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7" name="Google Shape;637;p43"/>
            <p:cNvSpPr/>
            <p:nvPr/>
          </p:nvSpPr>
          <p:spPr>
            <a:xfrm>
              <a:off x="4928925" y="3266050"/>
              <a:ext cx="133775" cy="115025"/>
            </a:xfrm>
            <a:custGeom>
              <a:avLst/>
              <a:gdLst/>
              <a:ahLst/>
              <a:cxnLst/>
              <a:rect l="l" t="t" r="r" b="b"/>
              <a:pathLst>
                <a:path w="5351" h="4601" extrusionOk="0">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8" name="Google Shape;638;p43"/>
            <p:cNvSpPr/>
            <p:nvPr/>
          </p:nvSpPr>
          <p:spPr>
            <a:xfrm>
              <a:off x="4959325" y="3243300"/>
              <a:ext cx="90450" cy="48100"/>
            </a:xfrm>
            <a:custGeom>
              <a:avLst/>
              <a:gdLst/>
              <a:ahLst/>
              <a:cxnLst/>
              <a:rect l="l" t="t" r="r" b="b"/>
              <a:pathLst>
                <a:path w="3618" h="1924" extrusionOk="0">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39" name="Google Shape;639;p43"/>
            <p:cNvSpPr/>
            <p:nvPr/>
          </p:nvSpPr>
          <p:spPr>
            <a:xfrm>
              <a:off x="5043675" y="3287575"/>
              <a:ext cx="9150" cy="55500"/>
            </a:xfrm>
            <a:custGeom>
              <a:avLst/>
              <a:gdLst/>
              <a:ahLst/>
              <a:cxnLst/>
              <a:rect l="l" t="t" r="r" b="b"/>
              <a:pathLst>
                <a:path w="366" h="2220" extrusionOk="0">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0" name="Google Shape;640;p43"/>
            <p:cNvSpPr/>
            <p:nvPr/>
          </p:nvSpPr>
          <p:spPr>
            <a:xfrm>
              <a:off x="5112825" y="3326225"/>
              <a:ext cx="41050" cy="60050"/>
            </a:xfrm>
            <a:custGeom>
              <a:avLst/>
              <a:gdLst/>
              <a:ahLst/>
              <a:cxnLst/>
              <a:rect l="l" t="t" r="r" b="b"/>
              <a:pathLst>
                <a:path w="1642" h="2402" extrusionOk="0">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1" name="Google Shape;641;p43"/>
            <p:cNvSpPr/>
            <p:nvPr/>
          </p:nvSpPr>
          <p:spPr>
            <a:xfrm>
              <a:off x="5117375" y="3338600"/>
              <a:ext cx="26625" cy="35350"/>
            </a:xfrm>
            <a:custGeom>
              <a:avLst/>
              <a:gdLst/>
              <a:ahLst/>
              <a:cxnLst/>
              <a:rect l="l" t="t" r="r" b="b"/>
              <a:pathLst>
                <a:path w="1065" h="1414" extrusionOk="0">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2" name="Google Shape;642;p43"/>
            <p:cNvSpPr/>
            <p:nvPr/>
          </p:nvSpPr>
          <p:spPr>
            <a:xfrm>
              <a:off x="5100675" y="3373450"/>
              <a:ext cx="36500" cy="34350"/>
            </a:xfrm>
            <a:custGeom>
              <a:avLst/>
              <a:gdLst/>
              <a:ahLst/>
              <a:cxnLst/>
              <a:rect l="l" t="t" r="r" b="b"/>
              <a:pathLst>
                <a:path w="1460" h="1374" extrusionOk="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3" name="Google Shape;643;p43"/>
            <p:cNvSpPr/>
            <p:nvPr/>
          </p:nvSpPr>
          <p:spPr>
            <a:xfrm>
              <a:off x="4922100" y="3577850"/>
              <a:ext cx="221150" cy="345025"/>
            </a:xfrm>
            <a:custGeom>
              <a:avLst/>
              <a:gdLst/>
              <a:ahLst/>
              <a:cxnLst/>
              <a:rect l="l" t="t" r="r" b="b"/>
              <a:pathLst>
                <a:path w="8846" h="13801" extrusionOk="0">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4" name="Google Shape;644;p43"/>
            <p:cNvSpPr/>
            <p:nvPr/>
          </p:nvSpPr>
          <p:spPr>
            <a:xfrm>
              <a:off x="5408425" y="3752625"/>
              <a:ext cx="52450" cy="307025"/>
            </a:xfrm>
            <a:custGeom>
              <a:avLst/>
              <a:gdLst/>
              <a:ahLst/>
              <a:cxnLst/>
              <a:rect l="l" t="t" r="r" b="b"/>
              <a:pathLst>
                <a:path w="2098" h="12281" extrusionOk="0">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5" name="Google Shape;645;p43"/>
            <p:cNvSpPr/>
            <p:nvPr/>
          </p:nvSpPr>
          <p:spPr>
            <a:xfrm>
              <a:off x="5143225" y="3541375"/>
              <a:ext cx="155025" cy="36500"/>
            </a:xfrm>
            <a:custGeom>
              <a:avLst/>
              <a:gdLst/>
              <a:ahLst/>
              <a:cxnLst/>
              <a:rect l="l" t="t" r="r" b="b"/>
              <a:pathLst>
                <a:path w="6201" h="1460" extrusionOk="0">
                  <a:moveTo>
                    <a:pt x="0" y="1"/>
                  </a:moveTo>
                  <a:lnTo>
                    <a:pt x="0" y="1460"/>
                  </a:lnTo>
                  <a:lnTo>
                    <a:pt x="6201" y="1460"/>
                  </a:lnTo>
                  <a:lnTo>
                    <a:pt x="6201" y="1"/>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6" name="Google Shape;646;p43"/>
            <p:cNvSpPr/>
            <p:nvPr/>
          </p:nvSpPr>
          <p:spPr>
            <a:xfrm>
              <a:off x="5260250" y="3575575"/>
              <a:ext cx="69925" cy="683150"/>
            </a:xfrm>
            <a:custGeom>
              <a:avLst/>
              <a:gdLst/>
              <a:ahLst/>
              <a:cxnLst/>
              <a:rect l="l" t="t" r="r" b="b"/>
              <a:pathLst>
                <a:path w="2797" h="27326" extrusionOk="0">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7" name="Google Shape;647;p43"/>
            <p:cNvSpPr/>
            <p:nvPr/>
          </p:nvSpPr>
          <p:spPr>
            <a:xfrm>
              <a:off x="5142450" y="3541375"/>
              <a:ext cx="117050" cy="63100"/>
            </a:xfrm>
            <a:custGeom>
              <a:avLst/>
              <a:gdLst/>
              <a:ahLst/>
              <a:cxnLst/>
              <a:rect l="l" t="t" r="r" b="b"/>
              <a:pathLst>
                <a:path w="4682" h="2524" extrusionOk="0">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8" name="Google Shape;648;p43"/>
            <p:cNvSpPr/>
            <p:nvPr/>
          </p:nvSpPr>
          <p:spPr>
            <a:xfrm>
              <a:off x="5254175" y="3542125"/>
              <a:ext cx="46375" cy="53725"/>
            </a:xfrm>
            <a:custGeom>
              <a:avLst/>
              <a:gdLst/>
              <a:ahLst/>
              <a:cxnLst/>
              <a:rect l="l" t="t" r="r" b="b"/>
              <a:pathLst>
                <a:path w="1855" h="2149" extrusionOk="0">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49" name="Google Shape;649;p43"/>
            <p:cNvSpPr/>
            <p:nvPr/>
          </p:nvSpPr>
          <p:spPr>
            <a:xfrm>
              <a:off x="4987450" y="3641675"/>
              <a:ext cx="34200" cy="31950"/>
            </a:xfrm>
            <a:custGeom>
              <a:avLst/>
              <a:gdLst/>
              <a:ahLst/>
              <a:cxnLst/>
              <a:rect l="l" t="t" r="r" b="b"/>
              <a:pathLst>
                <a:path w="1368" h="1278" extrusionOk="0">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0" name="Google Shape;650;p43"/>
            <p:cNvSpPr/>
            <p:nvPr/>
          </p:nvSpPr>
          <p:spPr>
            <a:xfrm>
              <a:off x="5007200" y="3631800"/>
              <a:ext cx="4575" cy="27375"/>
            </a:xfrm>
            <a:custGeom>
              <a:avLst/>
              <a:gdLst/>
              <a:ahLst/>
              <a:cxnLst/>
              <a:rect l="l" t="t" r="r" b="b"/>
              <a:pathLst>
                <a:path w="183" h="1095" extrusionOk="0">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1" name="Google Shape;651;p43"/>
            <p:cNvSpPr/>
            <p:nvPr/>
          </p:nvSpPr>
          <p:spPr>
            <a:xfrm>
              <a:off x="4995050" y="3662950"/>
              <a:ext cx="19000" cy="4150"/>
            </a:xfrm>
            <a:custGeom>
              <a:avLst/>
              <a:gdLst/>
              <a:ahLst/>
              <a:cxnLst/>
              <a:rect l="l" t="t" r="r" b="b"/>
              <a:pathLst>
                <a:path w="760" h="166" extrusionOk="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2" name="Google Shape;652;p43"/>
            <p:cNvSpPr/>
            <p:nvPr/>
          </p:nvSpPr>
          <p:spPr>
            <a:xfrm>
              <a:off x="5363600" y="3870400"/>
              <a:ext cx="34975" cy="31200"/>
            </a:xfrm>
            <a:custGeom>
              <a:avLst/>
              <a:gdLst/>
              <a:ahLst/>
              <a:cxnLst/>
              <a:rect l="l" t="t" r="r" b="b"/>
              <a:pathLst>
                <a:path w="1399" h="1248" extrusionOk="0">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3" name="Google Shape;653;p43"/>
            <p:cNvSpPr/>
            <p:nvPr/>
          </p:nvSpPr>
          <p:spPr>
            <a:xfrm>
              <a:off x="5384100" y="3860525"/>
              <a:ext cx="3825" cy="27375"/>
            </a:xfrm>
            <a:custGeom>
              <a:avLst/>
              <a:gdLst/>
              <a:ahLst/>
              <a:cxnLst/>
              <a:rect l="l" t="t" r="r" b="b"/>
              <a:pathLst>
                <a:path w="153" h="1095" extrusionOk="0">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4" name="Google Shape;654;p43"/>
            <p:cNvSpPr/>
            <p:nvPr/>
          </p:nvSpPr>
          <p:spPr>
            <a:xfrm>
              <a:off x="5371950" y="3891375"/>
              <a:ext cx="19025" cy="4125"/>
            </a:xfrm>
            <a:custGeom>
              <a:avLst/>
              <a:gdLst/>
              <a:ahLst/>
              <a:cxnLst/>
              <a:rect l="l" t="t" r="r" b="b"/>
              <a:pathLst>
                <a:path w="761" h="165" extrusionOk="0">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5" name="Google Shape;655;p43"/>
            <p:cNvSpPr/>
            <p:nvPr/>
          </p:nvSpPr>
          <p:spPr>
            <a:xfrm>
              <a:off x="5038350" y="4193350"/>
              <a:ext cx="34225" cy="31200"/>
            </a:xfrm>
            <a:custGeom>
              <a:avLst/>
              <a:gdLst/>
              <a:ahLst/>
              <a:cxnLst/>
              <a:rect l="l" t="t" r="r" b="b"/>
              <a:pathLst>
                <a:path w="1369" h="1248" extrusionOk="0">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6" name="Google Shape;656;p43"/>
            <p:cNvSpPr/>
            <p:nvPr/>
          </p:nvSpPr>
          <p:spPr>
            <a:xfrm>
              <a:off x="5058100" y="4183475"/>
              <a:ext cx="3825" cy="27400"/>
            </a:xfrm>
            <a:custGeom>
              <a:avLst/>
              <a:gdLst/>
              <a:ahLst/>
              <a:cxnLst/>
              <a:rect l="l" t="t" r="r" b="b"/>
              <a:pathLst>
                <a:path w="153" h="1096" extrusionOk="0">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7" name="Google Shape;657;p43"/>
            <p:cNvSpPr/>
            <p:nvPr/>
          </p:nvSpPr>
          <p:spPr>
            <a:xfrm>
              <a:off x="5045950" y="4214650"/>
              <a:ext cx="19025" cy="3800"/>
            </a:xfrm>
            <a:custGeom>
              <a:avLst/>
              <a:gdLst/>
              <a:ahLst/>
              <a:cxnLst/>
              <a:rect l="l" t="t" r="r" b="b"/>
              <a:pathLst>
                <a:path w="761" h="152" extrusionOk="0">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8" name="Google Shape;658;p43"/>
            <p:cNvSpPr/>
            <p:nvPr/>
          </p:nvSpPr>
          <p:spPr>
            <a:xfrm>
              <a:off x="5195650" y="3783725"/>
              <a:ext cx="28150" cy="35800"/>
            </a:xfrm>
            <a:custGeom>
              <a:avLst/>
              <a:gdLst/>
              <a:ahLst/>
              <a:cxnLst/>
              <a:rect l="l" t="t" r="r" b="b"/>
              <a:pathLst>
                <a:path w="1126" h="1432" extrusionOk="0">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59" name="Google Shape;659;p43"/>
            <p:cNvSpPr/>
            <p:nvPr/>
          </p:nvSpPr>
          <p:spPr>
            <a:xfrm>
              <a:off x="5208575" y="3802275"/>
              <a:ext cx="26625" cy="5300"/>
            </a:xfrm>
            <a:custGeom>
              <a:avLst/>
              <a:gdLst/>
              <a:ahLst/>
              <a:cxnLst/>
              <a:rect l="l" t="t" r="r" b="b"/>
              <a:pathLst>
                <a:path w="1065" h="212" extrusionOk="0">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0" name="Google Shape;660;p43"/>
            <p:cNvSpPr/>
            <p:nvPr/>
          </p:nvSpPr>
          <p:spPr>
            <a:xfrm>
              <a:off x="5199450" y="3792900"/>
              <a:ext cx="5350" cy="18250"/>
            </a:xfrm>
            <a:custGeom>
              <a:avLst/>
              <a:gdLst/>
              <a:ahLst/>
              <a:cxnLst/>
              <a:rect l="l" t="t" r="r" b="b"/>
              <a:pathLst>
                <a:path w="214" h="730" extrusionOk="0">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1" name="Google Shape;661;p43"/>
            <p:cNvSpPr/>
            <p:nvPr/>
          </p:nvSpPr>
          <p:spPr>
            <a:xfrm>
              <a:off x="5452500" y="3740925"/>
              <a:ext cx="44850" cy="10300"/>
            </a:xfrm>
            <a:custGeom>
              <a:avLst/>
              <a:gdLst/>
              <a:ahLst/>
              <a:cxnLst/>
              <a:rect l="l" t="t" r="r" b="b"/>
              <a:pathLst>
                <a:path w="1794" h="412" extrusionOk="0">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2" name="Google Shape;662;p43"/>
            <p:cNvSpPr/>
            <p:nvPr/>
          </p:nvSpPr>
          <p:spPr>
            <a:xfrm>
              <a:off x="5465425" y="3723000"/>
              <a:ext cx="15975" cy="22050"/>
            </a:xfrm>
            <a:custGeom>
              <a:avLst/>
              <a:gdLst/>
              <a:ahLst/>
              <a:cxnLst/>
              <a:rect l="l" t="t" r="r" b="b"/>
              <a:pathLst>
                <a:path w="639" h="882" extrusionOk="0">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3" name="Google Shape;663;p43"/>
            <p:cNvSpPr/>
            <p:nvPr/>
          </p:nvSpPr>
          <p:spPr>
            <a:xfrm>
              <a:off x="5471500" y="3746550"/>
              <a:ext cx="14450" cy="12950"/>
            </a:xfrm>
            <a:custGeom>
              <a:avLst/>
              <a:gdLst/>
              <a:ahLst/>
              <a:cxnLst/>
              <a:rect l="l" t="t" r="r" b="b"/>
              <a:pathLst>
                <a:path w="578" h="518" extrusionOk="0">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4" name="Google Shape;664;p43"/>
            <p:cNvSpPr/>
            <p:nvPr/>
          </p:nvSpPr>
          <p:spPr>
            <a:xfrm>
              <a:off x="5159175" y="3645425"/>
              <a:ext cx="28150" cy="35800"/>
            </a:xfrm>
            <a:custGeom>
              <a:avLst/>
              <a:gdLst/>
              <a:ahLst/>
              <a:cxnLst/>
              <a:rect l="l" t="t" r="r" b="b"/>
              <a:pathLst>
                <a:path w="1126" h="1432" extrusionOk="0">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5" name="Google Shape;665;p43"/>
            <p:cNvSpPr/>
            <p:nvPr/>
          </p:nvSpPr>
          <p:spPr>
            <a:xfrm>
              <a:off x="5172100" y="3664475"/>
              <a:ext cx="27375" cy="5350"/>
            </a:xfrm>
            <a:custGeom>
              <a:avLst/>
              <a:gdLst/>
              <a:ahLst/>
              <a:cxnLst/>
              <a:rect l="l" t="t" r="r" b="b"/>
              <a:pathLst>
                <a:path w="1095" h="214" extrusionOk="0">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6" name="Google Shape;666;p43"/>
            <p:cNvSpPr/>
            <p:nvPr/>
          </p:nvSpPr>
          <p:spPr>
            <a:xfrm>
              <a:off x="5162975" y="3654600"/>
              <a:ext cx="5350" cy="19025"/>
            </a:xfrm>
            <a:custGeom>
              <a:avLst/>
              <a:gdLst/>
              <a:ahLst/>
              <a:cxnLst/>
              <a:rect l="l" t="t" r="r" b="b"/>
              <a:pathLst>
                <a:path w="214" h="761" extrusionOk="0">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7" name="Google Shape;667;p43"/>
            <p:cNvSpPr/>
            <p:nvPr/>
          </p:nvSpPr>
          <p:spPr>
            <a:xfrm>
              <a:off x="5504925" y="3898525"/>
              <a:ext cx="28150" cy="36500"/>
            </a:xfrm>
            <a:custGeom>
              <a:avLst/>
              <a:gdLst/>
              <a:ahLst/>
              <a:cxnLst/>
              <a:rect l="l" t="t" r="r" b="b"/>
              <a:pathLst>
                <a:path w="1126" h="1460" extrusionOk="0">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8" name="Google Shape;668;p43"/>
            <p:cNvSpPr/>
            <p:nvPr/>
          </p:nvSpPr>
          <p:spPr>
            <a:xfrm>
              <a:off x="5517075" y="3917775"/>
              <a:ext cx="27400" cy="5250"/>
            </a:xfrm>
            <a:custGeom>
              <a:avLst/>
              <a:gdLst/>
              <a:ahLst/>
              <a:cxnLst/>
              <a:rect l="l" t="t" r="r" b="b"/>
              <a:pathLst>
                <a:path w="1096" h="210" extrusionOk="0">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69" name="Google Shape;669;p43"/>
            <p:cNvSpPr/>
            <p:nvPr/>
          </p:nvSpPr>
          <p:spPr>
            <a:xfrm>
              <a:off x="5508725" y="3908400"/>
              <a:ext cx="5350" cy="18275"/>
            </a:xfrm>
            <a:custGeom>
              <a:avLst/>
              <a:gdLst/>
              <a:ahLst/>
              <a:cxnLst/>
              <a:rect l="l" t="t" r="r" b="b"/>
              <a:pathLst>
                <a:path w="214" h="731" extrusionOk="0">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0" name="Google Shape;670;p43"/>
            <p:cNvSpPr/>
            <p:nvPr/>
          </p:nvSpPr>
          <p:spPr>
            <a:xfrm>
              <a:off x="5343825" y="3643150"/>
              <a:ext cx="28150" cy="36550"/>
            </a:xfrm>
            <a:custGeom>
              <a:avLst/>
              <a:gdLst/>
              <a:ahLst/>
              <a:cxnLst/>
              <a:rect l="l" t="t" r="r" b="b"/>
              <a:pathLst>
                <a:path w="1126" h="1462" extrusionOk="0">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1" name="Google Shape;671;p43"/>
            <p:cNvSpPr/>
            <p:nvPr/>
          </p:nvSpPr>
          <p:spPr>
            <a:xfrm>
              <a:off x="5356750" y="3662200"/>
              <a:ext cx="26625" cy="5500"/>
            </a:xfrm>
            <a:custGeom>
              <a:avLst/>
              <a:gdLst/>
              <a:ahLst/>
              <a:cxnLst/>
              <a:rect l="l" t="t" r="r" b="b"/>
              <a:pathLst>
                <a:path w="1065" h="220" extrusionOk="0">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2" name="Google Shape;672;p43"/>
            <p:cNvSpPr/>
            <p:nvPr/>
          </p:nvSpPr>
          <p:spPr>
            <a:xfrm>
              <a:off x="5347625" y="3653075"/>
              <a:ext cx="5350" cy="18275"/>
            </a:xfrm>
            <a:custGeom>
              <a:avLst/>
              <a:gdLst/>
              <a:ahLst/>
              <a:cxnLst/>
              <a:rect l="l" t="t" r="r" b="b"/>
              <a:pathLst>
                <a:path w="214" h="731" extrusionOk="0">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3" name="Google Shape;673;p43"/>
            <p:cNvSpPr/>
            <p:nvPr/>
          </p:nvSpPr>
          <p:spPr>
            <a:xfrm>
              <a:off x="5207050" y="3943925"/>
              <a:ext cx="46375" cy="4175"/>
            </a:xfrm>
            <a:custGeom>
              <a:avLst/>
              <a:gdLst/>
              <a:ahLst/>
              <a:cxnLst/>
              <a:rect l="l" t="t" r="r" b="b"/>
              <a:pathLst>
                <a:path w="1855" h="167" extrusionOk="0">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4" name="Google Shape;674;p43"/>
            <p:cNvSpPr/>
            <p:nvPr/>
          </p:nvSpPr>
          <p:spPr>
            <a:xfrm>
              <a:off x="5214650" y="3927400"/>
              <a:ext cx="21300" cy="18250"/>
            </a:xfrm>
            <a:custGeom>
              <a:avLst/>
              <a:gdLst/>
              <a:ahLst/>
              <a:cxnLst/>
              <a:rect l="l" t="t" r="r" b="b"/>
              <a:pathLst>
                <a:path w="852" h="730" extrusionOk="0">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5" name="Google Shape;675;p43"/>
            <p:cNvSpPr/>
            <p:nvPr/>
          </p:nvSpPr>
          <p:spPr>
            <a:xfrm>
              <a:off x="5229850" y="3945625"/>
              <a:ext cx="11425" cy="16000"/>
            </a:xfrm>
            <a:custGeom>
              <a:avLst/>
              <a:gdLst/>
              <a:ahLst/>
              <a:cxnLst/>
              <a:rect l="l" t="t" r="r" b="b"/>
              <a:pathLst>
                <a:path w="457" h="640" extrusionOk="0">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6" name="Google Shape;676;p43"/>
            <p:cNvSpPr/>
            <p:nvPr/>
          </p:nvSpPr>
          <p:spPr>
            <a:xfrm>
              <a:off x="5307350" y="3787700"/>
              <a:ext cx="12200" cy="11450"/>
            </a:xfrm>
            <a:custGeom>
              <a:avLst/>
              <a:gdLst/>
              <a:ahLst/>
              <a:cxnLst/>
              <a:rect l="l" t="t" r="r" b="b"/>
              <a:pathLst>
                <a:path w="488" h="458" extrusionOk="0">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7" name="Google Shape;677;p43"/>
            <p:cNvSpPr/>
            <p:nvPr/>
          </p:nvSpPr>
          <p:spPr>
            <a:xfrm>
              <a:off x="5316675" y="3915350"/>
              <a:ext cx="13500" cy="11375"/>
            </a:xfrm>
            <a:custGeom>
              <a:avLst/>
              <a:gdLst/>
              <a:ahLst/>
              <a:cxnLst/>
              <a:rect l="l" t="t" r="r" b="b"/>
              <a:pathLst>
                <a:path w="540" h="455" extrusionOk="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8" name="Google Shape;678;p43"/>
            <p:cNvSpPr/>
            <p:nvPr/>
          </p:nvSpPr>
          <p:spPr>
            <a:xfrm>
              <a:off x="5326350" y="4028575"/>
              <a:ext cx="12175" cy="10750"/>
            </a:xfrm>
            <a:custGeom>
              <a:avLst/>
              <a:gdLst/>
              <a:ahLst/>
              <a:cxnLst/>
              <a:rect l="l" t="t" r="r" b="b"/>
              <a:pathLst>
                <a:path w="487" h="430" extrusionOk="0">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79" name="Google Shape;679;p43"/>
            <p:cNvSpPr/>
            <p:nvPr/>
          </p:nvSpPr>
          <p:spPr>
            <a:xfrm>
              <a:off x="5288350" y="3668375"/>
              <a:ext cx="12200" cy="11325"/>
            </a:xfrm>
            <a:custGeom>
              <a:avLst/>
              <a:gdLst/>
              <a:ahLst/>
              <a:cxnLst/>
              <a:rect l="l" t="t" r="r" b="b"/>
              <a:pathLst>
                <a:path w="488" h="453" extrusionOk="0">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0" name="Google Shape;680;p43"/>
            <p:cNvSpPr/>
            <p:nvPr/>
          </p:nvSpPr>
          <p:spPr>
            <a:xfrm>
              <a:off x="4883325" y="4245950"/>
              <a:ext cx="1067675" cy="289550"/>
            </a:xfrm>
            <a:custGeom>
              <a:avLst/>
              <a:gdLst/>
              <a:ahLst/>
              <a:cxnLst/>
              <a:rect l="l" t="t" r="r" b="b"/>
              <a:pathLst>
                <a:path w="42707" h="11582" extrusionOk="0">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1" name="Google Shape;681;p43"/>
            <p:cNvSpPr/>
            <p:nvPr/>
          </p:nvSpPr>
          <p:spPr>
            <a:xfrm>
              <a:off x="5020125" y="4249500"/>
              <a:ext cx="8375" cy="17700"/>
            </a:xfrm>
            <a:custGeom>
              <a:avLst/>
              <a:gdLst/>
              <a:ahLst/>
              <a:cxnLst/>
              <a:rect l="l" t="t" r="r" b="b"/>
              <a:pathLst>
                <a:path w="335" h="708" extrusionOk="0">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2" name="Google Shape;682;p43"/>
            <p:cNvSpPr/>
            <p:nvPr/>
          </p:nvSpPr>
          <p:spPr>
            <a:xfrm>
              <a:off x="5005675" y="4304300"/>
              <a:ext cx="6875" cy="38025"/>
            </a:xfrm>
            <a:custGeom>
              <a:avLst/>
              <a:gdLst/>
              <a:ahLst/>
              <a:cxnLst/>
              <a:rect l="l" t="t" r="r" b="b"/>
              <a:pathLst>
                <a:path w="275" h="1521" extrusionOk="0">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3" name="Google Shape;683;p43"/>
            <p:cNvSpPr/>
            <p:nvPr/>
          </p:nvSpPr>
          <p:spPr>
            <a:xfrm>
              <a:off x="5016325" y="4379525"/>
              <a:ext cx="25100" cy="31275"/>
            </a:xfrm>
            <a:custGeom>
              <a:avLst/>
              <a:gdLst/>
              <a:ahLst/>
              <a:cxnLst/>
              <a:rect l="l" t="t" r="r" b="b"/>
              <a:pathLst>
                <a:path w="1004" h="1251" extrusionOk="0">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4" name="Google Shape;684;p43"/>
            <p:cNvSpPr/>
            <p:nvPr/>
          </p:nvSpPr>
          <p:spPr>
            <a:xfrm>
              <a:off x="5073300" y="4428725"/>
              <a:ext cx="38025" cy="10125"/>
            </a:xfrm>
            <a:custGeom>
              <a:avLst/>
              <a:gdLst/>
              <a:ahLst/>
              <a:cxnLst/>
              <a:rect l="l" t="t" r="r" b="b"/>
              <a:pathLst>
                <a:path w="1521" h="405" extrusionOk="0">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5" name="Google Shape;685;p43"/>
            <p:cNvSpPr/>
            <p:nvPr/>
          </p:nvSpPr>
          <p:spPr>
            <a:xfrm>
              <a:off x="5149300" y="4440325"/>
              <a:ext cx="38025" cy="5350"/>
            </a:xfrm>
            <a:custGeom>
              <a:avLst/>
              <a:gdLst/>
              <a:ahLst/>
              <a:cxnLst/>
              <a:rect l="l" t="t" r="r" b="b"/>
              <a:pathLst>
                <a:path w="1521" h="214" extrusionOk="0">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6" name="Google Shape;686;p43"/>
            <p:cNvSpPr/>
            <p:nvPr/>
          </p:nvSpPr>
          <p:spPr>
            <a:xfrm>
              <a:off x="5226050" y="4441275"/>
              <a:ext cx="38025" cy="5150"/>
            </a:xfrm>
            <a:custGeom>
              <a:avLst/>
              <a:gdLst/>
              <a:ahLst/>
              <a:cxnLst/>
              <a:rect l="l" t="t" r="r" b="b"/>
              <a:pathLst>
                <a:path w="1521" h="206" extrusionOk="0">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7" name="Google Shape;687;p43"/>
            <p:cNvSpPr/>
            <p:nvPr/>
          </p:nvSpPr>
          <p:spPr>
            <a:xfrm>
              <a:off x="5303550" y="4441575"/>
              <a:ext cx="38025" cy="5900"/>
            </a:xfrm>
            <a:custGeom>
              <a:avLst/>
              <a:gdLst/>
              <a:ahLst/>
              <a:cxnLst/>
              <a:rect l="l" t="t" r="r" b="b"/>
              <a:pathLst>
                <a:path w="1521" h="236" extrusionOk="0">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8" name="Google Shape;688;p43"/>
            <p:cNvSpPr/>
            <p:nvPr/>
          </p:nvSpPr>
          <p:spPr>
            <a:xfrm>
              <a:off x="5380300" y="4442000"/>
              <a:ext cx="38025" cy="5475"/>
            </a:xfrm>
            <a:custGeom>
              <a:avLst/>
              <a:gdLst/>
              <a:ahLst/>
              <a:cxnLst/>
              <a:rect l="l" t="t" r="r" b="b"/>
              <a:pathLst>
                <a:path w="1521" h="219" extrusionOk="0">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89" name="Google Shape;689;p43"/>
            <p:cNvSpPr/>
            <p:nvPr/>
          </p:nvSpPr>
          <p:spPr>
            <a:xfrm>
              <a:off x="5457050" y="4441550"/>
              <a:ext cx="38025" cy="5900"/>
            </a:xfrm>
            <a:custGeom>
              <a:avLst/>
              <a:gdLst/>
              <a:ahLst/>
              <a:cxnLst/>
              <a:rect l="l" t="t" r="r" b="b"/>
              <a:pathLst>
                <a:path w="1521" h="236" extrusionOk="0">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0" name="Google Shape;690;p43"/>
            <p:cNvSpPr/>
            <p:nvPr/>
          </p:nvSpPr>
          <p:spPr>
            <a:xfrm>
              <a:off x="5533800" y="4440875"/>
              <a:ext cx="38025" cy="5825"/>
            </a:xfrm>
            <a:custGeom>
              <a:avLst/>
              <a:gdLst/>
              <a:ahLst/>
              <a:cxnLst/>
              <a:rect l="l" t="t" r="r" b="b"/>
              <a:pathLst>
                <a:path w="1521" h="233" extrusionOk="0">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1" name="Google Shape;691;p43"/>
            <p:cNvSpPr/>
            <p:nvPr/>
          </p:nvSpPr>
          <p:spPr>
            <a:xfrm>
              <a:off x="5610550" y="4440325"/>
              <a:ext cx="38025" cy="5625"/>
            </a:xfrm>
            <a:custGeom>
              <a:avLst/>
              <a:gdLst/>
              <a:ahLst/>
              <a:cxnLst/>
              <a:rect l="l" t="t" r="r" b="b"/>
              <a:pathLst>
                <a:path w="1521" h="225" extrusionOk="0">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2" name="Google Shape;692;p43"/>
            <p:cNvSpPr/>
            <p:nvPr/>
          </p:nvSpPr>
          <p:spPr>
            <a:xfrm>
              <a:off x="5687300" y="4439275"/>
              <a:ext cx="38025" cy="5825"/>
            </a:xfrm>
            <a:custGeom>
              <a:avLst/>
              <a:gdLst/>
              <a:ahLst/>
              <a:cxnLst/>
              <a:rect l="l" t="t" r="r" b="b"/>
              <a:pathLst>
                <a:path w="1521" h="233" extrusionOk="0">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3" name="Google Shape;693;p43"/>
            <p:cNvSpPr/>
            <p:nvPr/>
          </p:nvSpPr>
          <p:spPr>
            <a:xfrm>
              <a:off x="5764050" y="4439000"/>
              <a:ext cx="38025" cy="5425"/>
            </a:xfrm>
            <a:custGeom>
              <a:avLst/>
              <a:gdLst/>
              <a:ahLst/>
              <a:cxnLst/>
              <a:rect l="l" t="t" r="r" b="b"/>
              <a:pathLst>
                <a:path w="1521" h="217" extrusionOk="0">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4" name="Google Shape;694;p43"/>
            <p:cNvSpPr/>
            <p:nvPr/>
          </p:nvSpPr>
          <p:spPr>
            <a:xfrm>
              <a:off x="5840800" y="4438525"/>
              <a:ext cx="38025" cy="5625"/>
            </a:xfrm>
            <a:custGeom>
              <a:avLst/>
              <a:gdLst/>
              <a:ahLst/>
              <a:cxnLst/>
              <a:rect l="l" t="t" r="r" b="b"/>
              <a:pathLst>
                <a:path w="1521" h="225" extrusionOk="0">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5" name="Google Shape;695;p43"/>
            <p:cNvSpPr/>
            <p:nvPr/>
          </p:nvSpPr>
          <p:spPr>
            <a:xfrm>
              <a:off x="5916800" y="4438050"/>
              <a:ext cx="19000" cy="5350"/>
            </a:xfrm>
            <a:custGeom>
              <a:avLst/>
              <a:gdLst/>
              <a:ahLst/>
              <a:cxnLst/>
              <a:rect l="l" t="t" r="r" b="b"/>
              <a:pathLst>
                <a:path w="760" h="214" extrusionOk="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6" name="Google Shape;696;p43"/>
            <p:cNvSpPr/>
            <p:nvPr/>
          </p:nvSpPr>
          <p:spPr>
            <a:xfrm>
              <a:off x="4989725" y="4248075"/>
              <a:ext cx="933925" cy="215275"/>
            </a:xfrm>
            <a:custGeom>
              <a:avLst/>
              <a:gdLst/>
              <a:ahLst/>
              <a:cxnLst/>
              <a:rect l="l" t="t" r="r" b="b"/>
              <a:pathLst>
                <a:path w="37357" h="8611" extrusionOk="0">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7" name="Google Shape;697;p43"/>
            <p:cNvSpPr/>
            <p:nvPr/>
          </p:nvSpPr>
          <p:spPr>
            <a:xfrm>
              <a:off x="4919050" y="3755675"/>
              <a:ext cx="543350" cy="448100"/>
            </a:xfrm>
            <a:custGeom>
              <a:avLst/>
              <a:gdLst/>
              <a:ahLst/>
              <a:cxnLst/>
              <a:rect l="l" t="t" r="r" b="b"/>
              <a:pathLst>
                <a:path w="21734" h="17924" extrusionOk="0">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8" name="Google Shape;698;p43"/>
            <p:cNvSpPr/>
            <p:nvPr/>
          </p:nvSpPr>
          <p:spPr>
            <a:xfrm>
              <a:off x="5118150" y="3739700"/>
              <a:ext cx="344250" cy="460525"/>
            </a:xfrm>
            <a:custGeom>
              <a:avLst/>
              <a:gdLst/>
              <a:ahLst/>
              <a:cxnLst/>
              <a:rect l="l" t="t" r="r" b="b"/>
              <a:pathLst>
                <a:path w="13770" h="18421" extrusionOk="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699" name="Google Shape;699;p43"/>
            <p:cNvSpPr/>
            <p:nvPr/>
          </p:nvSpPr>
          <p:spPr>
            <a:xfrm>
              <a:off x="4941850" y="3978300"/>
              <a:ext cx="527400" cy="229725"/>
            </a:xfrm>
            <a:custGeom>
              <a:avLst/>
              <a:gdLst/>
              <a:ahLst/>
              <a:cxnLst/>
              <a:rect l="l" t="t" r="r" b="b"/>
              <a:pathLst>
                <a:path w="21096" h="9189" extrusionOk="0">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0" name="Google Shape;700;p43"/>
            <p:cNvSpPr/>
            <p:nvPr/>
          </p:nvSpPr>
          <p:spPr>
            <a:xfrm>
              <a:off x="5049000" y="3765550"/>
              <a:ext cx="34200" cy="31175"/>
            </a:xfrm>
            <a:custGeom>
              <a:avLst/>
              <a:gdLst/>
              <a:ahLst/>
              <a:cxnLst/>
              <a:rect l="l" t="t" r="r" b="b"/>
              <a:pathLst>
                <a:path w="1368" h="1247" extrusionOk="0">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1" name="Google Shape;701;p43"/>
            <p:cNvSpPr/>
            <p:nvPr/>
          </p:nvSpPr>
          <p:spPr>
            <a:xfrm>
              <a:off x="5068750" y="3755675"/>
              <a:ext cx="4575" cy="27375"/>
            </a:xfrm>
            <a:custGeom>
              <a:avLst/>
              <a:gdLst/>
              <a:ahLst/>
              <a:cxnLst/>
              <a:rect l="l" t="t" r="r" b="b"/>
              <a:pathLst>
                <a:path w="183" h="1095" extrusionOk="0">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2" name="Google Shape;702;p43"/>
            <p:cNvSpPr/>
            <p:nvPr/>
          </p:nvSpPr>
          <p:spPr>
            <a:xfrm>
              <a:off x="5056600" y="3786825"/>
              <a:ext cx="19025" cy="3825"/>
            </a:xfrm>
            <a:custGeom>
              <a:avLst/>
              <a:gdLst/>
              <a:ahLst/>
              <a:cxnLst/>
              <a:rect l="l" t="t" r="r" b="b"/>
              <a:pathLst>
                <a:path w="761" h="153" extrusionOk="0">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3" name="Google Shape;703;p43"/>
            <p:cNvSpPr/>
            <p:nvPr/>
          </p:nvSpPr>
          <p:spPr>
            <a:xfrm>
              <a:off x="5457050" y="4099125"/>
              <a:ext cx="117050" cy="98050"/>
            </a:xfrm>
            <a:custGeom>
              <a:avLst/>
              <a:gdLst/>
              <a:ahLst/>
              <a:cxnLst/>
              <a:rect l="l" t="t" r="r" b="b"/>
              <a:pathLst>
                <a:path w="4682" h="3922" extrusionOk="0">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4" name="Google Shape;704;p43"/>
            <p:cNvSpPr/>
            <p:nvPr/>
          </p:nvSpPr>
          <p:spPr>
            <a:xfrm>
              <a:off x="5351425" y="4111250"/>
              <a:ext cx="28900" cy="36550"/>
            </a:xfrm>
            <a:custGeom>
              <a:avLst/>
              <a:gdLst/>
              <a:ahLst/>
              <a:cxnLst/>
              <a:rect l="l" t="t" r="r" b="b"/>
              <a:pathLst>
                <a:path w="1156" h="1462" extrusionOk="0">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5" name="Google Shape;705;p43"/>
            <p:cNvSpPr/>
            <p:nvPr/>
          </p:nvSpPr>
          <p:spPr>
            <a:xfrm>
              <a:off x="5365100" y="4130300"/>
              <a:ext cx="26625" cy="5475"/>
            </a:xfrm>
            <a:custGeom>
              <a:avLst/>
              <a:gdLst/>
              <a:ahLst/>
              <a:cxnLst/>
              <a:rect l="l" t="t" r="r" b="b"/>
              <a:pathLst>
                <a:path w="1065" h="219" extrusionOk="0">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6" name="Google Shape;706;p43"/>
            <p:cNvSpPr/>
            <p:nvPr/>
          </p:nvSpPr>
          <p:spPr>
            <a:xfrm>
              <a:off x="5356000" y="4120400"/>
              <a:ext cx="5325" cy="19025"/>
            </a:xfrm>
            <a:custGeom>
              <a:avLst/>
              <a:gdLst/>
              <a:ahLst/>
              <a:cxnLst/>
              <a:rect l="l" t="t" r="r" b="b"/>
              <a:pathLst>
                <a:path w="213" h="761" extrusionOk="0">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7" name="Google Shape;707;p43"/>
            <p:cNvSpPr/>
            <p:nvPr/>
          </p:nvSpPr>
          <p:spPr>
            <a:xfrm>
              <a:off x="5028475" y="4050450"/>
              <a:ext cx="28150" cy="35800"/>
            </a:xfrm>
            <a:custGeom>
              <a:avLst/>
              <a:gdLst/>
              <a:ahLst/>
              <a:cxnLst/>
              <a:rect l="l" t="t" r="r" b="b"/>
              <a:pathLst>
                <a:path w="1126" h="1432" extrusionOk="0">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8" name="Google Shape;708;p43"/>
            <p:cNvSpPr/>
            <p:nvPr/>
          </p:nvSpPr>
          <p:spPr>
            <a:xfrm>
              <a:off x="5041400" y="4069175"/>
              <a:ext cx="27375" cy="5675"/>
            </a:xfrm>
            <a:custGeom>
              <a:avLst/>
              <a:gdLst/>
              <a:ahLst/>
              <a:cxnLst/>
              <a:rect l="l" t="t" r="r" b="b"/>
              <a:pathLst>
                <a:path w="1095" h="227" extrusionOk="0">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09" name="Google Shape;709;p43"/>
            <p:cNvSpPr/>
            <p:nvPr/>
          </p:nvSpPr>
          <p:spPr>
            <a:xfrm>
              <a:off x="5032275" y="4059625"/>
              <a:ext cx="6100" cy="18250"/>
            </a:xfrm>
            <a:custGeom>
              <a:avLst/>
              <a:gdLst/>
              <a:ahLst/>
              <a:cxnLst/>
              <a:rect l="l" t="t" r="r" b="b"/>
              <a:pathLst>
                <a:path w="244" h="730" extrusionOk="0">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0" name="Google Shape;710;p43"/>
            <p:cNvSpPr/>
            <p:nvPr/>
          </p:nvSpPr>
          <p:spPr>
            <a:xfrm>
              <a:off x="5205525" y="4065700"/>
              <a:ext cx="31950" cy="33450"/>
            </a:xfrm>
            <a:custGeom>
              <a:avLst/>
              <a:gdLst/>
              <a:ahLst/>
              <a:cxnLst/>
              <a:rect l="l" t="t" r="r" b="b"/>
              <a:pathLst>
                <a:path w="1278" h="1338" extrusionOk="0">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1" name="Google Shape;711;p43"/>
            <p:cNvSpPr/>
            <p:nvPr/>
          </p:nvSpPr>
          <p:spPr>
            <a:xfrm>
              <a:off x="5225300" y="4056575"/>
              <a:ext cx="3050" cy="27375"/>
            </a:xfrm>
            <a:custGeom>
              <a:avLst/>
              <a:gdLst/>
              <a:ahLst/>
              <a:cxnLst/>
              <a:rect l="l" t="t" r="r" b="b"/>
              <a:pathLst>
                <a:path w="122" h="1095" extrusionOk="0">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2" name="Google Shape;712;p43"/>
            <p:cNvSpPr/>
            <p:nvPr/>
          </p:nvSpPr>
          <p:spPr>
            <a:xfrm>
              <a:off x="5211600" y="4087925"/>
              <a:ext cx="19025" cy="2875"/>
            </a:xfrm>
            <a:custGeom>
              <a:avLst/>
              <a:gdLst/>
              <a:ahLst/>
              <a:cxnLst/>
              <a:rect l="l" t="t" r="r" b="b"/>
              <a:pathLst>
                <a:path w="761" h="115" extrusionOk="0">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3" name="Google Shape;713;p43"/>
            <p:cNvSpPr/>
            <p:nvPr/>
          </p:nvSpPr>
          <p:spPr>
            <a:xfrm>
              <a:off x="4983650" y="3892450"/>
              <a:ext cx="31175" cy="34225"/>
            </a:xfrm>
            <a:custGeom>
              <a:avLst/>
              <a:gdLst/>
              <a:ahLst/>
              <a:cxnLst/>
              <a:rect l="l" t="t" r="r" b="b"/>
              <a:pathLst>
                <a:path w="1247" h="1369" extrusionOk="0">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4" name="Google Shape;714;p43"/>
            <p:cNvSpPr/>
            <p:nvPr/>
          </p:nvSpPr>
          <p:spPr>
            <a:xfrm>
              <a:off x="5002650" y="3884075"/>
              <a:ext cx="3050" cy="27400"/>
            </a:xfrm>
            <a:custGeom>
              <a:avLst/>
              <a:gdLst/>
              <a:ahLst/>
              <a:cxnLst/>
              <a:rect l="l" t="t" r="r" b="b"/>
              <a:pathLst>
                <a:path w="122" h="1096" extrusionOk="0">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5" name="Google Shape;715;p43"/>
            <p:cNvSpPr/>
            <p:nvPr/>
          </p:nvSpPr>
          <p:spPr>
            <a:xfrm>
              <a:off x="4989725" y="3915250"/>
              <a:ext cx="19025" cy="2875"/>
            </a:xfrm>
            <a:custGeom>
              <a:avLst/>
              <a:gdLst/>
              <a:ahLst/>
              <a:cxnLst/>
              <a:rect l="l" t="t" r="r" b="b"/>
              <a:pathLst>
                <a:path w="761" h="115" extrusionOk="0">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6" name="Google Shape;716;p43"/>
            <p:cNvSpPr/>
            <p:nvPr/>
          </p:nvSpPr>
          <p:spPr>
            <a:xfrm>
              <a:off x="4987450" y="3711600"/>
              <a:ext cx="15975" cy="23575"/>
            </a:xfrm>
            <a:custGeom>
              <a:avLst/>
              <a:gdLst/>
              <a:ahLst/>
              <a:cxnLst/>
              <a:rect l="l" t="t" r="r" b="b"/>
              <a:pathLst>
                <a:path w="639" h="943" extrusionOk="0">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7" name="Google Shape;717;p43"/>
            <p:cNvSpPr/>
            <p:nvPr/>
          </p:nvSpPr>
          <p:spPr>
            <a:xfrm>
              <a:off x="5078625" y="3640150"/>
              <a:ext cx="14475" cy="27400"/>
            </a:xfrm>
            <a:custGeom>
              <a:avLst/>
              <a:gdLst/>
              <a:ahLst/>
              <a:cxnLst/>
              <a:rect l="l" t="t" r="r" b="b"/>
              <a:pathLst>
                <a:path w="579" h="1096" extrusionOk="0">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8" name="Google Shape;718;p43"/>
            <p:cNvSpPr/>
            <p:nvPr/>
          </p:nvSpPr>
          <p:spPr>
            <a:xfrm>
              <a:off x="5196400" y="3724500"/>
              <a:ext cx="27400" cy="29675"/>
            </a:xfrm>
            <a:custGeom>
              <a:avLst/>
              <a:gdLst/>
              <a:ahLst/>
              <a:cxnLst/>
              <a:rect l="l" t="t" r="r" b="b"/>
              <a:pathLst>
                <a:path w="1096" h="1187" extrusionOk="0">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19" name="Google Shape;719;p43"/>
            <p:cNvSpPr/>
            <p:nvPr/>
          </p:nvSpPr>
          <p:spPr>
            <a:xfrm>
              <a:off x="5189575" y="3862800"/>
              <a:ext cx="21300" cy="18275"/>
            </a:xfrm>
            <a:custGeom>
              <a:avLst/>
              <a:gdLst/>
              <a:ahLst/>
              <a:cxnLst/>
              <a:rect l="l" t="t" r="r" b="b"/>
              <a:pathLst>
                <a:path w="852" h="731" extrusionOk="0">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0" name="Google Shape;720;p43"/>
            <p:cNvSpPr/>
            <p:nvPr/>
          </p:nvSpPr>
          <p:spPr>
            <a:xfrm>
              <a:off x="5264800" y="3864325"/>
              <a:ext cx="6100" cy="22825"/>
            </a:xfrm>
            <a:custGeom>
              <a:avLst/>
              <a:gdLst/>
              <a:ahLst/>
              <a:cxnLst/>
              <a:rect l="l" t="t" r="r" b="b"/>
              <a:pathLst>
                <a:path w="244" h="913" extrusionOk="0">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1" name="Google Shape;721;p43"/>
            <p:cNvSpPr/>
            <p:nvPr/>
          </p:nvSpPr>
          <p:spPr>
            <a:xfrm>
              <a:off x="5176650" y="3978300"/>
              <a:ext cx="22075" cy="19025"/>
            </a:xfrm>
            <a:custGeom>
              <a:avLst/>
              <a:gdLst/>
              <a:ahLst/>
              <a:cxnLst/>
              <a:rect l="l" t="t" r="r" b="b"/>
              <a:pathLst>
                <a:path w="883" h="761" extrusionOk="0">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2" name="Google Shape;722;p43"/>
            <p:cNvSpPr/>
            <p:nvPr/>
          </p:nvSpPr>
          <p:spPr>
            <a:xfrm>
              <a:off x="5271650" y="4004900"/>
              <a:ext cx="3050" cy="18275"/>
            </a:xfrm>
            <a:custGeom>
              <a:avLst/>
              <a:gdLst/>
              <a:ahLst/>
              <a:cxnLst/>
              <a:rect l="l" t="t" r="r" b="b"/>
              <a:pathLst>
                <a:path w="122" h="731" extrusionOk="0">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3" name="Google Shape;723;p43"/>
            <p:cNvSpPr/>
            <p:nvPr/>
          </p:nvSpPr>
          <p:spPr>
            <a:xfrm>
              <a:off x="5364350" y="3979825"/>
              <a:ext cx="33450" cy="13700"/>
            </a:xfrm>
            <a:custGeom>
              <a:avLst/>
              <a:gdLst/>
              <a:ahLst/>
              <a:cxnLst/>
              <a:rect l="l" t="t" r="r" b="b"/>
              <a:pathLst>
                <a:path w="1338" h="548" extrusionOk="0">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4" name="Google Shape;724;p43"/>
            <p:cNvSpPr/>
            <p:nvPr/>
          </p:nvSpPr>
          <p:spPr>
            <a:xfrm>
              <a:off x="5429700" y="3857500"/>
              <a:ext cx="3075" cy="26600"/>
            </a:xfrm>
            <a:custGeom>
              <a:avLst/>
              <a:gdLst/>
              <a:ahLst/>
              <a:cxnLst/>
              <a:rect l="l" t="t" r="r" b="b"/>
              <a:pathLst>
                <a:path w="123" h="1064" extrusionOk="0">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5" name="Google Shape;725;p43"/>
            <p:cNvSpPr/>
            <p:nvPr/>
          </p:nvSpPr>
          <p:spPr>
            <a:xfrm>
              <a:off x="5350675" y="3793650"/>
              <a:ext cx="25850" cy="14475"/>
            </a:xfrm>
            <a:custGeom>
              <a:avLst/>
              <a:gdLst/>
              <a:ahLst/>
              <a:cxnLst/>
              <a:rect l="l" t="t" r="r" b="b"/>
              <a:pathLst>
                <a:path w="1034" h="579" extrusionOk="0">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6" name="Google Shape;726;p43"/>
            <p:cNvSpPr/>
            <p:nvPr/>
          </p:nvSpPr>
          <p:spPr>
            <a:xfrm>
              <a:off x="5385625" y="3680425"/>
              <a:ext cx="23575" cy="22075"/>
            </a:xfrm>
            <a:custGeom>
              <a:avLst/>
              <a:gdLst/>
              <a:ahLst/>
              <a:cxnLst/>
              <a:rect l="l" t="t" r="r" b="b"/>
              <a:pathLst>
                <a:path w="943" h="883" extrusionOk="0">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7" name="Google Shape;727;p43"/>
            <p:cNvSpPr/>
            <p:nvPr/>
          </p:nvSpPr>
          <p:spPr>
            <a:xfrm>
              <a:off x="5320275" y="3609000"/>
              <a:ext cx="22050" cy="6100"/>
            </a:xfrm>
            <a:custGeom>
              <a:avLst/>
              <a:gdLst/>
              <a:ahLst/>
              <a:cxnLst/>
              <a:rect l="l" t="t" r="r" b="b"/>
              <a:pathLst>
                <a:path w="882" h="244" extrusionOk="0">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8" name="Google Shape;728;p43"/>
            <p:cNvSpPr/>
            <p:nvPr/>
          </p:nvSpPr>
          <p:spPr>
            <a:xfrm>
              <a:off x="5202500" y="3561125"/>
              <a:ext cx="12925" cy="17500"/>
            </a:xfrm>
            <a:custGeom>
              <a:avLst/>
              <a:gdLst/>
              <a:ahLst/>
              <a:cxnLst/>
              <a:rect l="l" t="t" r="r" b="b"/>
              <a:pathLst>
                <a:path w="517" h="700" extrusionOk="0">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29" name="Google Shape;729;p43"/>
            <p:cNvSpPr/>
            <p:nvPr/>
          </p:nvSpPr>
          <p:spPr>
            <a:xfrm>
              <a:off x="5229850" y="3624975"/>
              <a:ext cx="14450" cy="23575"/>
            </a:xfrm>
            <a:custGeom>
              <a:avLst/>
              <a:gdLst/>
              <a:ahLst/>
              <a:cxnLst/>
              <a:rect l="l" t="t" r="r" b="b"/>
              <a:pathLst>
                <a:path w="578" h="943" extrusionOk="0">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0" name="Google Shape;730;p43"/>
            <p:cNvSpPr/>
            <p:nvPr/>
          </p:nvSpPr>
          <p:spPr>
            <a:xfrm>
              <a:off x="5146250" y="3754150"/>
              <a:ext cx="3075" cy="31925"/>
            </a:xfrm>
            <a:custGeom>
              <a:avLst/>
              <a:gdLst/>
              <a:ahLst/>
              <a:cxnLst/>
              <a:rect l="l" t="t" r="r" b="b"/>
              <a:pathLst>
                <a:path w="123" h="1277" extrusionOk="0">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1" name="Google Shape;731;p43"/>
            <p:cNvSpPr/>
            <p:nvPr/>
          </p:nvSpPr>
          <p:spPr>
            <a:xfrm>
              <a:off x="5495050" y="3830900"/>
              <a:ext cx="19775" cy="13700"/>
            </a:xfrm>
            <a:custGeom>
              <a:avLst/>
              <a:gdLst/>
              <a:ahLst/>
              <a:cxnLst/>
              <a:rect l="l" t="t" r="r" b="b"/>
              <a:pathLst>
                <a:path w="791" h="548" extrusionOk="0">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2" name="Google Shape;732;p43"/>
            <p:cNvSpPr/>
            <p:nvPr/>
          </p:nvSpPr>
          <p:spPr>
            <a:xfrm>
              <a:off x="5467700" y="3957800"/>
              <a:ext cx="6850" cy="26625"/>
            </a:xfrm>
            <a:custGeom>
              <a:avLst/>
              <a:gdLst/>
              <a:ahLst/>
              <a:cxnLst/>
              <a:rect l="l" t="t" r="r" b="b"/>
              <a:pathLst>
                <a:path w="274" h="1065" extrusionOk="0">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3" name="Google Shape;733;p43"/>
            <p:cNvSpPr/>
            <p:nvPr/>
          </p:nvSpPr>
          <p:spPr>
            <a:xfrm>
              <a:off x="5493525" y="4010225"/>
              <a:ext cx="26625" cy="15225"/>
            </a:xfrm>
            <a:custGeom>
              <a:avLst/>
              <a:gdLst/>
              <a:ahLst/>
              <a:cxnLst/>
              <a:rect l="l" t="t" r="r" b="b"/>
              <a:pathLst>
                <a:path w="1065" h="609" extrusionOk="0">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4" name="Google Shape;734;p43"/>
            <p:cNvSpPr/>
            <p:nvPr/>
          </p:nvSpPr>
          <p:spPr>
            <a:xfrm>
              <a:off x="5109775" y="4204000"/>
              <a:ext cx="25100" cy="20550"/>
            </a:xfrm>
            <a:custGeom>
              <a:avLst/>
              <a:gdLst/>
              <a:ahLst/>
              <a:cxnLst/>
              <a:rect l="l" t="t" r="r" b="b"/>
              <a:pathLst>
                <a:path w="1004" h="822" extrusionOk="0">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5" name="Google Shape;735;p43"/>
            <p:cNvSpPr/>
            <p:nvPr/>
          </p:nvSpPr>
          <p:spPr>
            <a:xfrm>
              <a:off x="5209325" y="4212350"/>
              <a:ext cx="17500" cy="18275"/>
            </a:xfrm>
            <a:custGeom>
              <a:avLst/>
              <a:gdLst/>
              <a:ahLst/>
              <a:cxnLst/>
              <a:rect l="l" t="t" r="r" b="b"/>
              <a:pathLst>
                <a:path w="700" h="731" extrusionOk="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6" name="Google Shape;736;p43"/>
            <p:cNvSpPr/>
            <p:nvPr/>
          </p:nvSpPr>
          <p:spPr>
            <a:xfrm>
              <a:off x="5005675" y="4161450"/>
              <a:ext cx="21300" cy="12175"/>
            </a:xfrm>
            <a:custGeom>
              <a:avLst/>
              <a:gdLst/>
              <a:ahLst/>
              <a:cxnLst/>
              <a:rect l="l" t="t" r="r" b="b"/>
              <a:pathLst>
                <a:path w="852" h="487" extrusionOk="0">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7" name="Google Shape;737;p43"/>
            <p:cNvSpPr/>
            <p:nvPr/>
          </p:nvSpPr>
          <p:spPr>
            <a:xfrm>
              <a:off x="4979850" y="3798975"/>
              <a:ext cx="26625" cy="22075"/>
            </a:xfrm>
            <a:custGeom>
              <a:avLst/>
              <a:gdLst/>
              <a:ahLst/>
              <a:cxnLst/>
              <a:rect l="l" t="t" r="r" b="b"/>
              <a:pathLst>
                <a:path w="1065" h="883" extrusionOk="0">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8" name="Google Shape;738;p43"/>
            <p:cNvSpPr/>
            <p:nvPr/>
          </p:nvSpPr>
          <p:spPr>
            <a:xfrm>
              <a:off x="5060400" y="3868900"/>
              <a:ext cx="28125" cy="25850"/>
            </a:xfrm>
            <a:custGeom>
              <a:avLst/>
              <a:gdLst/>
              <a:ahLst/>
              <a:cxnLst/>
              <a:rect l="l" t="t" r="r" b="b"/>
              <a:pathLst>
                <a:path w="1125" h="1034" extrusionOk="0">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39" name="Google Shape;739;p43"/>
            <p:cNvSpPr/>
            <p:nvPr/>
          </p:nvSpPr>
          <p:spPr>
            <a:xfrm>
              <a:off x="4988950" y="3981350"/>
              <a:ext cx="31200" cy="22075"/>
            </a:xfrm>
            <a:custGeom>
              <a:avLst/>
              <a:gdLst/>
              <a:ahLst/>
              <a:cxnLst/>
              <a:rect l="l" t="t" r="r" b="b"/>
              <a:pathLst>
                <a:path w="1248" h="883" extrusionOk="0">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0" name="Google Shape;740;p43"/>
            <p:cNvSpPr/>
            <p:nvPr/>
          </p:nvSpPr>
          <p:spPr>
            <a:xfrm>
              <a:off x="5112825" y="3995025"/>
              <a:ext cx="6100" cy="42575"/>
            </a:xfrm>
            <a:custGeom>
              <a:avLst/>
              <a:gdLst/>
              <a:ahLst/>
              <a:cxnLst/>
              <a:rect l="l" t="t" r="r" b="b"/>
              <a:pathLst>
                <a:path w="244" h="1703" extrusionOk="0">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1" name="Google Shape;741;p43"/>
            <p:cNvSpPr/>
            <p:nvPr/>
          </p:nvSpPr>
          <p:spPr>
            <a:xfrm>
              <a:off x="5131050" y="4128000"/>
              <a:ext cx="35750" cy="8400"/>
            </a:xfrm>
            <a:custGeom>
              <a:avLst/>
              <a:gdLst/>
              <a:ahLst/>
              <a:cxnLst/>
              <a:rect l="l" t="t" r="r" b="b"/>
              <a:pathLst>
                <a:path w="1430" h="336" extrusionOk="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2" name="Google Shape;742;p43"/>
            <p:cNvSpPr/>
            <p:nvPr/>
          </p:nvSpPr>
          <p:spPr>
            <a:xfrm>
              <a:off x="5282275" y="4102175"/>
              <a:ext cx="19775" cy="38775"/>
            </a:xfrm>
            <a:custGeom>
              <a:avLst/>
              <a:gdLst/>
              <a:ahLst/>
              <a:cxnLst/>
              <a:rect l="l" t="t" r="r" b="b"/>
              <a:pathLst>
                <a:path w="791" h="1551" extrusionOk="0">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3" name="Google Shape;743;p43"/>
            <p:cNvSpPr/>
            <p:nvPr/>
          </p:nvSpPr>
          <p:spPr>
            <a:xfrm>
              <a:off x="5399300" y="4168275"/>
              <a:ext cx="26625" cy="16000"/>
            </a:xfrm>
            <a:custGeom>
              <a:avLst/>
              <a:gdLst/>
              <a:ahLst/>
              <a:cxnLst/>
              <a:rect l="l" t="t" r="r" b="b"/>
              <a:pathLst>
                <a:path w="1065" h="640" extrusionOk="0">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4" name="Google Shape;744;p43"/>
            <p:cNvSpPr/>
            <p:nvPr/>
          </p:nvSpPr>
          <p:spPr>
            <a:xfrm>
              <a:off x="5349900" y="3774650"/>
              <a:ext cx="58550" cy="80575"/>
            </a:xfrm>
            <a:custGeom>
              <a:avLst/>
              <a:gdLst/>
              <a:ahLst/>
              <a:cxnLst/>
              <a:rect l="l" t="t" r="r" b="b"/>
              <a:pathLst>
                <a:path w="2342" h="3223" extrusionOk="0">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5" name="Google Shape;745;p43"/>
            <p:cNvSpPr/>
            <p:nvPr/>
          </p:nvSpPr>
          <p:spPr>
            <a:xfrm>
              <a:off x="5352200" y="3799250"/>
              <a:ext cx="46375" cy="5450"/>
            </a:xfrm>
            <a:custGeom>
              <a:avLst/>
              <a:gdLst/>
              <a:ahLst/>
              <a:cxnLst/>
              <a:rect l="l" t="t" r="r" b="b"/>
              <a:pathLst>
                <a:path w="1855" h="218" extrusionOk="0">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6" name="Google Shape;746;p43"/>
            <p:cNvSpPr/>
            <p:nvPr/>
          </p:nvSpPr>
          <p:spPr>
            <a:xfrm>
              <a:off x="5287600" y="3954000"/>
              <a:ext cx="667200" cy="290300"/>
            </a:xfrm>
            <a:custGeom>
              <a:avLst/>
              <a:gdLst/>
              <a:ahLst/>
              <a:cxnLst/>
              <a:rect l="l" t="t" r="r" b="b"/>
              <a:pathLst>
                <a:path w="26688" h="11612" extrusionOk="0">
                  <a:moveTo>
                    <a:pt x="11764" y="0"/>
                  </a:moveTo>
                  <a:lnTo>
                    <a:pt x="7873" y="9818"/>
                  </a:lnTo>
                  <a:lnTo>
                    <a:pt x="0" y="10943"/>
                  </a:lnTo>
                  <a:lnTo>
                    <a:pt x="0" y="11611"/>
                  </a:lnTo>
                  <a:lnTo>
                    <a:pt x="21369" y="11611"/>
                  </a:lnTo>
                  <a:lnTo>
                    <a:pt x="26688" y="0"/>
                  </a:lnTo>
                  <a:close/>
                </a:path>
              </a:pathLst>
            </a:custGeom>
            <a:solidFill>
              <a:srgbClr val="E6E6E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7" name="Google Shape;747;p43"/>
            <p:cNvSpPr/>
            <p:nvPr/>
          </p:nvSpPr>
          <p:spPr>
            <a:xfrm>
              <a:off x="5701875" y="4073975"/>
              <a:ext cx="43200" cy="37925"/>
            </a:xfrm>
            <a:custGeom>
              <a:avLst/>
              <a:gdLst/>
              <a:ahLst/>
              <a:cxnLst/>
              <a:rect l="l" t="t" r="r" b="b"/>
              <a:pathLst>
                <a:path w="1728" h="1517" extrusionOk="0">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8" name="Google Shape;748;p43"/>
            <p:cNvSpPr/>
            <p:nvPr/>
          </p:nvSpPr>
          <p:spPr>
            <a:xfrm>
              <a:off x="1127175" y="4507950"/>
              <a:ext cx="182450" cy="235375"/>
            </a:xfrm>
            <a:custGeom>
              <a:avLst/>
              <a:gdLst/>
              <a:ahLst/>
              <a:cxnLst/>
              <a:rect l="l" t="t" r="r" b="b"/>
              <a:pathLst>
                <a:path w="7298" h="9415" extrusionOk="0">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49" name="Google Shape;749;p43"/>
            <p:cNvSpPr/>
            <p:nvPr/>
          </p:nvSpPr>
          <p:spPr>
            <a:xfrm>
              <a:off x="1128700" y="4556600"/>
              <a:ext cx="44100" cy="63075"/>
            </a:xfrm>
            <a:custGeom>
              <a:avLst/>
              <a:gdLst/>
              <a:ahLst/>
              <a:cxnLst/>
              <a:rect l="l" t="t" r="r" b="b"/>
              <a:pathLst>
                <a:path w="1764" h="2523" extrusionOk="0">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0" name="Google Shape;750;p43"/>
            <p:cNvSpPr/>
            <p:nvPr/>
          </p:nvSpPr>
          <p:spPr>
            <a:xfrm>
              <a:off x="1127175" y="4583950"/>
              <a:ext cx="177100" cy="160375"/>
            </a:xfrm>
            <a:custGeom>
              <a:avLst/>
              <a:gdLst/>
              <a:ahLst/>
              <a:cxnLst/>
              <a:rect l="l" t="t" r="r" b="b"/>
              <a:pathLst>
                <a:path w="7084" h="6415" extrusionOk="0">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1" name="Google Shape;751;p43"/>
            <p:cNvSpPr/>
            <p:nvPr/>
          </p:nvSpPr>
          <p:spPr>
            <a:xfrm>
              <a:off x="1127950" y="4582425"/>
              <a:ext cx="169475" cy="160350"/>
            </a:xfrm>
            <a:custGeom>
              <a:avLst/>
              <a:gdLst/>
              <a:ahLst/>
              <a:cxnLst/>
              <a:rect l="l" t="t" r="r" b="b"/>
              <a:pathLst>
                <a:path w="6779" h="6414" extrusionOk="0">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2" name="Google Shape;752;p43"/>
            <p:cNvSpPr/>
            <p:nvPr/>
          </p:nvSpPr>
          <p:spPr>
            <a:xfrm>
              <a:off x="1260175" y="4704475"/>
              <a:ext cx="24325" cy="7925"/>
            </a:xfrm>
            <a:custGeom>
              <a:avLst/>
              <a:gdLst/>
              <a:ahLst/>
              <a:cxnLst/>
              <a:rect l="l" t="t" r="r" b="b"/>
              <a:pathLst>
                <a:path w="973" h="317" extrusionOk="0">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3" name="Google Shape;753;p43"/>
            <p:cNvSpPr/>
            <p:nvPr/>
          </p:nvSpPr>
          <p:spPr>
            <a:xfrm>
              <a:off x="1244200" y="4666000"/>
              <a:ext cx="13725" cy="3825"/>
            </a:xfrm>
            <a:custGeom>
              <a:avLst/>
              <a:gdLst/>
              <a:ahLst/>
              <a:cxnLst/>
              <a:rect l="l" t="t" r="r" b="b"/>
              <a:pathLst>
                <a:path w="549" h="153" extrusionOk="0">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4" name="Google Shape;754;p43"/>
            <p:cNvSpPr/>
            <p:nvPr/>
          </p:nvSpPr>
          <p:spPr>
            <a:xfrm>
              <a:off x="1240400" y="4656900"/>
              <a:ext cx="11425" cy="1875"/>
            </a:xfrm>
            <a:custGeom>
              <a:avLst/>
              <a:gdLst/>
              <a:ahLst/>
              <a:cxnLst/>
              <a:rect l="l" t="t" r="r" b="b"/>
              <a:pathLst>
                <a:path w="457" h="75" extrusionOk="0">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5" name="Google Shape;755;p43"/>
            <p:cNvSpPr/>
            <p:nvPr/>
          </p:nvSpPr>
          <p:spPr>
            <a:xfrm>
              <a:off x="1244200" y="4643225"/>
              <a:ext cx="10675" cy="10050"/>
            </a:xfrm>
            <a:custGeom>
              <a:avLst/>
              <a:gdLst/>
              <a:ahLst/>
              <a:cxnLst/>
              <a:rect l="l" t="t" r="r" b="b"/>
              <a:pathLst>
                <a:path w="427" h="402" extrusionOk="0">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6" name="Google Shape;756;p43"/>
            <p:cNvSpPr/>
            <p:nvPr/>
          </p:nvSpPr>
          <p:spPr>
            <a:xfrm>
              <a:off x="1248000" y="4634850"/>
              <a:ext cx="11425" cy="12200"/>
            </a:xfrm>
            <a:custGeom>
              <a:avLst/>
              <a:gdLst/>
              <a:ahLst/>
              <a:cxnLst/>
              <a:rect l="l" t="t" r="r" b="b"/>
              <a:pathLst>
                <a:path w="457" h="488" extrusionOk="0">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7" name="Google Shape;757;p43"/>
            <p:cNvSpPr/>
            <p:nvPr/>
          </p:nvSpPr>
          <p:spPr>
            <a:xfrm>
              <a:off x="1255600" y="4662675"/>
              <a:ext cx="25875" cy="14750"/>
            </a:xfrm>
            <a:custGeom>
              <a:avLst/>
              <a:gdLst/>
              <a:ahLst/>
              <a:cxnLst/>
              <a:rect l="l" t="t" r="r" b="b"/>
              <a:pathLst>
                <a:path w="1035" h="590" extrusionOk="0">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8" name="Google Shape;758;p43"/>
            <p:cNvSpPr/>
            <p:nvPr/>
          </p:nvSpPr>
          <p:spPr>
            <a:xfrm>
              <a:off x="1255600" y="4646950"/>
              <a:ext cx="9900" cy="19075"/>
            </a:xfrm>
            <a:custGeom>
              <a:avLst/>
              <a:gdLst/>
              <a:ahLst/>
              <a:cxnLst/>
              <a:rect l="l" t="t" r="r" b="b"/>
              <a:pathLst>
                <a:path w="396" h="763" extrusionOk="0">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59" name="Google Shape;759;p43"/>
            <p:cNvSpPr/>
            <p:nvPr/>
          </p:nvSpPr>
          <p:spPr>
            <a:xfrm>
              <a:off x="1155300" y="4556600"/>
              <a:ext cx="22825" cy="62325"/>
            </a:xfrm>
            <a:custGeom>
              <a:avLst/>
              <a:gdLst/>
              <a:ahLst/>
              <a:cxnLst/>
              <a:rect l="l" t="t" r="r" b="b"/>
              <a:pathLst>
                <a:path w="913" h="2493" extrusionOk="0">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0" name="Google Shape;760;p43"/>
            <p:cNvSpPr/>
            <p:nvPr/>
          </p:nvSpPr>
          <p:spPr>
            <a:xfrm>
              <a:off x="1165950" y="4525425"/>
              <a:ext cx="39525" cy="40300"/>
            </a:xfrm>
            <a:custGeom>
              <a:avLst/>
              <a:gdLst/>
              <a:ahLst/>
              <a:cxnLst/>
              <a:rect l="l" t="t" r="r" b="b"/>
              <a:pathLst>
                <a:path w="1581" h="1612" extrusionOk="0">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1" name="Google Shape;761;p43"/>
            <p:cNvSpPr/>
            <p:nvPr/>
          </p:nvSpPr>
          <p:spPr>
            <a:xfrm>
              <a:off x="1185700" y="4621950"/>
              <a:ext cx="28900" cy="27375"/>
            </a:xfrm>
            <a:custGeom>
              <a:avLst/>
              <a:gdLst/>
              <a:ahLst/>
              <a:cxnLst/>
              <a:rect l="l" t="t" r="r" b="b"/>
              <a:pathLst>
                <a:path w="1156" h="1095" extrusionOk="0">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2" name="Google Shape;762;p43"/>
            <p:cNvSpPr/>
            <p:nvPr/>
          </p:nvSpPr>
          <p:spPr>
            <a:xfrm>
              <a:off x="1162900" y="4602950"/>
              <a:ext cx="3825" cy="8375"/>
            </a:xfrm>
            <a:custGeom>
              <a:avLst/>
              <a:gdLst/>
              <a:ahLst/>
              <a:cxnLst/>
              <a:rect l="l" t="t" r="r" b="b"/>
              <a:pathLst>
                <a:path w="153" h="335" extrusionOk="0">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3" name="Google Shape;763;p43"/>
            <p:cNvSpPr/>
            <p:nvPr/>
          </p:nvSpPr>
          <p:spPr>
            <a:xfrm>
              <a:off x="1166700" y="4586975"/>
              <a:ext cx="1550" cy="7625"/>
            </a:xfrm>
            <a:custGeom>
              <a:avLst/>
              <a:gdLst/>
              <a:ahLst/>
              <a:cxnLst/>
              <a:rect l="l" t="t" r="r" b="b"/>
              <a:pathLst>
                <a:path w="62" h="305" extrusionOk="0">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4" name="Google Shape;764;p43"/>
            <p:cNvSpPr/>
            <p:nvPr/>
          </p:nvSpPr>
          <p:spPr>
            <a:xfrm>
              <a:off x="1160625" y="4572550"/>
              <a:ext cx="5350" cy="7625"/>
            </a:xfrm>
            <a:custGeom>
              <a:avLst/>
              <a:gdLst/>
              <a:ahLst/>
              <a:cxnLst/>
              <a:rect l="l" t="t" r="r" b="b"/>
              <a:pathLst>
                <a:path w="214" h="305" extrusionOk="0">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5" name="Google Shape;765;p43"/>
            <p:cNvSpPr/>
            <p:nvPr/>
          </p:nvSpPr>
          <p:spPr>
            <a:xfrm>
              <a:off x="1155300" y="4563425"/>
              <a:ext cx="2300" cy="4125"/>
            </a:xfrm>
            <a:custGeom>
              <a:avLst/>
              <a:gdLst/>
              <a:ahLst/>
              <a:cxnLst/>
              <a:rect l="l" t="t" r="r" b="b"/>
              <a:pathLst>
                <a:path w="92" h="165" extrusionOk="0">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6" name="Google Shape;766;p43"/>
            <p:cNvSpPr/>
            <p:nvPr/>
          </p:nvSpPr>
          <p:spPr>
            <a:xfrm>
              <a:off x="2036775" y="4688050"/>
              <a:ext cx="257625" cy="112350"/>
            </a:xfrm>
            <a:custGeom>
              <a:avLst/>
              <a:gdLst/>
              <a:ahLst/>
              <a:cxnLst/>
              <a:rect l="l" t="t" r="r" b="b"/>
              <a:pathLst>
                <a:path w="10305" h="4494" extrusionOk="0">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7" name="Google Shape;767;p43"/>
            <p:cNvSpPr/>
            <p:nvPr/>
          </p:nvSpPr>
          <p:spPr>
            <a:xfrm>
              <a:off x="2038300" y="4759150"/>
              <a:ext cx="50925" cy="38350"/>
            </a:xfrm>
            <a:custGeom>
              <a:avLst/>
              <a:gdLst/>
              <a:ahLst/>
              <a:cxnLst/>
              <a:rect l="l" t="t" r="r" b="b"/>
              <a:pathLst>
                <a:path w="2037" h="1534" extrusionOk="0">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8" name="Google Shape;768;p43"/>
            <p:cNvSpPr/>
            <p:nvPr/>
          </p:nvSpPr>
          <p:spPr>
            <a:xfrm>
              <a:off x="2039825" y="4774675"/>
              <a:ext cx="236350" cy="26600"/>
            </a:xfrm>
            <a:custGeom>
              <a:avLst/>
              <a:gdLst/>
              <a:ahLst/>
              <a:cxnLst/>
              <a:rect l="l" t="t" r="r" b="b"/>
              <a:pathLst>
                <a:path w="9454" h="1064" extrusionOk="0">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69" name="Google Shape;769;p43"/>
            <p:cNvSpPr/>
            <p:nvPr/>
          </p:nvSpPr>
          <p:spPr>
            <a:xfrm>
              <a:off x="2036775" y="4789875"/>
              <a:ext cx="224950" cy="6850"/>
            </a:xfrm>
            <a:custGeom>
              <a:avLst/>
              <a:gdLst/>
              <a:ahLst/>
              <a:cxnLst/>
              <a:rect l="l" t="t" r="r" b="b"/>
              <a:pathLst>
                <a:path w="8998" h="274" extrusionOk="0">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0" name="Google Shape;770;p43"/>
            <p:cNvSpPr/>
            <p:nvPr/>
          </p:nvSpPr>
          <p:spPr>
            <a:xfrm>
              <a:off x="2222950" y="4773925"/>
              <a:ext cx="12950" cy="21300"/>
            </a:xfrm>
            <a:custGeom>
              <a:avLst/>
              <a:gdLst/>
              <a:ahLst/>
              <a:cxnLst/>
              <a:rect l="l" t="t" r="r" b="b"/>
              <a:pathLst>
                <a:path w="518" h="852" extrusionOk="0">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1" name="Google Shape;771;p43"/>
            <p:cNvSpPr/>
            <p:nvPr/>
          </p:nvSpPr>
          <p:spPr>
            <a:xfrm>
              <a:off x="2181150" y="4764050"/>
              <a:ext cx="7625" cy="11400"/>
            </a:xfrm>
            <a:custGeom>
              <a:avLst/>
              <a:gdLst/>
              <a:ahLst/>
              <a:cxnLst/>
              <a:rect l="l" t="t" r="r" b="b"/>
              <a:pathLst>
                <a:path w="305" h="456" extrusionOk="0">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2" name="Google Shape;772;p43"/>
            <p:cNvSpPr/>
            <p:nvPr/>
          </p:nvSpPr>
          <p:spPr>
            <a:xfrm>
              <a:off x="2170525" y="4761750"/>
              <a:ext cx="8375" cy="8400"/>
            </a:xfrm>
            <a:custGeom>
              <a:avLst/>
              <a:gdLst/>
              <a:ahLst/>
              <a:cxnLst/>
              <a:rect l="l" t="t" r="r" b="b"/>
              <a:pathLst>
                <a:path w="335" h="336" extrusionOk="0">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3" name="Google Shape;773;p43"/>
            <p:cNvSpPr/>
            <p:nvPr/>
          </p:nvSpPr>
          <p:spPr>
            <a:xfrm>
              <a:off x="2162925" y="4756125"/>
              <a:ext cx="14450" cy="1850"/>
            </a:xfrm>
            <a:custGeom>
              <a:avLst/>
              <a:gdLst/>
              <a:ahLst/>
              <a:cxnLst/>
              <a:rect l="l" t="t" r="r" b="b"/>
              <a:pathLst>
                <a:path w="578" h="74" extrusionOk="0">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4" name="Google Shape;774;p43"/>
            <p:cNvSpPr/>
            <p:nvPr/>
          </p:nvSpPr>
          <p:spPr>
            <a:xfrm>
              <a:off x="2160650" y="4748075"/>
              <a:ext cx="15975" cy="2175"/>
            </a:xfrm>
            <a:custGeom>
              <a:avLst/>
              <a:gdLst/>
              <a:ahLst/>
              <a:cxnLst/>
              <a:rect l="l" t="t" r="r" b="b"/>
              <a:pathLst>
                <a:path w="639" h="87" extrusionOk="0">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5" name="Google Shape;775;p43"/>
            <p:cNvSpPr/>
            <p:nvPr/>
          </p:nvSpPr>
          <p:spPr>
            <a:xfrm>
              <a:off x="2186125" y="4750800"/>
              <a:ext cx="26225" cy="15550"/>
            </a:xfrm>
            <a:custGeom>
              <a:avLst/>
              <a:gdLst/>
              <a:ahLst/>
              <a:cxnLst/>
              <a:rect l="l" t="t" r="r" b="b"/>
              <a:pathLst>
                <a:path w="1049" h="622" extrusionOk="0">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6" name="Google Shape;776;p43"/>
            <p:cNvSpPr/>
            <p:nvPr/>
          </p:nvSpPr>
          <p:spPr>
            <a:xfrm>
              <a:off x="2175850" y="4747325"/>
              <a:ext cx="13700" cy="16725"/>
            </a:xfrm>
            <a:custGeom>
              <a:avLst/>
              <a:gdLst/>
              <a:ahLst/>
              <a:cxnLst/>
              <a:rect l="l" t="t" r="r" b="b"/>
              <a:pathLst>
                <a:path w="548" h="669" extrusionOk="0">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7" name="Google Shape;777;p43"/>
            <p:cNvSpPr/>
            <p:nvPr/>
          </p:nvSpPr>
          <p:spPr>
            <a:xfrm>
              <a:off x="2039050" y="4757200"/>
              <a:ext cx="50175" cy="38775"/>
            </a:xfrm>
            <a:custGeom>
              <a:avLst/>
              <a:gdLst/>
              <a:ahLst/>
              <a:cxnLst/>
              <a:rect l="l" t="t" r="r" b="b"/>
              <a:pathLst>
                <a:path w="2007" h="1551" extrusionOk="0">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8" name="Google Shape;778;p43"/>
            <p:cNvSpPr/>
            <p:nvPr/>
          </p:nvSpPr>
          <p:spPr>
            <a:xfrm>
              <a:off x="2051225" y="4700975"/>
              <a:ext cx="2300" cy="57000"/>
            </a:xfrm>
            <a:custGeom>
              <a:avLst/>
              <a:gdLst/>
              <a:ahLst/>
              <a:cxnLst/>
              <a:rect l="l" t="t" r="r" b="b"/>
              <a:pathLst>
                <a:path w="92" h="2280" extrusionOk="0">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79" name="Google Shape;779;p43"/>
            <p:cNvSpPr/>
            <p:nvPr/>
          </p:nvSpPr>
          <p:spPr>
            <a:xfrm>
              <a:off x="2105925" y="4781950"/>
              <a:ext cx="40300" cy="2625"/>
            </a:xfrm>
            <a:custGeom>
              <a:avLst/>
              <a:gdLst/>
              <a:ahLst/>
              <a:cxnLst/>
              <a:rect l="l" t="t" r="r" b="b"/>
              <a:pathLst>
                <a:path w="1612" h="105" extrusionOk="0">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0" name="Google Shape;780;p43"/>
            <p:cNvSpPr/>
            <p:nvPr/>
          </p:nvSpPr>
          <p:spPr>
            <a:xfrm>
              <a:off x="2079325" y="4783800"/>
              <a:ext cx="4600" cy="7625"/>
            </a:xfrm>
            <a:custGeom>
              <a:avLst/>
              <a:gdLst/>
              <a:ahLst/>
              <a:cxnLst/>
              <a:rect l="l" t="t" r="r" b="b"/>
              <a:pathLst>
                <a:path w="184" h="305" extrusionOk="0">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1" name="Google Shape;781;p43"/>
            <p:cNvSpPr/>
            <p:nvPr/>
          </p:nvSpPr>
          <p:spPr>
            <a:xfrm>
              <a:off x="2068700" y="4771425"/>
              <a:ext cx="5350" cy="5550"/>
            </a:xfrm>
            <a:custGeom>
              <a:avLst/>
              <a:gdLst/>
              <a:ahLst/>
              <a:cxnLst/>
              <a:rect l="l" t="t" r="r" b="b"/>
              <a:pathLst>
                <a:path w="214" h="222" extrusionOk="0">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2" name="Google Shape;782;p43"/>
            <p:cNvSpPr/>
            <p:nvPr/>
          </p:nvSpPr>
          <p:spPr>
            <a:xfrm>
              <a:off x="2054250" y="4765250"/>
              <a:ext cx="7625" cy="3375"/>
            </a:xfrm>
            <a:custGeom>
              <a:avLst/>
              <a:gdLst/>
              <a:ahLst/>
              <a:cxnLst/>
              <a:rect l="l" t="t" r="r" b="b"/>
              <a:pathLst>
                <a:path w="305" h="135" extrusionOk="0">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3" name="Google Shape;783;p43"/>
            <p:cNvSpPr/>
            <p:nvPr/>
          </p:nvSpPr>
          <p:spPr>
            <a:xfrm>
              <a:off x="2043625" y="4763700"/>
              <a:ext cx="4575" cy="2225"/>
            </a:xfrm>
            <a:custGeom>
              <a:avLst/>
              <a:gdLst/>
              <a:ahLst/>
              <a:cxnLst/>
              <a:rect l="l" t="t" r="r" b="b"/>
              <a:pathLst>
                <a:path w="183" h="89" extrusionOk="0">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4" name="Google Shape;784;p43"/>
            <p:cNvSpPr/>
            <p:nvPr/>
          </p:nvSpPr>
          <p:spPr>
            <a:xfrm>
              <a:off x="1131750" y="3450200"/>
              <a:ext cx="712800" cy="1243200"/>
            </a:xfrm>
            <a:custGeom>
              <a:avLst/>
              <a:gdLst/>
              <a:ahLst/>
              <a:cxnLst/>
              <a:rect l="l" t="t" r="r" b="b"/>
              <a:pathLst>
                <a:path w="28512" h="49728" extrusionOk="0">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5" name="Google Shape;785;p43"/>
            <p:cNvSpPr/>
            <p:nvPr/>
          </p:nvSpPr>
          <p:spPr>
            <a:xfrm>
              <a:off x="1504850" y="3272375"/>
              <a:ext cx="750050" cy="1463575"/>
            </a:xfrm>
            <a:custGeom>
              <a:avLst/>
              <a:gdLst/>
              <a:ahLst/>
              <a:cxnLst/>
              <a:rect l="l" t="t" r="r" b="b"/>
              <a:pathLst>
                <a:path w="30002" h="58543" extrusionOk="0">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6" name="Google Shape;786;p43"/>
            <p:cNvSpPr/>
            <p:nvPr/>
          </p:nvSpPr>
          <p:spPr>
            <a:xfrm>
              <a:off x="1662900" y="3548150"/>
              <a:ext cx="15225" cy="25250"/>
            </a:xfrm>
            <a:custGeom>
              <a:avLst/>
              <a:gdLst/>
              <a:ahLst/>
              <a:cxnLst/>
              <a:rect l="l" t="t" r="r" b="b"/>
              <a:pathLst>
                <a:path w="609" h="1010" extrusionOk="0">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7" name="Google Shape;787;p43"/>
            <p:cNvSpPr/>
            <p:nvPr/>
          </p:nvSpPr>
          <p:spPr>
            <a:xfrm>
              <a:off x="1688750" y="3599050"/>
              <a:ext cx="15225" cy="25250"/>
            </a:xfrm>
            <a:custGeom>
              <a:avLst/>
              <a:gdLst/>
              <a:ahLst/>
              <a:cxnLst/>
              <a:rect l="l" t="t" r="r" b="b"/>
              <a:pathLst>
                <a:path w="609" h="1010" extrusionOk="0">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8" name="Google Shape;788;p43"/>
            <p:cNvSpPr/>
            <p:nvPr/>
          </p:nvSpPr>
          <p:spPr>
            <a:xfrm>
              <a:off x="1714575" y="3649975"/>
              <a:ext cx="15225" cy="25250"/>
            </a:xfrm>
            <a:custGeom>
              <a:avLst/>
              <a:gdLst/>
              <a:ahLst/>
              <a:cxnLst/>
              <a:rect l="l" t="t" r="r" b="b"/>
              <a:pathLst>
                <a:path w="609" h="1010" extrusionOk="0">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89" name="Google Shape;789;p43"/>
            <p:cNvSpPr/>
            <p:nvPr/>
          </p:nvSpPr>
          <p:spPr>
            <a:xfrm>
              <a:off x="1738900" y="3700875"/>
              <a:ext cx="14475" cy="26000"/>
            </a:xfrm>
            <a:custGeom>
              <a:avLst/>
              <a:gdLst/>
              <a:ahLst/>
              <a:cxnLst/>
              <a:rect l="l" t="t" r="r" b="b"/>
              <a:pathLst>
                <a:path w="579" h="1040" extrusionOk="0">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0" name="Google Shape;790;p43"/>
            <p:cNvSpPr/>
            <p:nvPr/>
          </p:nvSpPr>
          <p:spPr>
            <a:xfrm>
              <a:off x="1763225" y="3752550"/>
              <a:ext cx="13700" cy="26000"/>
            </a:xfrm>
            <a:custGeom>
              <a:avLst/>
              <a:gdLst/>
              <a:ahLst/>
              <a:cxnLst/>
              <a:rect l="l" t="t" r="r" b="b"/>
              <a:pathLst>
                <a:path w="548" h="1040" extrusionOk="0">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1" name="Google Shape;791;p43"/>
            <p:cNvSpPr/>
            <p:nvPr/>
          </p:nvSpPr>
          <p:spPr>
            <a:xfrm>
              <a:off x="1786775" y="3804975"/>
              <a:ext cx="13700" cy="26025"/>
            </a:xfrm>
            <a:custGeom>
              <a:avLst/>
              <a:gdLst/>
              <a:ahLst/>
              <a:cxnLst/>
              <a:rect l="l" t="t" r="r" b="b"/>
              <a:pathLst>
                <a:path w="548" h="1041" extrusionOk="0">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2" name="Google Shape;792;p43"/>
            <p:cNvSpPr/>
            <p:nvPr/>
          </p:nvSpPr>
          <p:spPr>
            <a:xfrm>
              <a:off x="1808800" y="3857425"/>
              <a:ext cx="13725" cy="26000"/>
            </a:xfrm>
            <a:custGeom>
              <a:avLst/>
              <a:gdLst/>
              <a:ahLst/>
              <a:cxnLst/>
              <a:rect l="l" t="t" r="r" b="b"/>
              <a:pathLst>
                <a:path w="549" h="1040" extrusionOk="0">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3" name="Google Shape;793;p43"/>
            <p:cNvSpPr/>
            <p:nvPr/>
          </p:nvSpPr>
          <p:spPr>
            <a:xfrm>
              <a:off x="1830850" y="3909850"/>
              <a:ext cx="12950" cy="26700"/>
            </a:xfrm>
            <a:custGeom>
              <a:avLst/>
              <a:gdLst/>
              <a:ahLst/>
              <a:cxnLst/>
              <a:rect l="l" t="t" r="r" b="b"/>
              <a:pathLst>
                <a:path w="518" h="1068" extrusionOk="0">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4" name="Google Shape;794;p43"/>
            <p:cNvSpPr/>
            <p:nvPr/>
          </p:nvSpPr>
          <p:spPr>
            <a:xfrm>
              <a:off x="1852125" y="3962350"/>
              <a:ext cx="12175" cy="26700"/>
            </a:xfrm>
            <a:custGeom>
              <a:avLst/>
              <a:gdLst/>
              <a:ahLst/>
              <a:cxnLst/>
              <a:rect l="l" t="t" r="r" b="b"/>
              <a:pathLst>
                <a:path w="487" h="1068" extrusionOk="0">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5" name="Google Shape;795;p43"/>
            <p:cNvSpPr/>
            <p:nvPr/>
          </p:nvSpPr>
          <p:spPr>
            <a:xfrm>
              <a:off x="1871875" y="4016225"/>
              <a:ext cx="12950" cy="26700"/>
            </a:xfrm>
            <a:custGeom>
              <a:avLst/>
              <a:gdLst/>
              <a:ahLst/>
              <a:cxnLst/>
              <a:rect l="l" t="t" r="r" b="b"/>
              <a:pathLst>
                <a:path w="518" h="1068" extrusionOk="0">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6" name="Google Shape;796;p43"/>
            <p:cNvSpPr/>
            <p:nvPr/>
          </p:nvSpPr>
          <p:spPr>
            <a:xfrm>
              <a:off x="1891650" y="4069425"/>
              <a:ext cx="12175" cy="26775"/>
            </a:xfrm>
            <a:custGeom>
              <a:avLst/>
              <a:gdLst/>
              <a:ahLst/>
              <a:cxnLst/>
              <a:rect l="l" t="t" r="r" b="b"/>
              <a:pathLst>
                <a:path w="487" h="1071" extrusionOk="0">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7" name="Google Shape;797;p43"/>
            <p:cNvSpPr/>
            <p:nvPr/>
          </p:nvSpPr>
          <p:spPr>
            <a:xfrm>
              <a:off x="1910625" y="4123375"/>
              <a:ext cx="11425" cy="26700"/>
            </a:xfrm>
            <a:custGeom>
              <a:avLst/>
              <a:gdLst/>
              <a:ahLst/>
              <a:cxnLst/>
              <a:rect l="l" t="t" r="r" b="b"/>
              <a:pathLst>
                <a:path w="457" h="1068" extrusionOk="0">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8" name="Google Shape;798;p43"/>
            <p:cNvSpPr/>
            <p:nvPr/>
          </p:nvSpPr>
          <p:spPr>
            <a:xfrm>
              <a:off x="1928125" y="4177400"/>
              <a:ext cx="11400" cy="27375"/>
            </a:xfrm>
            <a:custGeom>
              <a:avLst/>
              <a:gdLst/>
              <a:ahLst/>
              <a:cxnLst/>
              <a:rect l="l" t="t" r="r" b="b"/>
              <a:pathLst>
                <a:path w="456" h="1095" extrusionOk="0">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799" name="Google Shape;799;p43"/>
            <p:cNvSpPr/>
            <p:nvPr/>
          </p:nvSpPr>
          <p:spPr>
            <a:xfrm>
              <a:off x="1945600" y="4232050"/>
              <a:ext cx="10650" cy="26675"/>
            </a:xfrm>
            <a:custGeom>
              <a:avLst/>
              <a:gdLst/>
              <a:ahLst/>
              <a:cxnLst/>
              <a:rect l="l" t="t" r="r" b="b"/>
              <a:pathLst>
                <a:path w="426" h="1067" extrusionOk="0">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0" name="Google Shape;800;p43"/>
            <p:cNvSpPr/>
            <p:nvPr/>
          </p:nvSpPr>
          <p:spPr>
            <a:xfrm>
              <a:off x="1961550" y="4286075"/>
              <a:ext cx="10650" cy="27375"/>
            </a:xfrm>
            <a:custGeom>
              <a:avLst/>
              <a:gdLst/>
              <a:ahLst/>
              <a:cxnLst/>
              <a:rect l="l" t="t" r="r" b="b"/>
              <a:pathLst>
                <a:path w="426" h="1095" extrusionOk="0">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1" name="Google Shape;801;p43"/>
            <p:cNvSpPr/>
            <p:nvPr/>
          </p:nvSpPr>
          <p:spPr>
            <a:xfrm>
              <a:off x="1976750" y="4341475"/>
              <a:ext cx="10650" cy="27450"/>
            </a:xfrm>
            <a:custGeom>
              <a:avLst/>
              <a:gdLst/>
              <a:ahLst/>
              <a:cxnLst/>
              <a:rect l="l" t="t" r="r" b="b"/>
              <a:pathLst>
                <a:path w="426" h="1098" extrusionOk="0">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2" name="Google Shape;802;p43"/>
            <p:cNvSpPr/>
            <p:nvPr/>
          </p:nvSpPr>
          <p:spPr>
            <a:xfrm>
              <a:off x="1991950" y="4396250"/>
              <a:ext cx="9900" cy="27375"/>
            </a:xfrm>
            <a:custGeom>
              <a:avLst/>
              <a:gdLst/>
              <a:ahLst/>
              <a:cxnLst/>
              <a:rect l="l" t="t" r="r" b="b"/>
              <a:pathLst>
                <a:path w="396" h="1095" extrusionOk="0">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3" name="Google Shape;803;p43"/>
            <p:cNvSpPr/>
            <p:nvPr/>
          </p:nvSpPr>
          <p:spPr>
            <a:xfrm>
              <a:off x="2006375" y="4451650"/>
              <a:ext cx="9150" cy="27450"/>
            </a:xfrm>
            <a:custGeom>
              <a:avLst/>
              <a:gdLst/>
              <a:ahLst/>
              <a:cxnLst/>
              <a:rect l="l" t="t" r="r" b="b"/>
              <a:pathLst>
                <a:path w="366" h="1098" extrusionOk="0">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4" name="Google Shape;804;p43"/>
            <p:cNvSpPr/>
            <p:nvPr/>
          </p:nvSpPr>
          <p:spPr>
            <a:xfrm>
              <a:off x="2019300" y="4507125"/>
              <a:ext cx="9150" cy="27450"/>
            </a:xfrm>
            <a:custGeom>
              <a:avLst/>
              <a:gdLst/>
              <a:ahLst/>
              <a:cxnLst/>
              <a:rect l="l" t="t" r="r" b="b"/>
              <a:pathLst>
                <a:path w="366" h="1098" extrusionOk="0">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5" name="Google Shape;805;p43"/>
            <p:cNvSpPr/>
            <p:nvPr/>
          </p:nvSpPr>
          <p:spPr>
            <a:xfrm>
              <a:off x="2031450" y="4562600"/>
              <a:ext cx="8400" cy="28200"/>
            </a:xfrm>
            <a:custGeom>
              <a:avLst/>
              <a:gdLst/>
              <a:ahLst/>
              <a:cxnLst/>
              <a:rect l="l" t="t" r="r" b="b"/>
              <a:pathLst>
                <a:path w="336" h="1128" extrusionOk="0">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6" name="Google Shape;806;p43"/>
            <p:cNvSpPr/>
            <p:nvPr/>
          </p:nvSpPr>
          <p:spPr>
            <a:xfrm>
              <a:off x="2042850" y="4618150"/>
              <a:ext cx="8400" cy="28125"/>
            </a:xfrm>
            <a:custGeom>
              <a:avLst/>
              <a:gdLst/>
              <a:ahLst/>
              <a:cxnLst/>
              <a:rect l="l" t="t" r="r" b="b"/>
              <a:pathLst>
                <a:path w="336" h="1125" extrusionOk="0">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7" name="Google Shape;807;p43"/>
            <p:cNvSpPr/>
            <p:nvPr/>
          </p:nvSpPr>
          <p:spPr>
            <a:xfrm>
              <a:off x="2053500" y="4674250"/>
              <a:ext cx="6100" cy="13825"/>
            </a:xfrm>
            <a:custGeom>
              <a:avLst/>
              <a:gdLst/>
              <a:ahLst/>
              <a:cxnLst/>
              <a:rect l="l" t="t" r="r" b="b"/>
              <a:pathLst>
                <a:path w="244" h="553" extrusionOk="0">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8" name="Google Shape;808;p43"/>
            <p:cNvSpPr/>
            <p:nvPr/>
          </p:nvSpPr>
          <p:spPr>
            <a:xfrm>
              <a:off x="1978275" y="4688050"/>
              <a:ext cx="276625" cy="47900"/>
            </a:xfrm>
            <a:custGeom>
              <a:avLst/>
              <a:gdLst/>
              <a:ahLst/>
              <a:cxnLst/>
              <a:rect l="l" t="t" r="r" b="b"/>
              <a:pathLst>
                <a:path w="11065" h="1916" extrusionOk="0">
                  <a:moveTo>
                    <a:pt x="0" y="0"/>
                  </a:moveTo>
                  <a:lnTo>
                    <a:pt x="547" y="1794"/>
                  </a:lnTo>
                  <a:lnTo>
                    <a:pt x="11064" y="1915"/>
                  </a:lnTo>
                  <a:lnTo>
                    <a:pt x="10639" y="183"/>
                  </a:lnTo>
                  <a:lnTo>
                    <a:pt x="0" y="0"/>
                  </a:ln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09" name="Google Shape;809;p43"/>
            <p:cNvSpPr/>
            <p:nvPr/>
          </p:nvSpPr>
          <p:spPr>
            <a:xfrm>
              <a:off x="1635550" y="3542900"/>
              <a:ext cx="401250" cy="1148975"/>
            </a:xfrm>
            <a:custGeom>
              <a:avLst/>
              <a:gdLst/>
              <a:ahLst/>
              <a:cxnLst/>
              <a:rect l="l" t="t" r="r" b="b"/>
              <a:pathLst>
                <a:path w="16050" h="45959" extrusionOk="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0" name="Google Shape;810;p43"/>
            <p:cNvSpPr/>
            <p:nvPr/>
          </p:nvSpPr>
          <p:spPr>
            <a:xfrm>
              <a:off x="1197100" y="4474225"/>
              <a:ext cx="20550" cy="21700"/>
            </a:xfrm>
            <a:custGeom>
              <a:avLst/>
              <a:gdLst/>
              <a:ahLst/>
              <a:cxnLst/>
              <a:rect l="l" t="t" r="r" b="b"/>
              <a:pathLst>
                <a:path w="822" h="868" extrusionOk="0">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1" name="Google Shape;811;p43"/>
            <p:cNvSpPr/>
            <p:nvPr/>
          </p:nvSpPr>
          <p:spPr>
            <a:xfrm>
              <a:off x="1233575" y="4430350"/>
              <a:ext cx="20550" cy="22250"/>
            </a:xfrm>
            <a:custGeom>
              <a:avLst/>
              <a:gdLst/>
              <a:ahLst/>
              <a:cxnLst/>
              <a:rect l="l" t="t" r="r" b="b"/>
              <a:pathLst>
                <a:path w="822" h="890" extrusionOk="0">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2" name="Google Shape;812;p43"/>
            <p:cNvSpPr/>
            <p:nvPr/>
          </p:nvSpPr>
          <p:spPr>
            <a:xfrm>
              <a:off x="1270050" y="4386075"/>
              <a:ext cx="19775" cy="22450"/>
            </a:xfrm>
            <a:custGeom>
              <a:avLst/>
              <a:gdLst/>
              <a:ahLst/>
              <a:cxnLst/>
              <a:rect l="l" t="t" r="r" b="b"/>
              <a:pathLst>
                <a:path w="791" h="898" extrusionOk="0">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3" name="Google Shape;813;p43"/>
            <p:cNvSpPr/>
            <p:nvPr/>
          </p:nvSpPr>
          <p:spPr>
            <a:xfrm>
              <a:off x="1305750" y="4341450"/>
              <a:ext cx="19800" cy="22250"/>
            </a:xfrm>
            <a:custGeom>
              <a:avLst/>
              <a:gdLst/>
              <a:ahLst/>
              <a:cxnLst/>
              <a:rect l="l" t="t" r="r" b="b"/>
              <a:pathLst>
                <a:path w="792" h="890" extrusionOk="0">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4" name="Google Shape;814;p43"/>
            <p:cNvSpPr/>
            <p:nvPr/>
          </p:nvSpPr>
          <p:spPr>
            <a:xfrm>
              <a:off x="1340725" y="4296625"/>
              <a:ext cx="20525" cy="22425"/>
            </a:xfrm>
            <a:custGeom>
              <a:avLst/>
              <a:gdLst/>
              <a:ahLst/>
              <a:cxnLst/>
              <a:rect l="l" t="t" r="r" b="b"/>
              <a:pathLst>
                <a:path w="821" h="897" extrusionOk="0">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5" name="Google Shape;815;p43"/>
            <p:cNvSpPr/>
            <p:nvPr/>
          </p:nvSpPr>
          <p:spPr>
            <a:xfrm>
              <a:off x="1376425" y="4251800"/>
              <a:ext cx="19800" cy="22975"/>
            </a:xfrm>
            <a:custGeom>
              <a:avLst/>
              <a:gdLst/>
              <a:ahLst/>
              <a:cxnLst/>
              <a:rect l="l" t="t" r="r" b="b"/>
              <a:pathLst>
                <a:path w="792" h="919" extrusionOk="0">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6" name="Google Shape;816;p43"/>
            <p:cNvSpPr/>
            <p:nvPr/>
          </p:nvSpPr>
          <p:spPr>
            <a:xfrm>
              <a:off x="1411375" y="4207700"/>
              <a:ext cx="20550" cy="22250"/>
            </a:xfrm>
            <a:custGeom>
              <a:avLst/>
              <a:gdLst/>
              <a:ahLst/>
              <a:cxnLst/>
              <a:rect l="l" t="t" r="r" b="b"/>
              <a:pathLst>
                <a:path w="822" h="890" extrusionOk="0">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7" name="Google Shape;817;p43"/>
            <p:cNvSpPr/>
            <p:nvPr/>
          </p:nvSpPr>
          <p:spPr>
            <a:xfrm>
              <a:off x="1447850" y="4163650"/>
              <a:ext cx="20550" cy="22225"/>
            </a:xfrm>
            <a:custGeom>
              <a:avLst/>
              <a:gdLst/>
              <a:ahLst/>
              <a:cxnLst/>
              <a:rect l="l" t="t" r="r" b="b"/>
              <a:pathLst>
                <a:path w="822" h="889" extrusionOk="0">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8" name="Google Shape;818;p43"/>
            <p:cNvSpPr/>
            <p:nvPr/>
          </p:nvSpPr>
          <p:spPr>
            <a:xfrm>
              <a:off x="1484325" y="4120325"/>
              <a:ext cx="21325" cy="22225"/>
            </a:xfrm>
            <a:custGeom>
              <a:avLst/>
              <a:gdLst/>
              <a:ahLst/>
              <a:cxnLst/>
              <a:rect l="l" t="t" r="r" b="b"/>
              <a:pathLst>
                <a:path w="853" h="889" extrusionOk="0">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19" name="Google Shape;819;p43"/>
            <p:cNvSpPr/>
            <p:nvPr/>
          </p:nvSpPr>
          <p:spPr>
            <a:xfrm>
              <a:off x="1521575" y="4077000"/>
              <a:ext cx="20550" cy="22250"/>
            </a:xfrm>
            <a:custGeom>
              <a:avLst/>
              <a:gdLst/>
              <a:ahLst/>
              <a:cxnLst/>
              <a:rect l="l" t="t" r="r" b="b"/>
              <a:pathLst>
                <a:path w="822" h="890" extrusionOk="0">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0" name="Google Shape;820;p43"/>
            <p:cNvSpPr/>
            <p:nvPr/>
          </p:nvSpPr>
          <p:spPr>
            <a:xfrm>
              <a:off x="1558800" y="4032725"/>
              <a:ext cx="19800" cy="22450"/>
            </a:xfrm>
            <a:custGeom>
              <a:avLst/>
              <a:gdLst/>
              <a:ahLst/>
              <a:cxnLst/>
              <a:rect l="l" t="t" r="r" b="b"/>
              <a:pathLst>
                <a:path w="792" h="898" extrusionOk="0">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1" name="Google Shape;821;p43"/>
            <p:cNvSpPr/>
            <p:nvPr/>
          </p:nvSpPr>
          <p:spPr>
            <a:xfrm>
              <a:off x="1592250" y="3982050"/>
              <a:ext cx="9900" cy="27450"/>
            </a:xfrm>
            <a:custGeom>
              <a:avLst/>
              <a:gdLst/>
              <a:ahLst/>
              <a:cxnLst/>
              <a:rect l="l" t="t" r="r" b="b"/>
              <a:pathLst>
                <a:path w="396" h="1098" extrusionOk="0">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2" name="Google Shape;822;p43"/>
            <p:cNvSpPr/>
            <p:nvPr/>
          </p:nvSpPr>
          <p:spPr>
            <a:xfrm>
              <a:off x="1606675" y="3926575"/>
              <a:ext cx="9150" cy="27500"/>
            </a:xfrm>
            <a:custGeom>
              <a:avLst/>
              <a:gdLst/>
              <a:ahLst/>
              <a:cxnLst/>
              <a:rect l="l" t="t" r="r" b="b"/>
              <a:pathLst>
                <a:path w="366" h="1100" extrusionOk="0">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3" name="Google Shape;823;p43"/>
            <p:cNvSpPr/>
            <p:nvPr/>
          </p:nvSpPr>
          <p:spPr>
            <a:xfrm>
              <a:off x="1619600" y="3870400"/>
              <a:ext cx="7625" cy="28150"/>
            </a:xfrm>
            <a:custGeom>
              <a:avLst/>
              <a:gdLst/>
              <a:ahLst/>
              <a:cxnLst/>
              <a:rect l="l" t="t" r="r" b="b"/>
              <a:pathLst>
                <a:path w="305" h="1126" extrusionOk="0">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4" name="Google Shape;824;p43"/>
            <p:cNvSpPr/>
            <p:nvPr/>
          </p:nvSpPr>
          <p:spPr>
            <a:xfrm>
              <a:off x="1630225" y="3814175"/>
              <a:ext cx="7625" cy="28150"/>
            </a:xfrm>
            <a:custGeom>
              <a:avLst/>
              <a:gdLst/>
              <a:ahLst/>
              <a:cxnLst/>
              <a:rect l="l" t="t" r="r" b="b"/>
              <a:pathLst>
                <a:path w="305" h="1126" extrusionOk="0">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5" name="Google Shape;825;p43"/>
            <p:cNvSpPr/>
            <p:nvPr/>
          </p:nvSpPr>
          <p:spPr>
            <a:xfrm>
              <a:off x="1639350" y="3758650"/>
              <a:ext cx="7625" cy="27500"/>
            </a:xfrm>
            <a:custGeom>
              <a:avLst/>
              <a:gdLst/>
              <a:ahLst/>
              <a:cxnLst/>
              <a:rect l="l" t="t" r="r" b="b"/>
              <a:pathLst>
                <a:path w="305" h="1100" extrusionOk="0">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6" name="Google Shape;826;p43"/>
            <p:cNvSpPr/>
            <p:nvPr/>
          </p:nvSpPr>
          <p:spPr>
            <a:xfrm>
              <a:off x="1648475" y="3710825"/>
              <a:ext cx="6850" cy="19800"/>
            </a:xfrm>
            <a:custGeom>
              <a:avLst/>
              <a:gdLst/>
              <a:ahLst/>
              <a:cxnLst/>
              <a:rect l="l" t="t" r="r" b="b"/>
              <a:pathLst>
                <a:path w="274" h="792" extrusionOk="0">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7" name="Google Shape;827;p43"/>
            <p:cNvSpPr/>
            <p:nvPr/>
          </p:nvSpPr>
          <p:spPr>
            <a:xfrm>
              <a:off x="1131750" y="4457800"/>
              <a:ext cx="217350" cy="235600"/>
            </a:xfrm>
            <a:custGeom>
              <a:avLst/>
              <a:gdLst/>
              <a:ahLst/>
              <a:cxnLst/>
              <a:rect l="l" t="t" r="r" b="b"/>
              <a:pathLst>
                <a:path w="8694" h="9424" extrusionOk="0">
                  <a:moveTo>
                    <a:pt x="1459" y="1"/>
                  </a:moveTo>
                  <a:lnTo>
                    <a:pt x="0" y="1916"/>
                  </a:lnTo>
                  <a:lnTo>
                    <a:pt x="7356" y="9423"/>
                  </a:lnTo>
                  <a:lnTo>
                    <a:pt x="8694" y="7843"/>
                  </a:lnTo>
                  <a:lnTo>
                    <a:pt x="1459" y="1"/>
                  </a:ln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8" name="Google Shape;828;p43"/>
            <p:cNvSpPr/>
            <p:nvPr/>
          </p:nvSpPr>
          <p:spPr>
            <a:xfrm>
              <a:off x="1607450" y="3608250"/>
              <a:ext cx="183900" cy="522100"/>
            </a:xfrm>
            <a:custGeom>
              <a:avLst/>
              <a:gdLst/>
              <a:ahLst/>
              <a:cxnLst/>
              <a:rect l="l" t="t" r="r" b="b"/>
              <a:pathLst>
                <a:path w="7356" h="20884" extrusionOk="0">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29" name="Google Shape;829;p43"/>
            <p:cNvSpPr/>
            <p:nvPr/>
          </p:nvSpPr>
          <p:spPr>
            <a:xfrm>
              <a:off x="1792100" y="2875700"/>
              <a:ext cx="736350" cy="311450"/>
            </a:xfrm>
            <a:custGeom>
              <a:avLst/>
              <a:gdLst/>
              <a:ahLst/>
              <a:cxnLst/>
              <a:rect l="l" t="t" r="r" b="b"/>
              <a:pathLst>
                <a:path w="29454" h="12458" extrusionOk="0">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0" name="Google Shape;830;p43"/>
            <p:cNvSpPr/>
            <p:nvPr/>
          </p:nvSpPr>
          <p:spPr>
            <a:xfrm>
              <a:off x="1779175" y="2523050"/>
              <a:ext cx="157325" cy="137150"/>
            </a:xfrm>
            <a:custGeom>
              <a:avLst/>
              <a:gdLst/>
              <a:ahLst/>
              <a:cxnLst/>
              <a:rect l="l" t="t" r="r" b="b"/>
              <a:pathLst>
                <a:path w="6293" h="5486" extrusionOk="0">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1" name="Google Shape;831;p43"/>
            <p:cNvSpPr/>
            <p:nvPr/>
          </p:nvSpPr>
          <p:spPr>
            <a:xfrm>
              <a:off x="1592250" y="2320225"/>
              <a:ext cx="269775" cy="619350"/>
            </a:xfrm>
            <a:custGeom>
              <a:avLst/>
              <a:gdLst/>
              <a:ahLst/>
              <a:cxnLst/>
              <a:rect l="l" t="t" r="r" b="b"/>
              <a:pathLst>
                <a:path w="10791" h="24774" extrusionOk="0">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2" name="Google Shape;832;p43"/>
            <p:cNvSpPr/>
            <p:nvPr/>
          </p:nvSpPr>
          <p:spPr>
            <a:xfrm>
              <a:off x="1832375" y="2459950"/>
              <a:ext cx="14450" cy="14575"/>
            </a:xfrm>
            <a:custGeom>
              <a:avLst/>
              <a:gdLst/>
              <a:ahLst/>
              <a:cxnLst/>
              <a:rect l="l" t="t" r="r" b="b"/>
              <a:pathLst>
                <a:path w="578" h="583" extrusionOk="0">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3" name="Google Shape;833;p43"/>
            <p:cNvSpPr/>
            <p:nvPr/>
          </p:nvSpPr>
          <p:spPr>
            <a:xfrm>
              <a:off x="1824000" y="2450175"/>
              <a:ext cx="30425" cy="9225"/>
            </a:xfrm>
            <a:custGeom>
              <a:avLst/>
              <a:gdLst/>
              <a:ahLst/>
              <a:cxnLst/>
              <a:rect l="l" t="t" r="r" b="b"/>
              <a:pathLst>
                <a:path w="1217" h="369" extrusionOk="0">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4" name="Google Shape;834;p43"/>
            <p:cNvSpPr/>
            <p:nvPr/>
          </p:nvSpPr>
          <p:spPr>
            <a:xfrm>
              <a:off x="1747250" y="2460625"/>
              <a:ext cx="16000" cy="14275"/>
            </a:xfrm>
            <a:custGeom>
              <a:avLst/>
              <a:gdLst/>
              <a:ahLst/>
              <a:cxnLst/>
              <a:rect l="l" t="t" r="r" b="b"/>
              <a:pathLst>
                <a:path w="640" h="571" extrusionOk="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5" name="Google Shape;835;p43"/>
            <p:cNvSpPr/>
            <p:nvPr/>
          </p:nvSpPr>
          <p:spPr>
            <a:xfrm>
              <a:off x="1738150" y="2450175"/>
              <a:ext cx="29650" cy="9225"/>
            </a:xfrm>
            <a:custGeom>
              <a:avLst/>
              <a:gdLst/>
              <a:ahLst/>
              <a:cxnLst/>
              <a:rect l="l" t="t" r="r" b="b"/>
              <a:pathLst>
                <a:path w="1186" h="369" extrusionOk="0">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6" name="Google Shape;836;p43"/>
            <p:cNvSpPr/>
            <p:nvPr/>
          </p:nvSpPr>
          <p:spPr>
            <a:xfrm>
              <a:off x="1767025" y="2532250"/>
              <a:ext cx="40300" cy="22175"/>
            </a:xfrm>
            <a:custGeom>
              <a:avLst/>
              <a:gdLst/>
              <a:ahLst/>
              <a:cxnLst/>
              <a:rect l="l" t="t" r="r" b="b"/>
              <a:pathLst>
                <a:path w="1612" h="887" extrusionOk="0">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7" name="Google Shape;837;p43"/>
            <p:cNvSpPr/>
            <p:nvPr/>
          </p:nvSpPr>
          <p:spPr>
            <a:xfrm>
              <a:off x="1722175" y="2596825"/>
              <a:ext cx="75250" cy="39625"/>
            </a:xfrm>
            <a:custGeom>
              <a:avLst/>
              <a:gdLst/>
              <a:ahLst/>
              <a:cxnLst/>
              <a:rect l="l" t="t" r="r" b="b"/>
              <a:pathLst>
                <a:path w="3010" h="1585" extrusionOk="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8" name="Google Shape;838;p43"/>
            <p:cNvSpPr/>
            <p:nvPr/>
          </p:nvSpPr>
          <p:spPr>
            <a:xfrm>
              <a:off x="1555000" y="2281950"/>
              <a:ext cx="329075" cy="330875"/>
            </a:xfrm>
            <a:custGeom>
              <a:avLst/>
              <a:gdLst/>
              <a:ahLst/>
              <a:cxnLst/>
              <a:rect l="l" t="t" r="r" b="b"/>
              <a:pathLst>
                <a:path w="13163" h="13235" extrusionOk="0">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39" name="Google Shape;839;p43"/>
            <p:cNvSpPr/>
            <p:nvPr/>
          </p:nvSpPr>
          <p:spPr>
            <a:xfrm>
              <a:off x="1793625" y="2457025"/>
              <a:ext cx="21300" cy="68750"/>
            </a:xfrm>
            <a:custGeom>
              <a:avLst/>
              <a:gdLst/>
              <a:ahLst/>
              <a:cxnLst/>
              <a:rect l="l" t="t" r="r" b="b"/>
              <a:pathLst>
                <a:path w="852" h="2750" extrusionOk="0">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0" name="Google Shape;840;p43"/>
            <p:cNvSpPr/>
            <p:nvPr/>
          </p:nvSpPr>
          <p:spPr>
            <a:xfrm>
              <a:off x="1623400" y="2417250"/>
              <a:ext cx="269775" cy="92725"/>
            </a:xfrm>
            <a:custGeom>
              <a:avLst/>
              <a:gdLst/>
              <a:ahLst/>
              <a:cxnLst/>
              <a:rect l="l" t="t" r="r" b="b"/>
              <a:pathLst>
                <a:path w="10791" h="3709" extrusionOk="0">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1" name="Google Shape;841;p43"/>
            <p:cNvSpPr/>
            <p:nvPr/>
          </p:nvSpPr>
          <p:spPr>
            <a:xfrm>
              <a:off x="1461550" y="2544325"/>
              <a:ext cx="156550" cy="136875"/>
            </a:xfrm>
            <a:custGeom>
              <a:avLst/>
              <a:gdLst/>
              <a:ahLst/>
              <a:cxnLst/>
              <a:rect l="l" t="t" r="r" b="b"/>
              <a:pathLst>
                <a:path w="6262" h="5475" extrusionOk="0">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2" name="Google Shape;842;p43"/>
            <p:cNvSpPr/>
            <p:nvPr/>
          </p:nvSpPr>
          <p:spPr>
            <a:xfrm>
              <a:off x="1571725" y="2549600"/>
              <a:ext cx="42575" cy="51050"/>
            </a:xfrm>
            <a:custGeom>
              <a:avLst/>
              <a:gdLst/>
              <a:ahLst/>
              <a:cxnLst/>
              <a:rect l="l" t="t" r="r" b="b"/>
              <a:pathLst>
                <a:path w="1703" h="2042" extrusionOk="0">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3" name="Google Shape;843;p43"/>
            <p:cNvSpPr/>
            <p:nvPr/>
          </p:nvSpPr>
          <p:spPr>
            <a:xfrm>
              <a:off x="1873400" y="2553525"/>
              <a:ext cx="77525" cy="43575"/>
            </a:xfrm>
            <a:custGeom>
              <a:avLst/>
              <a:gdLst/>
              <a:ahLst/>
              <a:cxnLst/>
              <a:rect l="l" t="t" r="r" b="b"/>
              <a:pathLst>
                <a:path w="3101" h="1743" extrusionOk="0">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4" name="Google Shape;844;p43"/>
            <p:cNvSpPr/>
            <p:nvPr/>
          </p:nvSpPr>
          <p:spPr>
            <a:xfrm>
              <a:off x="1457750" y="2565675"/>
              <a:ext cx="102600" cy="44375"/>
            </a:xfrm>
            <a:custGeom>
              <a:avLst/>
              <a:gdLst/>
              <a:ahLst/>
              <a:cxnLst/>
              <a:rect l="l" t="t" r="r" b="b"/>
              <a:pathLst>
                <a:path w="4104" h="1775" extrusionOk="0">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5" name="Google Shape;845;p43"/>
            <p:cNvSpPr/>
            <p:nvPr/>
          </p:nvSpPr>
          <p:spPr>
            <a:xfrm>
              <a:off x="1608200" y="2361275"/>
              <a:ext cx="148200" cy="88175"/>
            </a:xfrm>
            <a:custGeom>
              <a:avLst/>
              <a:gdLst/>
              <a:ahLst/>
              <a:cxnLst/>
              <a:rect l="l" t="t" r="r" b="b"/>
              <a:pathLst>
                <a:path w="5928" h="3527" extrusionOk="0">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6" name="Google Shape;846;p43"/>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7" name="Google Shape;847;p43"/>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8" name="Google Shape;848;p43"/>
            <p:cNvSpPr/>
            <p:nvPr/>
          </p:nvSpPr>
          <p:spPr>
            <a:xfrm>
              <a:off x="1354400" y="2862025"/>
              <a:ext cx="618575" cy="83050"/>
            </a:xfrm>
            <a:custGeom>
              <a:avLst/>
              <a:gdLst/>
              <a:ahLst/>
              <a:cxnLst/>
              <a:rect l="l" t="t" r="r" b="b"/>
              <a:pathLst>
                <a:path w="24743" h="3322" extrusionOk="0">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49" name="Google Shape;849;p43"/>
            <p:cNvSpPr/>
            <p:nvPr/>
          </p:nvSpPr>
          <p:spPr>
            <a:xfrm>
              <a:off x="1458500" y="2760750"/>
              <a:ext cx="449875" cy="89200"/>
            </a:xfrm>
            <a:custGeom>
              <a:avLst/>
              <a:gdLst/>
              <a:ahLst/>
              <a:cxnLst/>
              <a:rect l="l" t="t" r="r" b="b"/>
              <a:pathLst>
                <a:path w="17995" h="3568" extrusionOk="0">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0" name="Google Shape;850;p43"/>
            <p:cNvSpPr/>
            <p:nvPr/>
          </p:nvSpPr>
          <p:spPr>
            <a:xfrm>
              <a:off x="1527650" y="2703750"/>
              <a:ext cx="119325" cy="21525"/>
            </a:xfrm>
            <a:custGeom>
              <a:avLst/>
              <a:gdLst/>
              <a:ahLst/>
              <a:cxnLst/>
              <a:rect l="l" t="t" r="r" b="b"/>
              <a:pathLst>
                <a:path w="4773" h="861" extrusionOk="0">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1" name="Google Shape;851;p43"/>
            <p:cNvSpPr/>
            <p:nvPr/>
          </p:nvSpPr>
          <p:spPr>
            <a:xfrm>
              <a:off x="1801200" y="2712325"/>
              <a:ext cx="66900" cy="23600"/>
            </a:xfrm>
            <a:custGeom>
              <a:avLst/>
              <a:gdLst/>
              <a:ahLst/>
              <a:cxnLst/>
              <a:rect l="l" t="t" r="r" b="b"/>
              <a:pathLst>
                <a:path w="2676" h="944" extrusionOk="0">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2" name="Google Shape;852;p43"/>
            <p:cNvSpPr/>
            <p:nvPr/>
          </p:nvSpPr>
          <p:spPr>
            <a:xfrm>
              <a:off x="1547400" y="2980575"/>
              <a:ext cx="462050" cy="52875"/>
            </a:xfrm>
            <a:custGeom>
              <a:avLst/>
              <a:gdLst/>
              <a:ahLst/>
              <a:cxnLst/>
              <a:rect l="l" t="t" r="r" b="b"/>
              <a:pathLst>
                <a:path w="18482" h="2115" extrusionOk="0">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3" name="Google Shape;853;p43"/>
            <p:cNvSpPr/>
            <p:nvPr/>
          </p:nvSpPr>
          <p:spPr>
            <a:xfrm>
              <a:off x="1500300" y="2875700"/>
              <a:ext cx="129200" cy="158100"/>
            </a:xfrm>
            <a:custGeom>
              <a:avLst/>
              <a:gdLst/>
              <a:ahLst/>
              <a:cxnLst/>
              <a:rect l="l" t="t" r="r" b="b"/>
              <a:pathLst>
                <a:path w="5168" h="6324" extrusionOk="0">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4" name="Google Shape;854;p43"/>
            <p:cNvSpPr/>
            <p:nvPr/>
          </p:nvSpPr>
          <p:spPr>
            <a:xfrm>
              <a:off x="1853650" y="2846825"/>
              <a:ext cx="65375" cy="209775"/>
            </a:xfrm>
            <a:custGeom>
              <a:avLst/>
              <a:gdLst/>
              <a:ahLst/>
              <a:cxnLst/>
              <a:rect l="l" t="t" r="r" b="b"/>
              <a:pathLst>
                <a:path w="2615" h="8391" extrusionOk="0">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5" name="Google Shape;855;p43"/>
            <p:cNvSpPr/>
            <p:nvPr/>
          </p:nvSpPr>
          <p:spPr>
            <a:xfrm>
              <a:off x="1639350" y="2688625"/>
              <a:ext cx="166450" cy="141150"/>
            </a:xfrm>
            <a:custGeom>
              <a:avLst/>
              <a:gdLst/>
              <a:ahLst/>
              <a:cxnLst/>
              <a:rect l="l" t="t" r="r" b="b"/>
              <a:pathLst>
                <a:path w="6658" h="5646" extrusionOk="0">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6" name="Google Shape;856;p43"/>
            <p:cNvSpPr/>
            <p:nvPr/>
          </p:nvSpPr>
          <p:spPr>
            <a:xfrm>
              <a:off x="952400" y="3006350"/>
              <a:ext cx="1268300" cy="658150"/>
            </a:xfrm>
            <a:custGeom>
              <a:avLst/>
              <a:gdLst/>
              <a:ahLst/>
              <a:cxnLst/>
              <a:rect l="l" t="t" r="r" b="b"/>
              <a:pathLst>
                <a:path w="50732" h="26326" extrusionOk="0">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7" name="Google Shape;857;p43"/>
            <p:cNvSpPr/>
            <p:nvPr/>
          </p:nvSpPr>
          <p:spPr>
            <a:xfrm>
              <a:off x="1475975" y="3194875"/>
              <a:ext cx="601850" cy="63075"/>
            </a:xfrm>
            <a:custGeom>
              <a:avLst/>
              <a:gdLst/>
              <a:ahLst/>
              <a:cxnLst/>
              <a:rect l="l" t="t" r="r" b="b"/>
              <a:pathLst>
                <a:path w="24074" h="2523" extrusionOk="0">
                  <a:moveTo>
                    <a:pt x="61" y="0"/>
                  </a:moveTo>
                  <a:lnTo>
                    <a:pt x="1" y="1338"/>
                  </a:lnTo>
                  <a:lnTo>
                    <a:pt x="24013" y="2523"/>
                  </a:lnTo>
                  <a:lnTo>
                    <a:pt x="24074" y="1216"/>
                  </a:lnTo>
                  <a:lnTo>
                    <a:pt x="61" y="0"/>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8" name="Google Shape;858;p43"/>
            <p:cNvSpPr/>
            <p:nvPr/>
          </p:nvSpPr>
          <p:spPr>
            <a:xfrm>
              <a:off x="1476725" y="3273900"/>
              <a:ext cx="601875" cy="61575"/>
            </a:xfrm>
            <a:custGeom>
              <a:avLst/>
              <a:gdLst/>
              <a:ahLst/>
              <a:cxnLst/>
              <a:rect l="l" t="t" r="r" b="b"/>
              <a:pathLst>
                <a:path w="24075" h="2463" extrusionOk="0">
                  <a:moveTo>
                    <a:pt x="62" y="0"/>
                  </a:moveTo>
                  <a:lnTo>
                    <a:pt x="1" y="1338"/>
                  </a:lnTo>
                  <a:lnTo>
                    <a:pt x="23983" y="2462"/>
                  </a:lnTo>
                  <a:lnTo>
                    <a:pt x="24074" y="1155"/>
                  </a:lnTo>
                  <a:lnTo>
                    <a:pt x="62" y="0"/>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59" name="Google Shape;859;p43"/>
            <p:cNvSpPr/>
            <p:nvPr/>
          </p:nvSpPr>
          <p:spPr>
            <a:xfrm>
              <a:off x="1472950" y="3356725"/>
              <a:ext cx="298650" cy="47125"/>
            </a:xfrm>
            <a:custGeom>
              <a:avLst/>
              <a:gdLst/>
              <a:ahLst/>
              <a:cxnLst/>
              <a:rect l="l" t="t" r="r" b="b"/>
              <a:pathLst>
                <a:path w="11946" h="1885" extrusionOk="0">
                  <a:moveTo>
                    <a:pt x="61" y="0"/>
                  </a:moveTo>
                  <a:lnTo>
                    <a:pt x="0" y="1338"/>
                  </a:lnTo>
                  <a:lnTo>
                    <a:pt x="11885" y="1885"/>
                  </a:lnTo>
                  <a:lnTo>
                    <a:pt x="11946" y="578"/>
                  </a:lnTo>
                  <a:lnTo>
                    <a:pt x="61" y="0"/>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0" name="Google Shape;860;p43"/>
            <p:cNvSpPr/>
            <p:nvPr/>
          </p:nvSpPr>
          <p:spPr>
            <a:xfrm>
              <a:off x="989650" y="3069125"/>
              <a:ext cx="436950" cy="395900"/>
            </a:xfrm>
            <a:custGeom>
              <a:avLst/>
              <a:gdLst/>
              <a:ahLst/>
              <a:cxnLst/>
              <a:rect l="l" t="t" r="r" b="b"/>
              <a:pathLst>
                <a:path w="17478" h="15836" extrusionOk="0">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1" name="Google Shape;861;p43"/>
            <p:cNvSpPr/>
            <p:nvPr/>
          </p:nvSpPr>
          <p:spPr>
            <a:xfrm>
              <a:off x="1081600" y="3196825"/>
              <a:ext cx="224950" cy="268575"/>
            </a:xfrm>
            <a:custGeom>
              <a:avLst/>
              <a:gdLst/>
              <a:ahLst/>
              <a:cxnLst/>
              <a:rect l="l" t="t" r="r" b="b"/>
              <a:pathLst>
                <a:path w="8998" h="10743" extrusionOk="0">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2" name="Google Shape;862;p43"/>
            <p:cNvSpPr/>
            <p:nvPr/>
          </p:nvSpPr>
          <p:spPr>
            <a:xfrm>
              <a:off x="1283725" y="3271200"/>
              <a:ext cx="16750" cy="14600"/>
            </a:xfrm>
            <a:custGeom>
              <a:avLst/>
              <a:gdLst/>
              <a:ahLst/>
              <a:cxnLst/>
              <a:rect l="l" t="t" r="r" b="b"/>
              <a:pathLst>
                <a:path w="670" h="584" extrusionOk="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3" name="Google Shape;863;p43"/>
            <p:cNvSpPr/>
            <p:nvPr/>
          </p:nvSpPr>
          <p:spPr>
            <a:xfrm>
              <a:off x="1274600" y="3264675"/>
              <a:ext cx="26625" cy="8575"/>
            </a:xfrm>
            <a:custGeom>
              <a:avLst/>
              <a:gdLst/>
              <a:ahLst/>
              <a:cxnLst/>
              <a:rect l="l" t="t" r="r" b="b"/>
              <a:pathLst>
                <a:path w="1065" h="343" extrusionOk="0">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4" name="Google Shape;864;p43"/>
            <p:cNvSpPr/>
            <p:nvPr/>
          </p:nvSpPr>
          <p:spPr>
            <a:xfrm>
              <a:off x="1206400" y="3269225"/>
              <a:ext cx="18850" cy="14625"/>
            </a:xfrm>
            <a:custGeom>
              <a:avLst/>
              <a:gdLst/>
              <a:ahLst/>
              <a:cxnLst/>
              <a:rect l="l" t="t" r="r" b="b"/>
              <a:pathLst>
                <a:path w="754" h="585" extrusionOk="0">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5" name="Google Shape;865;p43"/>
            <p:cNvSpPr/>
            <p:nvPr/>
          </p:nvSpPr>
          <p:spPr>
            <a:xfrm>
              <a:off x="1199375" y="3262400"/>
              <a:ext cx="25100" cy="8800"/>
            </a:xfrm>
            <a:custGeom>
              <a:avLst/>
              <a:gdLst/>
              <a:ahLst/>
              <a:cxnLst/>
              <a:rect l="l" t="t" r="r" b="b"/>
              <a:pathLst>
                <a:path w="1004" h="352" extrusionOk="0">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6" name="Google Shape;866;p43"/>
            <p:cNvSpPr/>
            <p:nvPr/>
          </p:nvSpPr>
          <p:spPr>
            <a:xfrm>
              <a:off x="1245725" y="3270850"/>
              <a:ext cx="19025" cy="61575"/>
            </a:xfrm>
            <a:custGeom>
              <a:avLst/>
              <a:gdLst/>
              <a:ahLst/>
              <a:cxnLst/>
              <a:rect l="l" t="t" r="r" b="b"/>
              <a:pathLst>
                <a:path w="761" h="2463" extrusionOk="0">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7" name="Google Shape;867;p43"/>
            <p:cNvSpPr/>
            <p:nvPr/>
          </p:nvSpPr>
          <p:spPr>
            <a:xfrm>
              <a:off x="1218375" y="3335225"/>
              <a:ext cx="37250" cy="21825"/>
            </a:xfrm>
            <a:custGeom>
              <a:avLst/>
              <a:gdLst/>
              <a:ahLst/>
              <a:cxnLst/>
              <a:rect l="l" t="t" r="r" b="b"/>
              <a:pathLst>
                <a:path w="1490" h="873" extrusionOk="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8" name="Google Shape;868;p43"/>
            <p:cNvSpPr/>
            <p:nvPr/>
          </p:nvSpPr>
          <p:spPr>
            <a:xfrm>
              <a:off x="1178850" y="3390150"/>
              <a:ext cx="62350" cy="38025"/>
            </a:xfrm>
            <a:custGeom>
              <a:avLst/>
              <a:gdLst/>
              <a:ahLst/>
              <a:cxnLst/>
              <a:rect l="l" t="t" r="r" b="b"/>
              <a:pathLst>
                <a:path w="2494" h="1521" extrusionOk="0">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69" name="Google Shape;869;p43"/>
            <p:cNvSpPr/>
            <p:nvPr/>
          </p:nvSpPr>
          <p:spPr>
            <a:xfrm>
              <a:off x="1098300" y="3107175"/>
              <a:ext cx="224750" cy="191825"/>
            </a:xfrm>
            <a:custGeom>
              <a:avLst/>
              <a:gdLst/>
              <a:ahLst/>
              <a:cxnLst/>
              <a:rect l="l" t="t" r="r" b="b"/>
              <a:pathLst>
                <a:path w="8990" h="7673" extrusionOk="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70" name="Google Shape;870;p43"/>
            <p:cNvSpPr/>
            <p:nvPr/>
          </p:nvSpPr>
          <p:spPr>
            <a:xfrm>
              <a:off x="1092225" y="3268250"/>
              <a:ext cx="19800" cy="37150"/>
            </a:xfrm>
            <a:custGeom>
              <a:avLst/>
              <a:gdLst/>
              <a:ahLst/>
              <a:cxnLst/>
              <a:rect l="l" t="t" r="r" b="b"/>
              <a:pathLst>
                <a:path w="792" h="1486" extrusionOk="0">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71" name="Google Shape;871;p43"/>
            <p:cNvSpPr/>
            <p:nvPr/>
          </p:nvSpPr>
          <p:spPr>
            <a:xfrm>
              <a:off x="1248775" y="2934225"/>
              <a:ext cx="267500" cy="626975"/>
            </a:xfrm>
            <a:custGeom>
              <a:avLst/>
              <a:gdLst/>
              <a:ahLst/>
              <a:cxnLst/>
              <a:rect l="l" t="t" r="r" b="b"/>
              <a:pathLst>
                <a:path w="10700" h="25079" extrusionOk="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sp>
        <p:nvSpPr>
          <p:cNvPr id="2" name="Subtítulo 1"/>
          <p:cNvSpPr>
            <a:spLocks noGrp="1"/>
          </p:cNvSpPr>
          <p:nvPr>
            <p:ph type="subTitle" idx="1"/>
          </p:nvPr>
        </p:nvSpPr>
        <p:spPr>
          <a:xfrm>
            <a:off x="152408" y="3659075"/>
            <a:ext cx="4868253" cy="2729577"/>
          </a:xfrm>
        </p:spPr>
        <p:txBody>
          <a:bodyPr/>
          <a:lstStyle/>
          <a:p>
            <a:r>
              <a:rPr lang="es-CO" sz="2400" b="1" dirty="0">
                <a:solidFill>
                  <a:schemeClr val="bg1"/>
                </a:solidFill>
                <a:latin typeface="Arial Nova" panose="020B0504020202020204" pitchFamily="34" charset="0"/>
              </a:rPr>
              <a:t>Nombre de la Organización: </a:t>
            </a:r>
            <a:endParaRPr lang="es-419" sz="2400" b="1" dirty="0">
              <a:solidFill>
                <a:schemeClr val="bg1"/>
              </a:solidFill>
              <a:latin typeface="Arial Nova" panose="020B0504020202020204" pitchFamily="34" charset="0"/>
            </a:endParaRPr>
          </a:p>
          <a:p>
            <a:r>
              <a:rPr lang="es-CO" sz="2400" dirty="0">
                <a:solidFill>
                  <a:schemeClr val="bg1"/>
                </a:solidFill>
                <a:latin typeface="Arial Nova" panose="020B0504020202020204" pitchFamily="34" charset="0"/>
                <a:cs typeface="Times New Roman" panose="02020603050405020304" pitchFamily="18" charset="0"/>
              </a:rPr>
              <a:t>Policía Nacional de Colombia</a:t>
            </a:r>
            <a:endParaRPr lang="es-419" sz="2400" dirty="0">
              <a:solidFill>
                <a:schemeClr val="bg1"/>
              </a:solidFill>
              <a:latin typeface="Arial Nova" panose="020B0504020202020204" pitchFamily="34" charset="0"/>
              <a:cs typeface="Times New Roman" panose="02020603050405020304" pitchFamily="18" charset="0"/>
            </a:endParaRPr>
          </a:p>
          <a:p>
            <a:endParaRPr lang="es-419" sz="2400" dirty="0">
              <a:solidFill>
                <a:schemeClr val="bg1"/>
              </a:solidFill>
              <a:latin typeface="Arial Nova" panose="020B0504020202020204" pitchFamily="34" charset="0"/>
              <a:cs typeface="Times New Roman" panose="02020603050405020304" pitchFamily="18" charset="0"/>
            </a:endParaRPr>
          </a:p>
          <a:p>
            <a:r>
              <a:rPr lang="es-CO" sz="2400" b="1" dirty="0">
                <a:solidFill>
                  <a:schemeClr val="bg1"/>
                </a:solidFill>
              </a:rPr>
              <a:t>Autores: </a:t>
            </a:r>
            <a:endParaRPr lang="es-419" sz="2400" b="1" dirty="0">
              <a:solidFill>
                <a:schemeClr val="bg1"/>
              </a:solidFill>
            </a:endParaRPr>
          </a:p>
          <a:p>
            <a:r>
              <a:rPr lang="es-CO" sz="2400" dirty="0">
                <a:solidFill>
                  <a:schemeClr val="bg1"/>
                </a:solidFill>
              </a:rPr>
              <a:t>Elkin Rafael Pulido </a:t>
            </a:r>
            <a:r>
              <a:rPr lang="es-CO" sz="2400" dirty="0" smtClean="0">
                <a:solidFill>
                  <a:schemeClr val="bg1"/>
                </a:solidFill>
              </a:rPr>
              <a:t>Farías</a:t>
            </a:r>
            <a:r>
              <a:rPr lang="es-CO" sz="2400" dirty="0">
                <a:solidFill>
                  <a:schemeClr val="bg1"/>
                </a:solidFill>
              </a:rPr>
              <a:t>.</a:t>
            </a:r>
            <a:endParaRPr lang="es-419" sz="2400" dirty="0">
              <a:solidFill>
                <a:schemeClr val="bg1"/>
              </a:solidFill>
            </a:endParaRPr>
          </a:p>
          <a:p>
            <a:r>
              <a:rPr lang="es-CO" sz="2400" dirty="0">
                <a:solidFill>
                  <a:schemeClr val="bg1"/>
                </a:solidFill>
              </a:rPr>
              <a:t>Jorge Duban Bernal Cárdenas.</a:t>
            </a:r>
          </a:p>
          <a:p>
            <a:endParaRPr lang="es-419" sz="2400" dirty="0">
              <a:solidFill>
                <a:schemeClr val="bg1"/>
              </a:solidFill>
              <a:latin typeface="Arial Nova" panose="020B0504020202020204" pitchFamily="34" charset="0"/>
              <a:cs typeface="Times New Roman" panose="02020603050405020304" pitchFamily="18" charset="0"/>
            </a:endParaRPr>
          </a:p>
          <a:p>
            <a:endParaRPr lang="es-CO" sz="2400" dirty="0">
              <a:solidFill>
                <a:schemeClr val="bg1"/>
              </a:solidFill>
              <a:latin typeface="Arial Nova" panose="020B0504020202020204" pitchFamily="34" charset="0"/>
            </a:endParaRPr>
          </a:p>
          <a:p>
            <a:endParaRPr lang="es-CO" sz="2400" dirty="0"/>
          </a:p>
        </p:txBody>
      </p:sp>
    </p:spTree>
    <p:extLst>
      <p:ext uri="{BB962C8B-B14F-4D97-AF65-F5344CB8AC3E}">
        <p14:creationId xmlns:p14="http://schemas.microsoft.com/office/powerpoint/2010/main" val="15580701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60"/>
          <p:cNvSpPr txBox="1">
            <a:spLocks noGrp="1"/>
          </p:cNvSpPr>
          <p:nvPr>
            <p:ph type="title"/>
          </p:nvPr>
        </p:nvSpPr>
        <p:spPr>
          <a:xfrm>
            <a:off x="3422380" y="894741"/>
            <a:ext cx="5677470" cy="763600"/>
          </a:xfrm>
          <a:prstGeom prst="rect">
            <a:avLst/>
          </a:prstGeom>
        </p:spPr>
        <p:txBody>
          <a:bodyPr spcFirstLastPara="1" wrap="square" lIns="121900" tIns="121900" rIns="121900" bIns="121900" anchor="t" anchorCtr="0">
            <a:noAutofit/>
          </a:bodyPr>
          <a:lstStyle/>
          <a:p>
            <a:pPr lvl="0"/>
            <a:r>
              <a:rPr lang="es-CO" b="1" dirty="0"/>
              <a:t>AGRUPACIONES GENERADAS</a:t>
            </a:r>
            <a:endParaRPr b="1" dirty="0"/>
          </a:p>
        </p:txBody>
      </p:sp>
      <p:grpSp>
        <p:nvGrpSpPr>
          <p:cNvPr id="1857" name="Google Shape;1857;p60"/>
          <p:cNvGrpSpPr/>
          <p:nvPr/>
        </p:nvGrpSpPr>
        <p:grpSpPr>
          <a:xfrm flipH="1">
            <a:off x="10570601" y="5081132"/>
            <a:ext cx="1359267" cy="1838869"/>
            <a:chOff x="3231057" y="5846468"/>
            <a:chExt cx="1701919" cy="2302424"/>
          </a:xfrm>
        </p:grpSpPr>
        <p:sp>
          <p:nvSpPr>
            <p:cNvPr id="1858" name="Google Shape;1858;p60"/>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59" name="Google Shape;1859;p60"/>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0" name="Google Shape;1860;p60"/>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1" name="Google Shape;1861;p60"/>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2" name="Google Shape;1862;p60"/>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3" name="Google Shape;1863;p60"/>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4" name="Google Shape;1864;p60"/>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5" name="Google Shape;1865;p60"/>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6" name="Google Shape;1866;p60"/>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7" name="Google Shape;1867;p60"/>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8" name="Google Shape;1868;p60"/>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69" name="Google Shape;1869;p60"/>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grpSp>
        <p:nvGrpSpPr>
          <p:cNvPr id="1870" name="Google Shape;1870;p60"/>
          <p:cNvGrpSpPr/>
          <p:nvPr/>
        </p:nvGrpSpPr>
        <p:grpSpPr>
          <a:xfrm>
            <a:off x="415584" y="5704224"/>
            <a:ext cx="890805" cy="1193624"/>
            <a:chOff x="122038" y="7256930"/>
            <a:chExt cx="668104" cy="895218"/>
          </a:xfrm>
        </p:grpSpPr>
        <p:sp>
          <p:nvSpPr>
            <p:cNvPr id="1871" name="Google Shape;1871;p60"/>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72" name="Google Shape;1872;p60"/>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73" name="Google Shape;1873;p60"/>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74" name="Google Shape;1874;p60"/>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75" name="Google Shape;1875;p60"/>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876" name="Google Shape;1876;p60"/>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graphicFrame>
        <p:nvGraphicFramePr>
          <p:cNvPr id="2" name="Tabla 1">
            <a:extLst>
              <a:ext uri="{FF2B5EF4-FFF2-40B4-BE49-F238E27FC236}">
                <a16:creationId xmlns="" xmlns:a16="http://schemas.microsoft.com/office/drawing/2014/main" id="{B6969F21-F5E7-456C-A121-1C1E9FF68AAC}"/>
              </a:ext>
            </a:extLst>
          </p:cNvPr>
          <p:cNvGraphicFramePr>
            <a:graphicFrameLocks noGrp="1"/>
          </p:cNvGraphicFramePr>
          <p:nvPr>
            <p:extLst>
              <p:ext uri="{D42A27DB-BD31-4B8C-83A1-F6EECF244321}">
                <p14:modId xmlns:p14="http://schemas.microsoft.com/office/powerpoint/2010/main" val="1425217463"/>
              </p:ext>
            </p:extLst>
          </p:nvPr>
        </p:nvGraphicFramePr>
        <p:xfrm>
          <a:off x="1951630" y="2497539"/>
          <a:ext cx="8618971" cy="2258069"/>
        </p:xfrm>
        <a:graphic>
          <a:graphicData uri="http://schemas.openxmlformats.org/drawingml/2006/table">
            <a:tbl>
              <a:tblPr firstRow="1" firstCol="1" bandRow="1"/>
              <a:tblGrid>
                <a:gridCol w="4025059">
                  <a:extLst>
                    <a:ext uri="{9D8B030D-6E8A-4147-A177-3AD203B41FA5}">
                      <a16:colId xmlns="" xmlns:a16="http://schemas.microsoft.com/office/drawing/2014/main" val="3427256122"/>
                    </a:ext>
                  </a:extLst>
                </a:gridCol>
                <a:gridCol w="4593912">
                  <a:extLst>
                    <a:ext uri="{9D8B030D-6E8A-4147-A177-3AD203B41FA5}">
                      <a16:colId xmlns="" xmlns:a16="http://schemas.microsoft.com/office/drawing/2014/main" val="1940986972"/>
                    </a:ext>
                  </a:extLst>
                </a:gridCol>
              </a:tblGrid>
              <a:tr h="450376">
                <a:tc>
                  <a:txBody>
                    <a:bodyPr/>
                    <a:lstStyle/>
                    <a:p>
                      <a:pPr algn="ctr">
                        <a:lnSpc>
                          <a:spcPct val="107000"/>
                        </a:lnSpc>
                        <a:spcAft>
                          <a:spcPts val="800"/>
                        </a:spcAft>
                      </a:pPr>
                      <a:r>
                        <a:rPr lang="es-CO" sz="2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Agrupaciones</a:t>
                      </a:r>
                      <a:endParaRPr lang="es-C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a:lnSpc>
                          <a:spcPct val="107000"/>
                        </a:lnSpc>
                        <a:spcAft>
                          <a:spcPts val="800"/>
                        </a:spcAft>
                      </a:pPr>
                      <a:r>
                        <a:rPr lang="es-CO" sz="2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Número de homicidios</a:t>
                      </a:r>
                      <a:endParaRPr lang="es-C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extLst>
                  <a:ext uri="{0D108BD9-81ED-4DB2-BD59-A6C34878D82A}">
                    <a16:rowId xmlns="" xmlns:a16="http://schemas.microsoft.com/office/drawing/2014/main" val="1287236693"/>
                  </a:ext>
                </a:extLst>
              </a:tr>
              <a:tr h="450376">
                <a:tc>
                  <a:txBody>
                    <a:bodyPr/>
                    <a:lstStyle/>
                    <a:p>
                      <a:pPr algn="ctr">
                        <a:lnSpc>
                          <a:spcPct val="107000"/>
                        </a:lnSpc>
                        <a:spcAft>
                          <a:spcPts val="800"/>
                        </a:spcAft>
                      </a:pPr>
                      <a:r>
                        <a:rPr lang="es-CO" sz="2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01</a:t>
                      </a:r>
                      <a:endParaRPr lang="es-CO"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40119</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3340826714"/>
                  </a:ext>
                </a:extLst>
              </a:tr>
              <a:tr h="450376">
                <a:tc>
                  <a:txBody>
                    <a:bodyPr/>
                    <a:lstStyle/>
                    <a:p>
                      <a:pPr algn="ctr">
                        <a:lnSpc>
                          <a:spcPct val="107000"/>
                        </a:lnSpc>
                        <a:spcAft>
                          <a:spcPts val="800"/>
                        </a:spcAft>
                      </a:pPr>
                      <a:r>
                        <a:rPr lang="en-US" sz="2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02</a:t>
                      </a:r>
                      <a:endParaRPr lang="es-CO"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15284</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1631952424"/>
                  </a:ext>
                </a:extLst>
              </a:tr>
              <a:tr h="450376">
                <a:tc>
                  <a:txBody>
                    <a:bodyPr/>
                    <a:lstStyle/>
                    <a:p>
                      <a:pPr algn="ctr">
                        <a:lnSpc>
                          <a:spcPct val="107000"/>
                        </a:lnSpc>
                        <a:spcAft>
                          <a:spcPts val="800"/>
                        </a:spcAft>
                      </a:pPr>
                      <a:r>
                        <a:rPr lang="en-US"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03</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33968</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836939614"/>
                  </a:ext>
                </a:extLst>
              </a:tr>
              <a:tr h="450376">
                <a:tc>
                  <a:txBody>
                    <a:bodyPr/>
                    <a:lstStyle/>
                    <a:p>
                      <a:pPr algn="ctr">
                        <a:lnSpc>
                          <a:spcPct val="107000"/>
                        </a:lnSpc>
                        <a:spcAft>
                          <a:spcPts val="800"/>
                        </a:spcAft>
                      </a:pPr>
                      <a:r>
                        <a:rPr lang="en-US" sz="2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04</a:t>
                      </a:r>
                      <a:endParaRPr lang="es-CO"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12934</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1287563930"/>
                  </a:ext>
                </a:extLst>
              </a:tr>
            </a:tbl>
          </a:graphicData>
        </a:graphic>
      </p:graphicFrame>
    </p:spTree>
    <p:extLst>
      <p:ext uri="{BB962C8B-B14F-4D97-AF65-F5344CB8AC3E}">
        <p14:creationId xmlns:p14="http://schemas.microsoft.com/office/powerpoint/2010/main" val="28050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p70"/>
          <p:cNvSpPr/>
          <p:nvPr/>
        </p:nvSpPr>
        <p:spPr>
          <a:xfrm>
            <a:off x="385981" y="731059"/>
            <a:ext cx="4533266" cy="2940189"/>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459" name="Google Shape;2459;p70"/>
          <p:cNvSpPr txBox="1">
            <a:spLocks noGrp="1"/>
          </p:cNvSpPr>
          <p:nvPr>
            <p:ph type="title"/>
          </p:nvPr>
        </p:nvSpPr>
        <p:spPr>
          <a:xfrm>
            <a:off x="555229" y="1539403"/>
            <a:ext cx="4194770" cy="1606800"/>
          </a:xfrm>
          <a:prstGeom prst="rect">
            <a:avLst/>
          </a:prstGeom>
        </p:spPr>
        <p:txBody>
          <a:bodyPr spcFirstLastPara="1" wrap="square" lIns="121900" tIns="121900" rIns="121900" bIns="121900" anchor="t" anchorCtr="0">
            <a:noAutofit/>
          </a:bodyPr>
          <a:lstStyle/>
          <a:p>
            <a:pPr lvl="0"/>
            <a:r>
              <a:rPr lang="es-CO" sz="3600" b="1" dirty="0"/>
              <a:t>ANÁLISIS DE LAS AGRUPACIONES</a:t>
            </a:r>
            <a:endParaRPr sz="3600" b="1" dirty="0"/>
          </a:p>
        </p:txBody>
      </p:sp>
      <p:sp>
        <p:nvSpPr>
          <p:cNvPr id="2462" name="Google Shape;2462;p70"/>
          <p:cNvSpPr txBox="1">
            <a:spLocks noGrp="1"/>
          </p:cNvSpPr>
          <p:nvPr>
            <p:ph type="subTitle" idx="3"/>
          </p:nvPr>
        </p:nvSpPr>
        <p:spPr>
          <a:xfrm>
            <a:off x="5050950" y="749628"/>
            <a:ext cx="6362326" cy="2135243"/>
          </a:xfrm>
          <a:prstGeom prst="rect">
            <a:avLst/>
          </a:prstGeom>
        </p:spPr>
        <p:txBody>
          <a:bodyPr spcFirstLastPara="1" wrap="square" lIns="121900" tIns="121900" rIns="121900" bIns="121900" anchor="t" anchorCtr="0">
            <a:noAutofit/>
          </a:bodyPr>
          <a:lstStyle/>
          <a:p>
            <a:pPr marL="0" indent="0"/>
            <a:r>
              <a:rPr lang="es-ES" sz="2000" dirty="0">
                <a:latin typeface="Fredoka One"/>
              </a:rPr>
              <a:t>Semana 1, 51,52</a:t>
            </a:r>
            <a:endParaRPr lang="es-ES" sz="1800" dirty="0">
              <a:latin typeface="Fredoka One"/>
            </a:endParaRPr>
          </a:p>
          <a:p>
            <a:pPr marL="0" indent="0"/>
            <a:r>
              <a:rPr lang="es-ES" sz="2000" dirty="0">
                <a:latin typeface="Fredoka One"/>
              </a:rPr>
              <a:t>Movilidad tanto agresor como victima: A pie</a:t>
            </a:r>
            <a:endParaRPr lang="es-ES" sz="1800" dirty="0">
              <a:latin typeface="Fredoka One"/>
            </a:endParaRPr>
          </a:p>
          <a:p>
            <a:pPr marL="0" indent="0"/>
            <a:endParaRPr lang="es-ES" sz="1800" dirty="0">
              <a:latin typeface="Fredoka One"/>
            </a:endParaRPr>
          </a:p>
          <a:p>
            <a:pPr marL="0" indent="0"/>
            <a:r>
              <a:rPr lang="es-ES" sz="2000" dirty="0">
                <a:latin typeface="Fredoka One"/>
              </a:rPr>
              <a:t>Según el análisis este grupo es el que tiene mayor homicidios y según los resultados puede ser por las riñas ocasionadas en las festividades de fin de año.</a:t>
            </a:r>
            <a:endParaRPr sz="1800" dirty="0">
              <a:latin typeface="Fredoka One"/>
            </a:endParaRPr>
          </a:p>
        </p:txBody>
      </p:sp>
      <p:grpSp>
        <p:nvGrpSpPr>
          <p:cNvPr id="2464" name="Google Shape;2464;p70"/>
          <p:cNvGrpSpPr/>
          <p:nvPr/>
        </p:nvGrpSpPr>
        <p:grpSpPr>
          <a:xfrm>
            <a:off x="4352164" y="619455"/>
            <a:ext cx="397836" cy="472692"/>
            <a:chOff x="-48233050" y="3569725"/>
            <a:chExt cx="252050" cy="299475"/>
          </a:xfrm>
        </p:grpSpPr>
        <p:sp>
          <p:nvSpPr>
            <p:cNvPr id="2465" name="Google Shape;2465;p70"/>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466" name="Google Shape;2466;p70"/>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467" name="Google Shape;2467;p70"/>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sp>
        <p:nvSpPr>
          <p:cNvPr id="2490" name="Google Shape;2490;p70"/>
          <p:cNvSpPr/>
          <p:nvPr/>
        </p:nvSpPr>
        <p:spPr>
          <a:xfrm>
            <a:off x="4243999" y="1067800"/>
            <a:ext cx="506000" cy="5060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491" name="Google Shape;2491;p70"/>
          <p:cNvSpPr/>
          <p:nvPr/>
        </p:nvSpPr>
        <p:spPr>
          <a:xfrm>
            <a:off x="1073265" y="5171325"/>
            <a:ext cx="298400" cy="2984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36" name="Google Shape;2649;p72">
            <a:extLst>
              <a:ext uri="{FF2B5EF4-FFF2-40B4-BE49-F238E27FC236}">
                <a16:creationId xmlns="" xmlns:a16="http://schemas.microsoft.com/office/drawing/2014/main" id="{F9BFF149-7CDA-40AE-B716-919116DD43B8}"/>
              </a:ext>
            </a:extLst>
          </p:cNvPr>
          <p:cNvSpPr txBox="1">
            <a:spLocks/>
          </p:cNvSpPr>
          <p:nvPr/>
        </p:nvSpPr>
        <p:spPr>
          <a:xfrm>
            <a:off x="6890093" y="2715645"/>
            <a:ext cx="2684041" cy="55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r>
              <a:rPr lang="es-CO"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Agrupación 02:</a:t>
            </a:r>
            <a:endParaRPr lang="es-CO" sz="2800" kern="0" dirty="0">
              <a:solidFill>
                <a:schemeClr val="bg1"/>
              </a:solidFill>
            </a:endParaRPr>
          </a:p>
        </p:txBody>
      </p:sp>
      <p:sp>
        <p:nvSpPr>
          <p:cNvPr id="37" name="Google Shape;2649;p72">
            <a:extLst>
              <a:ext uri="{FF2B5EF4-FFF2-40B4-BE49-F238E27FC236}">
                <a16:creationId xmlns="" xmlns:a16="http://schemas.microsoft.com/office/drawing/2014/main" id="{8A0912F4-A448-421E-8CF8-6C5C59290865}"/>
              </a:ext>
            </a:extLst>
          </p:cNvPr>
          <p:cNvSpPr txBox="1">
            <a:spLocks/>
          </p:cNvSpPr>
          <p:nvPr/>
        </p:nvSpPr>
        <p:spPr>
          <a:xfrm>
            <a:off x="6890094" y="90262"/>
            <a:ext cx="2684041" cy="55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r>
              <a:rPr lang="es-CO"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Agrupación 01:</a:t>
            </a:r>
            <a:endParaRPr lang="es-CO" sz="2800" kern="0" dirty="0">
              <a:solidFill>
                <a:schemeClr val="bg1"/>
              </a:solidFill>
            </a:endParaRPr>
          </a:p>
        </p:txBody>
      </p:sp>
      <p:sp>
        <p:nvSpPr>
          <p:cNvPr id="5" name="Subtítulo 4">
            <a:extLst>
              <a:ext uri="{FF2B5EF4-FFF2-40B4-BE49-F238E27FC236}">
                <a16:creationId xmlns="" xmlns:a16="http://schemas.microsoft.com/office/drawing/2014/main" id="{25B047C9-D0DE-4C3A-BF32-45CC95EFFA30}"/>
              </a:ext>
            </a:extLst>
          </p:cNvPr>
          <p:cNvSpPr>
            <a:spLocks noGrp="1"/>
          </p:cNvSpPr>
          <p:nvPr>
            <p:ph type="subTitle" idx="2"/>
          </p:nvPr>
        </p:nvSpPr>
        <p:spPr>
          <a:xfrm>
            <a:off x="3623542" y="3111805"/>
            <a:ext cx="7010155" cy="2888019"/>
          </a:xfrm>
        </p:spPr>
        <p:txBody>
          <a:bodyPr/>
          <a:lstStyle/>
          <a:p>
            <a:r>
              <a:rPr lang="es-ES" sz="1800" dirty="0">
                <a:latin typeface="Fredoka One"/>
              </a:rPr>
              <a:t>	   </a:t>
            </a:r>
            <a:r>
              <a:rPr lang="es-ES" sz="2000" dirty="0">
                <a:latin typeface="Fredoka One"/>
              </a:rPr>
              <a:t>Mes: de febrero a Julio</a:t>
            </a:r>
            <a:endParaRPr lang="es-ES" sz="1800" dirty="0">
              <a:latin typeface="Fredoka One"/>
            </a:endParaRPr>
          </a:p>
          <a:p>
            <a:r>
              <a:rPr lang="es-ES" sz="1800" dirty="0">
                <a:latin typeface="Fredoka One"/>
              </a:rPr>
              <a:t>         </a:t>
            </a:r>
            <a:r>
              <a:rPr lang="es-ES" sz="2000" dirty="0">
                <a:latin typeface="Fredoka One"/>
              </a:rPr>
              <a:t>Departamento: Antioquia</a:t>
            </a:r>
            <a:endParaRPr lang="es-ES" sz="1800" dirty="0">
              <a:latin typeface="Fredoka One"/>
            </a:endParaRPr>
          </a:p>
          <a:p>
            <a:r>
              <a:rPr lang="es-ES" sz="1800" dirty="0">
                <a:latin typeface="Fredoka One"/>
              </a:rPr>
              <a:t>	   </a:t>
            </a:r>
            <a:r>
              <a:rPr lang="es-ES" sz="2000" dirty="0">
                <a:latin typeface="Fredoka One"/>
              </a:rPr>
              <a:t>Modalidad: Arma de fuego y corto punzante.</a:t>
            </a:r>
            <a:endParaRPr lang="es-ES" sz="1800" dirty="0">
              <a:latin typeface="Fredoka One"/>
            </a:endParaRPr>
          </a:p>
          <a:p>
            <a:endParaRPr lang="es-ES" sz="1800" dirty="0">
              <a:latin typeface="Fredoka One"/>
            </a:endParaRPr>
          </a:p>
          <a:p>
            <a:r>
              <a:rPr lang="es-CO" sz="1800" dirty="0">
                <a:latin typeface="Fredoka One"/>
              </a:rPr>
              <a:t>     </a:t>
            </a:r>
            <a:r>
              <a:rPr lang="es-CO" sz="2000" dirty="0">
                <a:latin typeface="Fredoka One"/>
              </a:rPr>
              <a:t>Teniendo en cuenta que la modalidad es arma de fuego y corto punzante, el resultado de este grupo se genera por las disputas de terreno entre grupos que operan en Antioquia (clan del golfo, los </a:t>
            </a:r>
            <a:r>
              <a:rPr lang="es-CO" sz="2000" dirty="0" err="1">
                <a:latin typeface="Fredoka One"/>
              </a:rPr>
              <a:t>caparrapos</a:t>
            </a:r>
            <a:r>
              <a:rPr lang="es-CO" sz="2000" dirty="0">
                <a:latin typeface="Fredoka One"/>
              </a:rPr>
              <a:t>,  </a:t>
            </a:r>
            <a:r>
              <a:rPr lang="es-CO" sz="2000" dirty="0" err="1">
                <a:latin typeface="Fredoka One"/>
              </a:rPr>
              <a:t>etc</a:t>
            </a:r>
            <a:r>
              <a:rPr lang="es-CO" sz="2000" dirty="0">
                <a:latin typeface="Fredoka One"/>
              </a:rPr>
              <a:t>), en donde según (</a:t>
            </a:r>
            <a:r>
              <a:rPr lang="es-CO" sz="2000" dirty="0"/>
              <a:t>Jorge Giraldo </a:t>
            </a:r>
            <a:r>
              <a:rPr lang="es-CO" sz="2000" dirty="0">
                <a:latin typeface="Fredoka One"/>
              </a:rPr>
              <a:t>2017) entre el 2011 y 2017 el 70% de homicidios en Antioquia es por crimen organizado.</a:t>
            </a:r>
            <a:endParaRPr lang="es-CO" sz="1800" dirty="0">
              <a:latin typeface="Fredoka One"/>
            </a:endParaRPr>
          </a:p>
        </p:txBody>
      </p:sp>
    </p:spTree>
    <p:extLst>
      <p:ext uri="{BB962C8B-B14F-4D97-AF65-F5344CB8AC3E}">
        <p14:creationId xmlns:p14="http://schemas.microsoft.com/office/powerpoint/2010/main" val="40908244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9" name="Google Shape;2459;p70"/>
          <p:cNvSpPr txBox="1">
            <a:spLocks noGrp="1"/>
          </p:cNvSpPr>
          <p:nvPr>
            <p:ph type="title"/>
          </p:nvPr>
        </p:nvSpPr>
        <p:spPr>
          <a:xfrm>
            <a:off x="1200812" y="2009965"/>
            <a:ext cx="3482114" cy="1606800"/>
          </a:xfrm>
          <a:prstGeom prst="rect">
            <a:avLst/>
          </a:prstGeom>
        </p:spPr>
        <p:txBody>
          <a:bodyPr spcFirstLastPara="1" wrap="square" lIns="121900" tIns="121900" rIns="121900" bIns="121900" anchor="t" anchorCtr="0">
            <a:noAutofit/>
          </a:bodyPr>
          <a:lstStyle/>
          <a:p>
            <a:pPr lvl="0"/>
            <a:r>
              <a:rPr lang="es-CO" sz="3600" b="1" dirty="0"/>
              <a:t>ANÁLISIS DE LAS </a:t>
            </a:r>
            <a:r>
              <a:rPr lang="es-CO" sz="3600" b="1" dirty="0" smtClean="0"/>
              <a:t>AGRPACIONES</a:t>
            </a:r>
            <a:endParaRPr sz="3600" b="1" dirty="0"/>
          </a:p>
        </p:txBody>
      </p:sp>
      <p:grpSp>
        <p:nvGrpSpPr>
          <p:cNvPr id="2464" name="Google Shape;2464;p70"/>
          <p:cNvGrpSpPr/>
          <p:nvPr/>
        </p:nvGrpSpPr>
        <p:grpSpPr>
          <a:xfrm>
            <a:off x="4352164" y="619455"/>
            <a:ext cx="397836" cy="472692"/>
            <a:chOff x="-48233050" y="3569725"/>
            <a:chExt cx="252050" cy="299475"/>
          </a:xfrm>
        </p:grpSpPr>
        <p:sp>
          <p:nvSpPr>
            <p:cNvPr id="2465" name="Google Shape;2465;p70"/>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466" name="Google Shape;2466;p70"/>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467" name="Google Shape;2467;p70"/>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sp>
        <p:nvSpPr>
          <p:cNvPr id="2490" name="Google Shape;2490;p70"/>
          <p:cNvSpPr/>
          <p:nvPr/>
        </p:nvSpPr>
        <p:spPr>
          <a:xfrm>
            <a:off x="4243999" y="1067800"/>
            <a:ext cx="506000" cy="5060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491" name="Google Shape;2491;p70"/>
          <p:cNvSpPr/>
          <p:nvPr/>
        </p:nvSpPr>
        <p:spPr>
          <a:xfrm>
            <a:off x="1073265" y="5171325"/>
            <a:ext cx="298400" cy="2984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36" name="Google Shape;2649;p72">
            <a:extLst>
              <a:ext uri="{FF2B5EF4-FFF2-40B4-BE49-F238E27FC236}">
                <a16:creationId xmlns="" xmlns:a16="http://schemas.microsoft.com/office/drawing/2014/main" id="{F9BFF149-7CDA-40AE-B716-919116DD43B8}"/>
              </a:ext>
            </a:extLst>
          </p:cNvPr>
          <p:cNvSpPr txBox="1">
            <a:spLocks/>
          </p:cNvSpPr>
          <p:nvPr/>
        </p:nvSpPr>
        <p:spPr>
          <a:xfrm>
            <a:off x="6858573" y="3797204"/>
            <a:ext cx="2684041" cy="55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r>
              <a:rPr lang="es-CO"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Agrupación 04:</a:t>
            </a:r>
            <a:endParaRPr lang="es-CO" sz="2800" kern="0" dirty="0">
              <a:solidFill>
                <a:schemeClr val="bg1"/>
              </a:solidFill>
            </a:endParaRPr>
          </a:p>
        </p:txBody>
      </p:sp>
      <p:sp>
        <p:nvSpPr>
          <p:cNvPr id="5" name="Subtítulo 4">
            <a:extLst>
              <a:ext uri="{FF2B5EF4-FFF2-40B4-BE49-F238E27FC236}">
                <a16:creationId xmlns="" xmlns:a16="http://schemas.microsoft.com/office/drawing/2014/main" id="{25B047C9-D0DE-4C3A-BF32-45CC95EFFA30}"/>
              </a:ext>
            </a:extLst>
          </p:cNvPr>
          <p:cNvSpPr>
            <a:spLocks noGrp="1"/>
          </p:cNvSpPr>
          <p:nvPr>
            <p:ph type="subTitle" idx="2"/>
          </p:nvPr>
        </p:nvSpPr>
        <p:spPr>
          <a:xfrm>
            <a:off x="4451603" y="4144525"/>
            <a:ext cx="7182144" cy="2228949"/>
          </a:xfrm>
        </p:spPr>
        <p:txBody>
          <a:bodyPr/>
          <a:lstStyle/>
          <a:p>
            <a:r>
              <a:rPr lang="es-ES" sz="2000" dirty="0">
                <a:latin typeface="Fredoka One"/>
              </a:rPr>
              <a:t>	</a:t>
            </a:r>
            <a:r>
              <a:rPr lang="es-ES" sz="2000" dirty="0" smtClean="0">
                <a:latin typeface="Fredoka One"/>
              </a:rPr>
              <a:t>Zona</a:t>
            </a:r>
            <a:r>
              <a:rPr lang="es-ES" sz="2000" dirty="0">
                <a:latin typeface="Fredoka One"/>
              </a:rPr>
              <a:t>: rural</a:t>
            </a:r>
            <a:endParaRPr lang="es-ES" sz="1800" dirty="0" smtClean="0">
              <a:latin typeface="Fredoka One"/>
            </a:endParaRPr>
          </a:p>
          <a:p>
            <a:r>
              <a:rPr lang="es-ES" sz="1800" dirty="0">
                <a:latin typeface="Fredoka One"/>
              </a:rPr>
              <a:t> </a:t>
            </a:r>
            <a:r>
              <a:rPr lang="es-ES" sz="1800" dirty="0" smtClean="0">
                <a:latin typeface="Fredoka One"/>
              </a:rPr>
              <a:t>    </a:t>
            </a:r>
            <a:r>
              <a:rPr lang="es-ES" sz="2000" dirty="0" smtClean="0">
                <a:latin typeface="Fredoka One"/>
              </a:rPr>
              <a:t>Agrupa </a:t>
            </a:r>
            <a:r>
              <a:rPr lang="es-ES" sz="2000" dirty="0">
                <a:latin typeface="Fredoka One"/>
              </a:rPr>
              <a:t>todos los municipios por departamento en donde hay zonas rurales, estas son  las zonas rojas por conflicto armado en Colombia, por ejemplo, </a:t>
            </a:r>
            <a:r>
              <a:rPr lang="es-ES" sz="2000" dirty="0" err="1">
                <a:latin typeface="Fredoka One"/>
              </a:rPr>
              <a:t>Tame</a:t>
            </a:r>
            <a:r>
              <a:rPr lang="es-ES" sz="2000" dirty="0">
                <a:latin typeface="Fredoka One"/>
              </a:rPr>
              <a:t> Arauca, puerto Caicedo putumayo, guamo Tolima, Suarez Cauca, San Vicente del </a:t>
            </a:r>
            <a:r>
              <a:rPr lang="es-ES" sz="2000" dirty="0" err="1">
                <a:latin typeface="Fredoka One"/>
              </a:rPr>
              <a:t>Caguán</a:t>
            </a:r>
            <a:r>
              <a:rPr lang="es-ES" sz="2000" dirty="0">
                <a:latin typeface="Fredoka One"/>
              </a:rPr>
              <a:t> Caquetá, etc.</a:t>
            </a:r>
            <a:endParaRPr lang="es-CO" sz="1800" dirty="0">
              <a:latin typeface="Fredoka One"/>
            </a:endParaRPr>
          </a:p>
        </p:txBody>
      </p:sp>
      <p:sp>
        <p:nvSpPr>
          <p:cNvPr id="16" name="Google Shape;2649;p72">
            <a:extLst>
              <a:ext uri="{FF2B5EF4-FFF2-40B4-BE49-F238E27FC236}">
                <a16:creationId xmlns="" xmlns:a16="http://schemas.microsoft.com/office/drawing/2014/main" id="{1EEC971A-C4C1-4A98-80E3-B2252F975DEA}"/>
              </a:ext>
            </a:extLst>
          </p:cNvPr>
          <p:cNvSpPr txBox="1">
            <a:spLocks/>
          </p:cNvSpPr>
          <p:nvPr/>
        </p:nvSpPr>
        <p:spPr>
          <a:xfrm>
            <a:off x="6792126" y="60255"/>
            <a:ext cx="2684041" cy="55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r>
              <a:rPr lang="es-CO"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Agrupación 03:</a:t>
            </a:r>
            <a:endParaRPr lang="es-CO" sz="2800" kern="0" dirty="0">
              <a:solidFill>
                <a:schemeClr val="bg1"/>
              </a:solidFill>
            </a:endParaRPr>
          </a:p>
        </p:txBody>
      </p:sp>
      <p:sp>
        <p:nvSpPr>
          <p:cNvPr id="17" name="Subtítulo 4">
            <a:extLst>
              <a:ext uri="{FF2B5EF4-FFF2-40B4-BE49-F238E27FC236}">
                <a16:creationId xmlns="" xmlns:a16="http://schemas.microsoft.com/office/drawing/2014/main" id="{251AD945-651E-4024-87FA-D303D1E9D0FA}"/>
              </a:ext>
            </a:extLst>
          </p:cNvPr>
          <p:cNvSpPr txBox="1">
            <a:spLocks/>
          </p:cNvSpPr>
          <p:nvPr/>
        </p:nvSpPr>
        <p:spPr>
          <a:xfrm>
            <a:off x="4814635" y="534747"/>
            <a:ext cx="6639025" cy="2973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2800"/>
              <a:buFont typeface="Raleway"/>
              <a:buNone/>
              <a:defRPr sz="1867" b="0" i="0" u="none" strike="noStrike" cap="none">
                <a:solidFill>
                  <a:srgbClr val="FFFFFF"/>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9pPr>
          </a:lstStyle>
          <a:p>
            <a:pPr defTabSz="914400"/>
            <a:r>
              <a:rPr lang="es-ES" sz="2000" kern="0" dirty="0">
                <a:latin typeface="Fredoka One"/>
              </a:rPr>
              <a:t>	Dia: viernes sábado y domingo</a:t>
            </a:r>
            <a:endParaRPr lang="es-ES" sz="1800" kern="0" dirty="0">
              <a:latin typeface="Fredoka One"/>
            </a:endParaRPr>
          </a:p>
          <a:p>
            <a:pPr defTabSz="914400"/>
            <a:r>
              <a:rPr lang="es-ES" sz="1800" kern="0" dirty="0">
                <a:latin typeface="Fredoka One"/>
              </a:rPr>
              <a:t>	</a:t>
            </a:r>
            <a:r>
              <a:rPr lang="es-ES" sz="2000" kern="0" dirty="0">
                <a:latin typeface="Fredoka One"/>
              </a:rPr>
              <a:t>Mes: agosto, septiembre, octubre, noviembre</a:t>
            </a:r>
            <a:endParaRPr lang="es-ES" sz="1800" kern="0" dirty="0">
              <a:latin typeface="Fredoka One"/>
            </a:endParaRPr>
          </a:p>
          <a:p>
            <a:pPr defTabSz="914400"/>
            <a:r>
              <a:rPr lang="es-ES" sz="1800" kern="0" dirty="0">
                <a:latin typeface="Fredoka One"/>
              </a:rPr>
              <a:t>	</a:t>
            </a:r>
            <a:r>
              <a:rPr lang="es-ES" sz="2000" kern="0" dirty="0">
                <a:latin typeface="Fredoka One"/>
              </a:rPr>
              <a:t>Departamento: valle del cauca y Nariño</a:t>
            </a:r>
            <a:endParaRPr lang="es-ES" sz="1800" kern="0" dirty="0" smtClean="0">
              <a:latin typeface="Fredoka One"/>
            </a:endParaRPr>
          </a:p>
          <a:p>
            <a:pPr defTabSz="914400"/>
            <a:endParaRPr lang="es-ES" sz="1800" kern="0" dirty="0">
              <a:latin typeface="Fredoka One"/>
            </a:endParaRPr>
          </a:p>
          <a:p>
            <a:pPr defTabSz="914400"/>
            <a:r>
              <a:rPr lang="es-ES" sz="1800" kern="0" dirty="0">
                <a:latin typeface="Fredoka One"/>
              </a:rPr>
              <a:t>	</a:t>
            </a:r>
            <a:r>
              <a:rPr lang="es-ES" sz="2000" kern="0" dirty="0">
                <a:latin typeface="Fredoka One"/>
              </a:rPr>
              <a:t>Este grupo se generó porque, según estudio realizado por el (periódico el tiempo 2018) Nariño y valle del cauca están entre los 5 departamentos con más homicidios, también a esto le sumamos que este grupo tiene como día los fines de semana que según ese mismo estudio dice que la mayoría de homicidio son los fines de semana.</a:t>
            </a:r>
            <a:endParaRPr lang="es-CO" sz="1800" kern="0" dirty="0">
              <a:latin typeface="Fredoka One"/>
            </a:endParaRPr>
          </a:p>
        </p:txBody>
      </p:sp>
      <p:sp>
        <p:nvSpPr>
          <p:cNvPr id="22" name="Google Shape;2458;p70"/>
          <p:cNvSpPr/>
          <p:nvPr/>
        </p:nvSpPr>
        <p:spPr>
          <a:xfrm>
            <a:off x="575481" y="755734"/>
            <a:ext cx="4533266" cy="41912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3" name="Google Shape;2459;p70"/>
          <p:cNvSpPr txBox="1">
            <a:spLocks/>
          </p:cNvSpPr>
          <p:nvPr/>
        </p:nvSpPr>
        <p:spPr>
          <a:xfrm>
            <a:off x="707629" y="2114553"/>
            <a:ext cx="4194770" cy="1606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pPr defTabSz="914400"/>
            <a:r>
              <a:rPr lang="es-CO" sz="3600" b="1" kern="0" smtClean="0"/>
              <a:t>ANÁLISIS DE LAS AGRUPACIONES</a:t>
            </a:r>
            <a:endParaRPr lang="es-CO" sz="3600" b="1" kern="0" dirty="0"/>
          </a:p>
        </p:txBody>
      </p:sp>
    </p:spTree>
    <p:extLst>
      <p:ext uri="{BB962C8B-B14F-4D97-AF65-F5344CB8AC3E}">
        <p14:creationId xmlns:p14="http://schemas.microsoft.com/office/powerpoint/2010/main" val="964700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3"/>
        <p:cNvGrpSpPr/>
        <p:nvPr/>
      </p:nvGrpSpPr>
      <p:grpSpPr>
        <a:xfrm>
          <a:off x="0" y="0"/>
          <a:ext cx="0" cy="0"/>
          <a:chOff x="0" y="0"/>
          <a:chExt cx="0" cy="0"/>
        </a:xfrm>
      </p:grpSpPr>
      <p:sp>
        <p:nvSpPr>
          <p:cNvPr id="2654" name="Google Shape;2654;p73"/>
          <p:cNvSpPr txBox="1">
            <a:spLocks noGrp="1"/>
          </p:cNvSpPr>
          <p:nvPr>
            <p:ph type="title"/>
          </p:nvPr>
        </p:nvSpPr>
        <p:spPr>
          <a:xfrm>
            <a:off x="2333767" y="186246"/>
            <a:ext cx="6911711" cy="763600"/>
          </a:xfrm>
          <a:prstGeom prst="rect">
            <a:avLst/>
          </a:prstGeom>
        </p:spPr>
        <p:txBody>
          <a:bodyPr spcFirstLastPara="1" wrap="square" lIns="121900" tIns="121900" rIns="121900" bIns="121900" anchor="t" anchorCtr="0">
            <a:noAutofit/>
          </a:bodyPr>
          <a:lstStyle/>
          <a:p>
            <a:pPr lvl="0"/>
            <a:r>
              <a:rPr lang="es-CO" b="1" dirty="0"/>
              <a:t>PLAN DE MANTENIMIENTO DEL MODELO</a:t>
            </a:r>
            <a:endParaRPr b="1" dirty="0"/>
          </a:p>
        </p:txBody>
      </p:sp>
      <p:grpSp>
        <p:nvGrpSpPr>
          <p:cNvPr id="2676" name="Google Shape;2676;p73"/>
          <p:cNvGrpSpPr/>
          <p:nvPr/>
        </p:nvGrpSpPr>
        <p:grpSpPr>
          <a:xfrm>
            <a:off x="10389091" y="5543162"/>
            <a:ext cx="888519" cy="1310207"/>
            <a:chOff x="3312267" y="2949449"/>
            <a:chExt cx="928765" cy="1369555"/>
          </a:xfrm>
        </p:grpSpPr>
        <p:sp>
          <p:nvSpPr>
            <p:cNvPr id="2677" name="Google Shape;2677;p73"/>
            <p:cNvSpPr/>
            <p:nvPr/>
          </p:nvSpPr>
          <p:spPr>
            <a:xfrm>
              <a:off x="3312267" y="2949449"/>
              <a:ext cx="928765" cy="1369555"/>
            </a:xfrm>
            <a:custGeom>
              <a:avLst/>
              <a:gdLst/>
              <a:ahLst/>
              <a:cxnLst/>
              <a:rect l="l" t="t" r="r" b="b"/>
              <a:pathLst>
                <a:path w="46334" h="68324" extrusionOk="0">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678" name="Google Shape;2678;p73"/>
            <p:cNvSpPr/>
            <p:nvPr/>
          </p:nvSpPr>
          <p:spPr>
            <a:xfrm>
              <a:off x="3729484" y="2962298"/>
              <a:ext cx="159157" cy="1354681"/>
            </a:xfrm>
            <a:custGeom>
              <a:avLst/>
              <a:gdLst/>
              <a:ahLst/>
              <a:cxnLst/>
              <a:rect l="l" t="t" r="r" b="b"/>
              <a:pathLst>
                <a:path w="7940" h="67582" extrusionOk="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679" name="Google Shape;2679;p73"/>
            <p:cNvSpPr/>
            <p:nvPr/>
          </p:nvSpPr>
          <p:spPr>
            <a:xfrm>
              <a:off x="3527571" y="3338082"/>
              <a:ext cx="204619" cy="318956"/>
            </a:xfrm>
            <a:custGeom>
              <a:avLst/>
              <a:gdLst/>
              <a:ahLst/>
              <a:cxnLst/>
              <a:rect l="l" t="t" r="r" b="b"/>
              <a:pathLst>
                <a:path w="10208" h="15912" extrusionOk="0">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680" name="Google Shape;2680;p73"/>
            <p:cNvSpPr/>
            <p:nvPr/>
          </p:nvSpPr>
          <p:spPr>
            <a:xfrm>
              <a:off x="3731508" y="3396914"/>
              <a:ext cx="363757" cy="260124"/>
            </a:xfrm>
            <a:custGeom>
              <a:avLst/>
              <a:gdLst/>
              <a:ahLst/>
              <a:cxnLst/>
              <a:rect l="l" t="t" r="r" b="b"/>
              <a:pathLst>
                <a:path w="18147" h="12977" extrusionOk="0">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681" name="Google Shape;2681;p73"/>
            <p:cNvSpPr/>
            <p:nvPr/>
          </p:nvSpPr>
          <p:spPr>
            <a:xfrm>
              <a:off x="3327642" y="3766002"/>
              <a:ext cx="437983" cy="413909"/>
            </a:xfrm>
            <a:custGeom>
              <a:avLst/>
              <a:gdLst/>
              <a:ahLst/>
              <a:cxnLst/>
              <a:rect l="l" t="t" r="r" b="b"/>
              <a:pathLst>
                <a:path w="21850" h="20649" extrusionOk="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682" name="Google Shape;2682;p73"/>
            <p:cNvSpPr/>
            <p:nvPr/>
          </p:nvSpPr>
          <p:spPr>
            <a:xfrm>
              <a:off x="3764923" y="3762655"/>
              <a:ext cx="449349" cy="417257"/>
            </a:xfrm>
            <a:custGeom>
              <a:avLst/>
              <a:gdLst/>
              <a:ahLst/>
              <a:cxnLst/>
              <a:rect l="l" t="t" r="r" b="b"/>
              <a:pathLst>
                <a:path w="22417" h="20816" extrusionOk="0">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sp>
        <p:nvSpPr>
          <p:cNvPr id="7" name="Subtítulo 6">
            <a:extLst>
              <a:ext uri="{FF2B5EF4-FFF2-40B4-BE49-F238E27FC236}">
                <a16:creationId xmlns="" xmlns:a16="http://schemas.microsoft.com/office/drawing/2014/main" id="{9B7C9F38-43F8-45EF-908B-B879ED67BD6C}"/>
              </a:ext>
            </a:extLst>
          </p:cNvPr>
          <p:cNvSpPr>
            <a:spLocks noGrp="1"/>
          </p:cNvSpPr>
          <p:nvPr>
            <p:ph type="subTitle" idx="3"/>
          </p:nvPr>
        </p:nvSpPr>
        <p:spPr>
          <a:xfrm>
            <a:off x="0" y="1320731"/>
            <a:ext cx="8188657" cy="5000397"/>
          </a:xfrm>
        </p:spPr>
        <p:txBody>
          <a:bodyPr/>
          <a:lstStyle/>
          <a:p>
            <a:pPr algn="l"/>
            <a:r>
              <a:rPr lang="es-ES" sz="2000" dirty="0">
                <a:solidFill>
                  <a:srgbClr val="000000"/>
                </a:solidFill>
                <a:latin typeface="Fredoka One"/>
                <a:ea typeface="Calibri" panose="020F0502020204030204" pitchFamily="34" charset="0"/>
                <a:cs typeface="Calibri" panose="020F0502020204030204" pitchFamily="34" charset="0"/>
              </a:rPr>
              <a:t>1. El plan de mantenimiento se llevará a cabo cada 6 meses debido a que en promedio son 32 homicidios por día, el cual al hacerlo por día no aportaría mucho a las agrupaciones.</a:t>
            </a:r>
            <a:endParaRPr lang="es-ES" sz="1800" dirty="0" smtClean="0">
              <a:solidFill>
                <a:srgbClr val="000000"/>
              </a:solidFill>
              <a:effectLst/>
              <a:latin typeface="Fredoka One"/>
              <a:ea typeface="Calibri" panose="020F0502020204030204" pitchFamily="34" charset="0"/>
              <a:cs typeface="Calibri" panose="020F0502020204030204" pitchFamily="34" charset="0"/>
            </a:endParaRPr>
          </a:p>
          <a:p>
            <a:pPr algn="l"/>
            <a:endParaRPr lang="es-ES" sz="1800" dirty="0" smtClean="0">
              <a:solidFill>
                <a:srgbClr val="000000"/>
              </a:solidFill>
              <a:effectLst/>
              <a:latin typeface="Fredoka One"/>
              <a:ea typeface="Calibri" panose="020F0502020204030204" pitchFamily="34" charset="0"/>
              <a:cs typeface="Calibri" panose="020F0502020204030204" pitchFamily="34" charset="0"/>
            </a:endParaRPr>
          </a:p>
          <a:p>
            <a:pPr algn="l"/>
            <a:r>
              <a:rPr lang="es-ES" sz="2000" dirty="0">
                <a:solidFill>
                  <a:srgbClr val="000000"/>
                </a:solidFill>
                <a:latin typeface="Fredoka One"/>
                <a:ea typeface="Calibri" panose="020F0502020204030204" pitchFamily="34" charset="0"/>
                <a:cs typeface="Calibri" panose="020F0502020204030204" pitchFamily="34" charset="0"/>
              </a:rPr>
              <a:t>2. Los nuevos datos se obtendrán directamente del servidor de la base de datos y serán procesados por </a:t>
            </a:r>
            <a:r>
              <a:rPr lang="es-ES" sz="2000" dirty="0" smtClean="0">
                <a:solidFill>
                  <a:srgbClr val="000000"/>
                </a:solidFill>
                <a:latin typeface="Fredoka One"/>
                <a:ea typeface="Calibri" panose="020F0502020204030204" pitchFamily="34" charset="0"/>
                <a:cs typeface="Calibri" panose="020F0502020204030204" pitchFamily="34" charset="0"/>
              </a:rPr>
              <a:t>el servidor ‘data’ </a:t>
            </a:r>
            <a:r>
              <a:rPr lang="es-ES" sz="2000" dirty="0">
                <a:solidFill>
                  <a:srgbClr val="000000"/>
                </a:solidFill>
                <a:latin typeface="Fredoka One"/>
                <a:ea typeface="Calibri" panose="020F0502020204030204" pitchFamily="34" charset="0"/>
                <a:cs typeface="Calibri" panose="020F0502020204030204" pitchFamily="34" charset="0"/>
              </a:rPr>
              <a:t>que se encargará de la limpieza, categorización normalización y modelado. </a:t>
            </a:r>
            <a:endParaRPr lang="es-ES" sz="1800" dirty="0" smtClean="0">
              <a:solidFill>
                <a:srgbClr val="000000"/>
              </a:solidFill>
              <a:effectLst/>
              <a:latin typeface="Fredoka One"/>
              <a:ea typeface="Calibri" panose="020F0502020204030204" pitchFamily="34" charset="0"/>
              <a:cs typeface="Calibri" panose="020F0502020204030204" pitchFamily="34" charset="0"/>
            </a:endParaRPr>
          </a:p>
          <a:p>
            <a:pPr algn="l"/>
            <a:endParaRPr lang="es-ES" sz="1800" dirty="0" smtClean="0">
              <a:solidFill>
                <a:srgbClr val="000000"/>
              </a:solidFill>
              <a:effectLst/>
              <a:latin typeface="Fredoka One"/>
              <a:ea typeface="Calibri" panose="020F0502020204030204" pitchFamily="34" charset="0"/>
              <a:cs typeface="Calibri" panose="020F0502020204030204" pitchFamily="34" charset="0"/>
            </a:endParaRPr>
          </a:p>
          <a:p>
            <a:pPr algn="l"/>
            <a:r>
              <a:rPr lang="es-ES" sz="2000" dirty="0">
                <a:solidFill>
                  <a:srgbClr val="000000"/>
                </a:solidFill>
                <a:latin typeface="Fredoka One"/>
                <a:ea typeface="Calibri" panose="020F0502020204030204" pitchFamily="34" charset="0"/>
                <a:cs typeface="Calibri" panose="020F0502020204030204" pitchFamily="34" charset="0"/>
              </a:rPr>
              <a:t>3. También para encontrar el número de clúster optimo se usará el método del codo de </a:t>
            </a:r>
            <a:r>
              <a:rPr lang="es-ES" sz="2000" dirty="0" err="1">
                <a:solidFill>
                  <a:srgbClr val="000000"/>
                </a:solidFill>
                <a:latin typeface="Fredoka One"/>
                <a:ea typeface="Calibri" panose="020F0502020204030204" pitchFamily="34" charset="0"/>
                <a:cs typeface="Calibri" panose="020F0502020204030204" pitchFamily="34" charset="0"/>
              </a:rPr>
              <a:t>jambú</a:t>
            </a:r>
            <a:r>
              <a:rPr lang="es-CO" sz="2000" dirty="0">
                <a:solidFill>
                  <a:srgbClr val="000000"/>
                </a:solidFill>
                <a:latin typeface="Fredoka One"/>
                <a:ea typeface="Calibri" panose="020F0502020204030204" pitchFamily="34" charset="0"/>
                <a:cs typeface="Calibri" panose="020F0502020204030204" pitchFamily="34" charset="0"/>
              </a:rPr>
              <a:t>, para evitar que se solapan los grupos.</a:t>
            </a:r>
            <a:endParaRPr lang="es-CO" sz="1800" dirty="0" smtClean="0">
              <a:solidFill>
                <a:srgbClr val="000000"/>
              </a:solidFill>
              <a:latin typeface="Fredoka One"/>
              <a:ea typeface="Calibri" panose="020F0502020204030204" pitchFamily="34" charset="0"/>
              <a:cs typeface="Calibri" panose="020F0502020204030204" pitchFamily="34" charset="0"/>
            </a:endParaRPr>
          </a:p>
          <a:p>
            <a:pPr algn="l"/>
            <a:endParaRPr lang="es-CO" sz="1800" dirty="0" smtClean="0">
              <a:solidFill>
                <a:srgbClr val="000000"/>
              </a:solidFill>
              <a:latin typeface="Fredoka One"/>
              <a:ea typeface="Calibri" panose="020F0502020204030204" pitchFamily="34" charset="0"/>
              <a:cs typeface="Calibri" panose="020F0502020204030204" pitchFamily="34" charset="0"/>
            </a:endParaRPr>
          </a:p>
          <a:p>
            <a:pPr algn="l"/>
            <a:r>
              <a:rPr lang="es-CO" sz="2000" dirty="0" smtClean="0">
                <a:solidFill>
                  <a:srgbClr val="000000"/>
                </a:solidFill>
                <a:latin typeface="Fredoka One"/>
                <a:ea typeface="Calibri" panose="020F0502020204030204" pitchFamily="34" charset="0"/>
                <a:cs typeface="Calibri" panose="020F0502020204030204" pitchFamily="34" charset="0"/>
              </a:rPr>
              <a:t>4. Con la herramienta </a:t>
            </a:r>
            <a:r>
              <a:rPr lang="es-CO" sz="2000" dirty="0" err="1" smtClean="0">
                <a:solidFill>
                  <a:srgbClr val="000000"/>
                </a:solidFill>
                <a:latin typeface="Fredoka One"/>
                <a:ea typeface="Calibri" panose="020F0502020204030204" pitchFamily="34" charset="0"/>
                <a:cs typeface="Calibri" panose="020F0502020204030204" pitchFamily="34" charset="0"/>
              </a:rPr>
              <a:t>Power</a:t>
            </a:r>
            <a:r>
              <a:rPr lang="es-CO" sz="2000" dirty="0" smtClean="0">
                <a:solidFill>
                  <a:srgbClr val="000000"/>
                </a:solidFill>
                <a:latin typeface="Fredoka One"/>
                <a:ea typeface="Calibri" panose="020F0502020204030204" pitchFamily="34" charset="0"/>
                <a:cs typeface="Calibri" panose="020F0502020204030204" pitchFamily="34" charset="0"/>
              </a:rPr>
              <a:t> Bi se mostrará en un gráfico los grupos encontrados. Los datos para estos gráficos se obtendrán </a:t>
            </a:r>
            <a:r>
              <a:rPr lang="es-CO" sz="2000" dirty="0">
                <a:solidFill>
                  <a:srgbClr val="000000"/>
                </a:solidFill>
                <a:latin typeface="Fredoka One"/>
                <a:ea typeface="Calibri" panose="020F0502020204030204" pitchFamily="34" charset="0"/>
                <a:cs typeface="Calibri" panose="020F0502020204030204" pitchFamily="34" charset="0"/>
              </a:rPr>
              <a:t>del análisis de componentes principales </a:t>
            </a:r>
            <a:r>
              <a:rPr lang="es-CO" sz="2000" dirty="0" smtClean="0">
                <a:solidFill>
                  <a:srgbClr val="000000"/>
                </a:solidFill>
                <a:latin typeface="Fredoka One"/>
                <a:ea typeface="Calibri" panose="020F0502020204030204" pitchFamily="34" charset="0"/>
                <a:cs typeface="Calibri" panose="020F0502020204030204" pitchFamily="34" charset="0"/>
              </a:rPr>
              <a:t>PCA alojado en el servidor ‘data’.</a:t>
            </a:r>
            <a:endParaRPr lang="es-CO" sz="1800" dirty="0" smtClean="0">
              <a:solidFill>
                <a:srgbClr val="000000"/>
              </a:solidFill>
              <a:latin typeface="Fredoka One"/>
              <a:ea typeface="Calibri" panose="020F0502020204030204" pitchFamily="34" charset="0"/>
              <a:cs typeface="Calibri" panose="020F0502020204030204" pitchFamily="34" charset="0"/>
            </a:endParaRPr>
          </a:p>
          <a:p>
            <a:pPr algn="l"/>
            <a:endParaRPr lang="es-CO" sz="1800" dirty="0" smtClean="0">
              <a:solidFill>
                <a:srgbClr val="000000"/>
              </a:solidFill>
              <a:effectLst/>
              <a:latin typeface="Fredoka One"/>
              <a:ea typeface="Calibri" panose="020F0502020204030204" pitchFamily="34" charset="0"/>
              <a:cs typeface="Calibri" panose="020F0502020204030204" pitchFamily="34" charset="0"/>
            </a:endParaRPr>
          </a:p>
          <a:p>
            <a:pPr algn="l"/>
            <a:r>
              <a:rPr lang="es-CO" sz="2000" dirty="0">
                <a:solidFill>
                  <a:srgbClr val="000000"/>
                </a:solidFill>
                <a:latin typeface="Fredoka One"/>
                <a:ea typeface="Calibri" panose="020F0502020204030204" pitchFamily="34" charset="0"/>
                <a:cs typeface="Calibri" panose="020F0502020204030204" pitchFamily="34" charset="0"/>
              </a:rPr>
              <a:t>     </a:t>
            </a:r>
            <a:endParaRPr lang="es-CO" sz="1800" dirty="0" smtClean="0">
              <a:solidFill>
                <a:srgbClr val="000000"/>
              </a:solidFill>
              <a:latin typeface="Fredoka One"/>
              <a:ea typeface="Calibri" panose="020F0502020204030204" pitchFamily="34" charset="0"/>
              <a:cs typeface="Calibri" panose="020F0502020204030204" pitchFamily="34" charset="0"/>
            </a:endParaRPr>
          </a:p>
          <a:p>
            <a:pPr algn="l"/>
            <a:r>
              <a:rPr lang="es-CO" sz="2000" dirty="0">
                <a:solidFill>
                  <a:srgbClr val="000000"/>
                </a:solidFill>
                <a:latin typeface="Fredoka One"/>
                <a:ea typeface="Calibri" panose="020F0502020204030204" pitchFamily="34" charset="0"/>
                <a:cs typeface="Calibri" panose="020F0502020204030204" pitchFamily="34" charset="0"/>
              </a:rPr>
              <a:t>      </a:t>
            </a:r>
            <a:endParaRPr lang="es-CO" sz="1800" dirty="0" smtClean="0">
              <a:solidFill>
                <a:srgbClr val="000000"/>
              </a:solidFill>
              <a:effectLst/>
              <a:latin typeface="Fredoka One"/>
              <a:ea typeface="Calibri" panose="020F0502020204030204" pitchFamily="34" charset="0"/>
              <a:cs typeface="Calibri" panose="020F0502020204030204" pitchFamily="34" charset="0"/>
            </a:endParaRPr>
          </a:p>
          <a:p>
            <a:pPr algn="l"/>
            <a:endParaRPr lang="es-CO" sz="2400" dirty="0">
              <a:effectLst/>
              <a:latin typeface="Fredoka One"/>
              <a:ea typeface="Calibri" panose="020F0502020204030204" pitchFamily="34" charset="0"/>
              <a:cs typeface="Times New Roman" panose="02020603050405020304" pitchFamily="18" charset="0"/>
            </a:endParaRPr>
          </a:p>
          <a:p>
            <a:pPr algn="l"/>
            <a:endParaRPr lang="es-CO" sz="2400" dirty="0">
              <a:latin typeface="Fredoka One"/>
            </a:endParaRPr>
          </a:p>
        </p:txBody>
      </p:sp>
      <p:pic>
        <p:nvPicPr>
          <p:cNvPr id="8194" name="Picture 2" descr="10 PASOS PARA CREAR UN PLAN DE MANTENIMIENTO PREVENTIVO">
            <a:extLst>
              <a:ext uri="{FF2B5EF4-FFF2-40B4-BE49-F238E27FC236}">
                <a16:creationId xmlns="" xmlns:a16="http://schemas.microsoft.com/office/drawing/2014/main" id="{E7A951C8-FC50-4948-BBA3-8693B670AF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30" r="54060" b="2328"/>
          <a:stretch/>
        </p:blipFill>
        <p:spPr bwMode="auto">
          <a:xfrm>
            <a:off x="8239962" y="1522293"/>
            <a:ext cx="3500651" cy="319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6971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1"/>
        <p:cNvGrpSpPr/>
        <p:nvPr/>
      </p:nvGrpSpPr>
      <p:grpSpPr>
        <a:xfrm>
          <a:off x="0" y="0"/>
          <a:ext cx="0" cy="0"/>
          <a:chOff x="0" y="0"/>
          <a:chExt cx="0" cy="0"/>
        </a:xfrm>
      </p:grpSpPr>
      <p:sp>
        <p:nvSpPr>
          <p:cNvPr id="2592" name="Google Shape;2592;p72"/>
          <p:cNvSpPr txBox="1">
            <a:spLocks noGrp="1"/>
          </p:cNvSpPr>
          <p:nvPr>
            <p:ph type="title"/>
          </p:nvPr>
        </p:nvSpPr>
        <p:spPr>
          <a:xfrm>
            <a:off x="9127" y="15957"/>
            <a:ext cx="4679601" cy="1699200"/>
          </a:xfrm>
          <a:prstGeom prst="rect">
            <a:avLst/>
          </a:prstGeom>
        </p:spPr>
        <p:txBody>
          <a:bodyPr spcFirstLastPara="1" wrap="square" lIns="121900" tIns="121900" rIns="121900" bIns="121900" anchor="t" anchorCtr="0">
            <a:noAutofit/>
          </a:bodyPr>
          <a:lstStyle/>
          <a:p>
            <a:pPr lvl="0" algn="ctr"/>
            <a:r>
              <a:rPr lang="es-CO" sz="3600" b="1" dirty="0"/>
              <a:t>¿EL MODELO SEGUIRÁ VIGENTE?</a:t>
            </a:r>
            <a:endParaRPr sz="3600" b="1" dirty="0"/>
          </a:p>
        </p:txBody>
      </p:sp>
      <p:sp>
        <p:nvSpPr>
          <p:cNvPr id="2619" name="Google Shape;2619;p72"/>
          <p:cNvSpPr/>
          <p:nvPr/>
        </p:nvSpPr>
        <p:spPr>
          <a:xfrm>
            <a:off x="4888782" y="1361685"/>
            <a:ext cx="908031" cy="9356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620" name="Google Shape;2620;p72"/>
          <p:cNvSpPr/>
          <p:nvPr/>
        </p:nvSpPr>
        <p:spPr>
          <a:xfrm>
            <a:off x="4793232" y="4542944"/>
            <a:ext cx="908031" cy="9356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2622" name="Google Shape;2622;p72"/>
          <p:cNvSpPr/>
          <p:nvPr/>
        </p:nvSpPr>
        <p:spPr>
          <a:xfrm>
            <a:off x="4793232" y="2886000"/>
            <a:ext cx="908031" cy="9356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nvGrpSpPr>
          <p:cNvPr id="2623" name="Google Shape;2623;p72"/>
          <p:cNvGrpSpPr/>
          <p:nvPr/>
        </p:nvGrpSpPr>
        <p:grpSpPr>
          <a:xfrm>
            <a:off x="5056174" y="4813870"/>
            <a:ext cx="382146" cy="393748"/>
            <a:chOff x="5660400" y="238125"/>
            <a:chExt cx="481825" cy="481825"/>
          </a:xfrm>
        </p:grpSpPr>
        <p:sp>
          <p:nvSpPr>
            <p:cNvPr id="2624" name="Google Shape;2624;p72"/>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cs typeface="Arial"/>
                <a:sym typeface="Arial"/>
              </a:endParaRPr>
            </a:p>
          </p:txBody>
        </p:sp>
        <p:sp>
          <p:nvSpPr>
            <p:cNvPr id="2625" name="Google Shape;2625;p72"/>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cs typeface="Arial"/>
                <a:sym typeface="Arial"/>
              </a:endParaRPr>
            </a:p>
          </p:txBody>
        </p:sp>
      </p:grpSp>
      <p:sp>
        <p:nvSpPr>
          <p:cNvPr id="2642" name="Google Shape;2642;p72"/>
          <p:cNvSpPr txBox="1">
            <a:spLocks noGrp="1"/>
          </p:cNvSpPr>
          <p:nvPr>
            <p:ph type="subTitle" idx="1"/>
          </p:nvPr>
        </p:nvSpPr>
        <p:spPr>
          <a:xfrm>
            <a:off x="5838460" y="4293404"/>
            <a:ext cx="5406059" cy="1434681"/>
          </a:xfrm>
          <a:prstGeom prst="rect">
            <a:avLst/>
          </a:prstGeom>
        </p:spPr>
        <p:txBody>
          <a:bodyPr spcFirstLastPara="1" wrap="square" lIns="121900" tIns="121900" rIns="121900" bIns="121900" anchor="t" anchorCtr="0">
            <a:noAutofit/>
          </a:bodyPr>
          <a:lstStyle/>
          <a:p>
            <a:pPr marL="0" indent="0"/>
            <a:r>
              <a:rPr lang="en" dirty="0"/>
              <a:t>El modelo segurá </a:t>
            </a:r>
            <a:r>
              <a:rPr lang="en" dirty="0" smtClean="0"/>
              <a:t>vigente si el número de grupos optimo es menor o igual a 10, de lo contrario el clostering ya no nos sirve  por que los datos son muy dispersos. </a:t>
            </a:r>
            <a:endParaRPr dirty="0"/>
          </a:p>
        </p:txBody>
      </p:sp>
      <p:sp>
        <p:nvSpPr>
          <p:cNvPr id="2646" name="Google Shape;2646;p72"/>
          <p:cNvSpPr txBox="1">
            <a:spLocks noGrp="1"/>
          </p:cNvSpPr>
          <p:nvPr>
            <p:ph type="subTitle" idx="5"/>
          </p:nvPr>
        </p:nvSpPr>
        <p:spPr>
          <a:xfrm>
            <a:off x="5838461" y="2627747"/>
            <a:ext cx="5516478" cy="1143698"/>
          </a:xfrm>
          <a:prstGeom prst="rect">
            <a:avLst/>
          </a:prstGeom>
        </p:spPr>
        <p:txBody>
          <a:bodyPr spcFirstLastPara="1" wrap="square" lIns="121900" tIns="121900" rIns="121900" bIns="121900" anchor="t" anchorCtr="0">
            <a:noAutofit/>
          </a:bodyPr>
          <a:lstStyle/>
          <a:p>
            <a:pPr marL="0" indent="0"/>
            <a:r>
              <a:rPr lang="en" dirty="0" smtClean="0"/>
              <a:t>El modelo segurá vigente si al  tomar las acciones respectivas dismunuye la tasa de homicidios en cada grupo encontrado </a:t>
            </a:r>
            <a:endParaRPr dirty="0"/>
          </a:p>
        </p:txBody>
      </p:sp>
      <p:sp>
        <p:nvSpPr>
          <p:cNvPr id="2648" name="Google Shape;2648;p72"/>
          <p:cNvSpPr txBox="1">
            <a:spLocks noGrp="1"/>
          </p:cNvSpPr>
          <p:nvPr>
            <p:ph type="subTitle" idx="7"/>
          </p:nvPr>
        </p:nvSpPr>
        <p:spPr>
          <a:xfrm>
            <a:off x="5805768" y="1027667"/>
            <a:ext cx="5241273" cy="1388784"/>
          </a:xfrm>
          <a:prstGeom prst="rect">
            <a:avLst/>
          </a:prstGeom>
        </p:spPr>
        <p:txBody>
          <a:bodyPr spcFirstLastPara="1" wrap="square" lIns="121900" tIns="121900" rIns="121900" bIns="121900" anchor="t" anchorCtr="0">
            <a:noAutofit/>
          </a:bodyPr>
          <a:lstStyle/>
          <a:p>
            <a:pPr marL="0" indent="0"/>
            <a:r>
              <a:rPr lang="en" dirty="0" smtClean="0"/>
              <a:t>El modelo no es vigente si el número de grupos óptimo encontrado por el método codo de jambú es igual a 1, porque quiere decir que todos los datos son homogeneos. </a:t>
            </a:r>
            <a:endParaRPr dirty="0"/>
          </a:p>
        </p:txBody>
      </p:sp>
      <p:grpSp>
        <p:nvGrpSpPr>
          <p:cNvPr id="62" name="Google Shape;2639;p72"/>
          <p:cNvGrpSpPr/>
          <p:nvPr/>
        </p:nvGrpSpPr>
        <p:grpSpPr>
          <a:xfrm>
            <a:off x="5064146" y="3094504"/>
            <a:ext cx="382145" cy="393746"/>
            <a:chOff x="1492675" y="2620775"/>
            <a:chExt cx="481825" cy="481825"/>
          </a:xfrm>
        </p:grpSpPr>
        <p:sp>
          <p:nvSpPr>
            <p:cNvPr id="63" name="Google Shape;2640;p72"/>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cs typeface="Arial"/>
                <a:sym typeface="Arial"/>
              </a:endParaRPr>
            </a:p>
          </p:txBody>
        </p:sp>
        <p:sp>
          <p:nvSpPr>
            <p:cNvPr id="64" name="Google Shape;2641;p72"/>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cs typeface="Arial"/>
                <a:sym typeface="Arial"/>
              </a:endParaRPr>
            </a:p>
          </p:txBody>
        </p:sp>
      </p:grpSp>
      <p:pic>
        <p:nvPicPr>
          <p:cNvPr id="19" name="Imagen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3" y="2219078"/>
            <a:ext cx="4297455" cy="4275805"/>
          </a:xfrm>
          <a:prstGeom prst="rect">
            <a:avLst/>
          </a:prstGeom>
        </p:spPr>
      </p:pic>
      <p:grpSp>
        <p:nvGrpSpPr>
          <p:cNvPr id="129" name="Google Shape;2623;p72"/>
          <p:cNvGrpSpPr/>
          <p:nvPr/>
        </p:nvGrpSpPr>
        <p:grpSpPr>
          <a:xfrm>
            <a:off x="5151724" y="1632611"/>
            <a:ext cx="382146" cy="393748"/>
            <a:chOff x="5660400" y="238125"/>
            <a:chExt cx="481825" cy="481825"/>
          </a:xfrm>
        </p:grpSpPr>
        <p:sp>
          <p:nvSpPr>
            <p:cNvPr id="130" name="Google Shape;2624;p72"/>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cs typeface="Arial"/>
                <a:sym typeface="Arial"/>
              </a:endParaRPr>
            </a:p>
          </p:txBody>
        </p:sp>
        <p:sp>
          <p:nvSpPr>
            <p:cNvPr id="131" name="Google Shape;2625;p72"/>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cs typeface="Arial"/>
                <a:sym typeface="Arial"/>
              </a:endParaRPr>
            </a:p>
          </p:txBody>
        </p:sp>
      </p:grpSp>
    </p:spTree>
    <p:extLst>
      <p:ext uri="{BB962C8B-B14F-4D97-AF65-F5344CB8AC3E}">
        <p14:creationId xmlns:p14="http://schemas.microsoft.com/office/powerpoint/2010/main" val="655190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52"/>
          <p:cNvSpPr/>
          <p:nvPr/>
        </p:nvSpPr>
        <p:spPr>
          <a:xfrm>
            <a:off x="259307" y="147995"/>
            <a:ext cx="11668835" cy="6557713"/>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65" name="Google Shape;1265;p52"/>
          <p:cNvSpPr txBox="1">
            <a:spLocks noGrp="1"/>
          </p:cNvSpPr>
          <p:nvPr>
            <p:ph type="title"/>
          </p:nvPr>
        </p:nvSpPr>
        <p:spPr>
          <a:xfrm>
            <a:off x="3222111" y="133908"/>
            <a:ext cx="5473983" cy="763600"/>
          </a:xfrm>
          <a:prstGeom prst="rect">
            <a:avLst/>
          </a:prstGeom>
        </p:spPr>
        <p:txBody>
          <a:bodyPr spcFirstLastPara="1" wrap="square" lIns="121900" tIns="121900" rIns="121900" bIns="121900" anchor="t" anchorCtr="0">
            <a:noAutofit/>
          </a:bodyPr>
          <a:lstStyle/>
          <a:p>
            <a:pPr lvl="0"/>
            <a:r>
              <a:rPr lang="es-CO" b="1" dirty="0"/>
              <a:t>LECCIONES Y RECOMENDACIONES</a:t>
            </a:r>
            <a:endParaRPr b="1" dirty="0"/>
          </a:p>
        </p:txBody>
      </p:sp>
      <p:sp>
        <p:nvSpPr>
          <p:cNvPr id="1266" name="Google Shape;1266;p52"/>
          <p:cNvSpPr txBox="1">
            <a:spLocks noGrp="1"/>
          </p:cNvSpPr>
          <p:nvPr>
            <p:ph type="subTitle" idx="1"/>
          </p:nvPr>
        </p:nvSpPr>
        <p:spPr>
          <a:xfrm>
            <a:off x="1696033" y="1849313"/>
            <a:ext cx="8526140" cy="845600"/>
          </a:xfrm>
          <a:prstGeom prst="rect">
            <a:avLst/>
          </a:prstGeom>
        </p:spPr>
        <p:txBody>
          <a:bodyPr spcFirstLastPara="1" wrap="square" lIns="121900" tIns="121900" rIns="121900" bIns="121900" anchor="t" anchorCtr="0">
            <a:noAutofit/>
          </a:bodyPr>
          <a:lstStyle/>
          <a:p>
            <a:pPr marL="457200" algn="l">
              <a:lnSpc>
                <a:spcPct val="107000"/>
              </a:lnSpc>
              <a:spcAft>
                <a:spcPts val="800"/>
              </a:spcAft>
            </a:pPr>
            <a:r>
              <a:rPr lang="es-CO" sz="2000" dirty="0">
                <a:effectLst/>
                <a:latin typeface="Fredoka One"/>
                <a:ea typeface="Calibri" panose="020F0502020204030204" pitchFamily="34" charset="0"/>
                <a:cs typeface="Calibri" panose="020F0502020204030204" pitchFamily="34" charset="0"/>
              </a:rPr>
              <a:t>En </a:t>
            </a:r>
            <a:r>
              <a:rPr lang="es-CO" sz="2000" dirty="0">
                <a:latin typeface="Fredoka One"/>
                <a:ea typeface="Calibri" panose="020F0502020204030204" pitchFamily="34" charset="0"/>
                <a:cs typeface="Calibri" panose="020F0502020204030204" pitchFamily="34" charset="0"/>
              </a:rPr>
              <a:t>la fase de compresión de los datos s</a:t>
            </a:r>
            <a:r>
              <a:rPr lang="es-CO" sz="2000" dirty="0">
                <a:effectLst/>
                <a:latin typeface="Fredoka One"/>
                <a:ea typeface="Calibri" panose="020F0502020204030204" pitchFamily="34" charset="0"/>
                <a:cs typeface="Calibri" panose="020F0502020204030204" pitchFamily="34" charset="0"/>
              </a:rPr>
              <a:t>e debe hacer un mejor estudio y revisión de los datos para determinar si algunos de estos están sesgados. </a:t>
            </a:r>
            <a:endParaRPr lang="es-CO" sz="2000" dirty="0">
              <a:effectLst/>
              <a:latin typeface="Fredoka One"/>
              <a:ea typeface="Calibri" panose="020F0502020204030204" pitchFamily="34" charset="0"/>
              <a:cs typeface="Times New Roman" panose="02020603050405020304" pitchFamily="18" charset="0"/>
            </a:endParaRPr>
          </a:p>
          <a:p>
            <a:pPr marL="0" indent="0"/>
            <a:endParaRPr sz="2000" dirty="0">
              <a:latin typeface="Fredoka One"/>
            </a:endParaRPr>
          </a:p>
        </p:txBody>
      </p:sp>
      <p:sp>
        <p:nvSpPr>
          <p:cNvPr id="1268" name="Google Shape;1268;p52"/>
          <p:cNvSpPr txBox="1">
            <a:spLocks noGrp="1"/>
          </p:cNvSpPr>
          <p:nvPr>
            <p:ph type="subTitle" idx="3"/>
          </p:nvPr>
        </p:nvSpPr>
        <p:spPr>
          <a:xfrm>
            <a:off x="901764" y="1396775"/>
            <a:ext cx="10150173" cy="734460"/>
          </a:xfrm>
          <a:prstGeom prst="rect">
            <a:avLst/>
          </a:prstGeom>
        </p:spPr>
        <p:txBody>
          <a:bodyPr spcFirstLastPara="1" wrap="square" lIns="121900" tIns="121900" rIns="121900" bIns="121900" anchor="t" anchorCtr="0">
            <a:noAutofit/>
          </a:bodyPr>
          <a:lstStyle/>
          <a:p>
            <a:pPr marL="0" lvl="0" indent="0">
              <a:lnSpc>
                <a:spcPct val="107000"/>
              </a:lnSpc>
              <a:spcAft>
                <a:spcPts val="800"/>
              </a:spcAft>
            </a:pPr>
            <a:r>
              <a:rPr lang="es-CO" sz="2000" b="1" dirty="0">
                <a:effectLst/>
                <a:latin typeface="Calibri" panose="020F0502020204030204" pitchFamily="34" charset="0"/>
                <a:ea typeface="Calibri" panose="020F0502020204030204" pitchFamily="34" charset="0"/>
                <a:cs typeface="Times New Roman" panose="02020603050405020304" pitchFamily="18" charset="0"/>
              </a:rPr>
              <a:t>¿Existen formas de simplificar o mejorar alguna de las fases u operación particular?, ¿cuáles?</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90" name="Google Shape;1290;p52"/>
          <p:cNvSpPr/>
          <p:nvPr/>
        </p:nvSpPr>
        <p:spPr>
          <a:xfrm>
            <a:off x="979167" y="1033444"/>
            <a:ext cx="493200" cy="4932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94" name="Google Shape;1294;p52"/>
          <p:cNvSpPr/>
          <p:nvPr/>
        </p:nvSpPr>
        <p:spPr>
          <a:xfrm>
            <a:off x="1696033" y="1214844"/>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nvGrpSpPr>
          <p:cNvPr id="1296" name="Google Shape;1296;p52"/>
          <p:cNvGrpSpPr/>
          <p:nvPr/>
        </p:nvGrpSpPr>
        <p:grpSpPr>
          <a:xfrm flipH="1">
            <a:off x="637668" y="5426126"/>
            <a:ext cx="743219" cy="1428209"/>
            <a:chOff x="4002401" y="6360650"/>
            <a:chExt cx="930575" cy="1788241"/>
          </a:xfrm>
        </p:grpSpPr>
        <p:sp>
          <p:nvSpPr>
            <p:cNvPr id="1297" name="Google Shape;1297;p52"/>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98" name="Google Shape;1298;p52"/>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99" name="Google Shape;1299;p52"/>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0" name="Google Shape;1300;p52"/>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1" name="Google Shape;1301;p52"/>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2" name="Google Shape;1302;p52"/>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3" name="Google Shape;1303;p52"/>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grpSp>
        <p:nvGrpSpPr>
          <p:cNvPr id="1304" name="Google Shape;1304;p52"/>
          <p:cNvGrpSpPr/>
          <p:nvPr/>
        </p:nvGrpSpPr>
        <p:grpSpPr>
          <a:xfrm>
            <a:off x="10832184" y="5704224"/>
            <a:ext cx="890805" cy="1193624"/>
            <a:chOff x="122038" y="7256930"/>
            <a:chExt cx="668104" cy="895218"/>
          </a:xfrm>
        </p:grpSpPr>
        <p:sp>
          <p:nvSpPr>
            <p:cNvPr id="1305" name="Google Shape;1305;p52"/>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6" name="Google Shape;1306;p52"/>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7" name="Google Shape;1307;p52"/>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8" name="Google Shape;1308;p52"/>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9" name="Google Shape;1309;p52"/>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10" name="Google Shape;1310;p52"/>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sp>
        <p:nvSpPr>
          <p:cNvPr id="61" name="Google Shape;1268;p52">
            <a:extLst>
              <a:ext uri="{FF2B5EF4-FFF2-40B4-BE49-F238E27FC236}">
                <a16:creationId xmlns="" xmlns:a16="http://schemas.microsoft.com/office/drawing/2014/main" id="{25B5852C-6CD1-4F9A-98AF-DB4CE90FC200}"/>
              </a:ext>
            </a:extLst>
          </p:cNvPr>
          <p:cNvSpPr txBox="1">
            <a:spLocks/>
          </p:cNvSpPr>
          <p:nvPr/>
        </p:nvSpPr>
        <p:spPr>
          <a:xfrm>
            <a:off x="911770" y="2758318"/>
            <a:ext cx="10015983" cy="63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2533" b="0" i="0" u="none" strike="noStrike" cap="none">
                <a:solidFill>
                  <a:schemeClr val="accent3"/>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9pPr>
          </a:lstStyle>
          <a:p>
            <a:pPr marL="0" indent="0" defTabSz="914400">
              <a:lnSpc>
                <a:spcPct val="107000"/>
              </a:lnSpc>
              <a:spcAft>
                <a:spcPts val="800"/>
              </a:spcAft>
            </a:pPr>
            <a:r>
              <a:rPr lang="es-CO" sz="2000" b="1" dirty="0">
                <a:effectLst/>
                <a:latin typeface="Calibri" panose="020F0502020204030204" pitchFamily="34" charset="0"/>
                <a:ea typeface="Calibri" panose="020F0502020204030204" pitchFamily="34" charset="0"/>
                <a:cs typeface="Times New Roman" panose="02020603050405020304" pitchFamily="18" charset="0"/>
              </a:rPr>
              <a:t>¿Cuáles fueron los fallos o errores de cometieron?, ¿Cómo se pueden evitar la próxima vez?</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defTabSz="914400">
              <a:lnSpc>
                <a:spcPct val="107000"/>
              </a:lnSpc>
              <a:spcAft>
                <a:spcPts val="800"/>
              </a:spcAft>
            </a:pPr>
            <a:endParaRPr lang="es-CO" sz="2000" kern="0" dirty="0">
              <a:latin typeface="Calibri" panose="020F0502020204030204" pitchFamily="34" charset="0"/>
              <a:ea typeface="Calibri" panose="020F0502020204030204" pitchFamily="34" charset="0"/>
              <a:cs typeface="Times New Roman" panose="02020603050405020304" pitchFamily="18" charset="0"/>
            </a:endParaRPr>
          </a:p>
        </p:txBody>
      </p:sp>
      <p:sp>
        <p:nvSpPr>
          <p:cNvPr id="62" name="Google Shape;1266;p52">
            <a:extLst>
              <a:ext uri="{FF2B5EF4-FFF2-40B4-BE49-F238E27FC236}">
                <a16:creationId xmlns="" xmlns:a16="http://schemas.microsoft.com/office/drawing/2014/main" id="{34561DF3-DBEB-4D9F-9B0D-C864DD8A898B}"/>
              </a:ext>
            </a:extLst>
          </p:cNvPr>
          <p:cNvSpPr txBox="1">
            <a:spLocks/>
          </p:cNvSpPr>
          <p:nvPr/>
        </p:nvSpPr>
        <p:spPr>
          <a:xfrm>
            <a:off x="661188" y="3165757"/>
            <a:ext cx="10254738" cy="18811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867"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9pPr>
          </a:lstStyle>
          <a:p>
            <a:pPr marL="457200">
              <a:lnSpc>
                <a:spcPct val="107000"/>
              </a:lnSpc>
              <a:spcAft>
                <a:spcPts val="800"/>
              </a:spcAft>
            </a:pPr>
            <a:r>
              <a:rPr lang="es-CO" sz="2000" dirty="0">
                <a:effectLst/>
                <a:latin typeface="Fredoka One"/>
                <a:ea typeface="Calibri" panose="020F0502020204030204" pitchFamily="34" charset="0"/>
                <a:cs typeface="Calibri" panose="020F0502020204030204" pitchFamily="34" charset="0"/>
              </a:rPr>
              <a:t>	El principal fallo fue no identificar que los datos estaban muy sesgados ya que esto solo se notó cuando estábamos creando los modelos con el propósito de hacer una predicción y debido a que no se pudo generar una solución el proyecto tuvo que plantear un nuevo objetivo y dirigirse por el método de agrupamiento, pero de igual forma, apuntado a reducir la tasa de homicidios para el año 2019.</a:t>
            </a:r>
            <a:endParaRPr lang="es-CO" sz="2000" dirty="0">
              <a:effectLst/>
              <a:latin typeface="Fredoka One"/>
              <a:ea typeface="Calibri" panose="020F0502020204030204" pitchFamily="34" charset="0"/>
              <a:cs typeface="Times New Roman" panose="02020603050405020304" pitchFamily="18" charset="0"/>
            </a:endParaRPr>
          </a:p>
          <a:p>
            <a:pPr marL="0" indent="0" defTabSz="914400"/>
            <a:endParaRPr lang="es-ES" sz="2000" kern="0" dirty="0">
              <a:latin typeface="Fredoka One"/>
            </a:endParaRPr>
          </a:p>
        </p:txBody>
      </p:sp>
      <p:sp>
        <p:nvSpPr>
          <p:cNvPr id="30" name="Google Shape;1268;p52">
            <a:extLst>
              <a:ext uri="{FF2B5EF4-FFF2-40B4-BE49-F238E27FC236}">
                <a16:creationId xmlns="" xmlns:a16="http://schemas.microsoft.com/office/drawing/2014/main" id="{C59C1980-C777-4721-8D38-DA8630AD183C}"/>
              </a:ext>
            </a:extLst>
          </p:cNvPr>
          <p:cNvSpPr txBox="1">
            <a:spLocks/>
          </p:cNvSpPr>
          <p:nvPr/>
        </p:nvSpPr>
        <p:spPr>
          <a:xfrm>
            <a:off x="1276074" y="5053984"/>
            <a:ext cx="10015983" cy="63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2533" b="0" i="0" u="none" strike="noStrike" cap="none">
                <a:solidFill>
                  <a:schemeClr val="accent3"/>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9pPr>
          </a:lstStyle>
          <a:p>
            <a:pPr marL="0" lvl="0" indent="0">
              <a:lnSpc>
                <a:spcPct val="107000"/>
              </a:lnSpc>
              <a:spcAft>
                <a:spcPts val="800"/>
              </a:spcAft>
            </a:pPr>
            <a:r>
              <a:rPr lang="es-CO" sz="2000" b="1" dirty="0">
                <a:effectLst/>
                <a:latin typeface="Calibri" panose="020F0502020204030204" pitchFamily="34" charset="0"/>
                <a:ea typeface="Calibri" panose="020F0502020204030204" pitchFamily="34" charset="0"/>
                <a:cs typeface="Times New Roman" panose="02020603050405020304" pitchFamily="18" charset="0"/>
              </a:rPr>
              <a:t>Alguna recomendación para el uso o mejoramiento de lo generado en el proyecto.</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defTabSz="914400">
              <a:lnSpc>
                <a:spcPct val="107000"/>
              </a:lnSpc>
              <a:spcAft>
                <a:spcPts val="800"/>
              </a:spcAft>
            </a:pPr>
            <a:endParaRPr lang="es-CO" sz="2000" kern="0" dirty="0">
              <a:latin typeface="Calibri" panose="020F0502020204030204" pitchFamily="34" charset="0"/>
              <a:ea typeface="Calibri" panose="020F0502020204030204" pitchFamily="34" charset="0"/>
              <a:cs typeface="Times New Roman" panose="02020603050405020304" pitchFamily="18" charset="0"/>
            </a:endParaRPr>
          </a:p>
        </p:txBody>
      </p:sp>
      <p:sp>
        <p:nvSpPr>
          <p:cNvPr id="31" name="Google Shape;1266;p52">
            <a:extLst>
              <a:ext uri="{FF2B5EF4-FFF2-40B4-BE49-F238E27FC236}">
                <a16:creationId xmlns="" xmlns:a16="http://schemas.microsoft.com/office/drawing/2014/main" id="{6D1336CD-4476-4587-91E4-FC069B09478C}"/>
              </a:ext>
            </a:extLst>
          </p:cNvPr>
          <p:cNvSpPr txBox="1">
            <a:spLocks/>
          </p:cNvSpPr>
          <p:nvPr/>
        </p:nvSpPr>
        <p:spPr>
          <a:xfrm>
            <a:off x="1864723" y="5428319"/>
            <a:ext cx="8526140" cy="845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867"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9pPr>
          </a:lstStyle>
          <a:p>
            <a:pPr defTabSz="914400">
              <a:lnSpc>
                <a:spcPct val="107000"/>
              </a:lnSpc>
              <a:spcAft>
                <a:spcPts val="800"/>
              </a:spcAft>
            </a:pPr>
            <a:r>
              <a:rPr lang="es-ES" sz="2000" dirty="0">
                <a:solidFill>
                  <a:schemeClr val="tx2">
                    <a:lumMod val="25000"/>
                  </a:schemeClr>
                </a:solidFill>
                <a:effectLst/>
                <a:latin typeface="Fredoka One"/>
                <a:ea typeface="Calibri" panose="020F0502020204030204" pitchFamily="34" charset="0"/>
                <a:cs typeface="Calibri" panose="020F0502020204030204" pitchFamily="34" charset="0"/>
              </a:rPr>
              <a:t>Se recomienda que los análisis sean lo más precisos posibles de acuerdo a los resultados de los agrupamientos.</a:t>
            </a:r>
            <a:r>
              <a:rPr lang="es-CO" sz="2000" dirty="0">
                <a:solidFill>
                  <a:schemeClr val="tx2">
                    <a:lumMod val="25000"/>
                  </a:schemeClr>
                </a:solidFill>
                <a:effectLst/>
                <a:latin typeface="Fredoka One"/>
                <a:ea typeface="Calibri" panose="020F0502020204030204" pitchFamily="34" charset="0"/>
                <a:cs typeface="Calibri" panose="020F0502020204030204" pitchFamily="34" charset="0"/>
              </a:rPr>
              <a:t> </a:t>
            </a:r>
            <a:endParaRPr lang="es-CO" sz="2000" dirty="0">
              <a:effectLst/>
              <a:latin typeface="Fredoka One"/>
              <a:ea typeface="Calibri" panose="020F0502020204030204" pitchFamily="34" charset="0"/>
              <a:cs typeface="Times New Roman" panose="02020603050405020304" pitchFamily="18" charset="0"/>
            </a:endParaRPr>
          </a:p>
          <a:p>
            <a:pPr defTabSz="914400">
              <a:lnSpc>
                <a:spcPct val="107000"/>
              </a:lnSpc>
              <a:spcAft>
                <a:spcPts val="800"/>
              </a:spcAft>
            </a:pPr>
            <a:r>
              <a:rPr lang="es-ES" sz="2000" kern="0" dirty="0">
                <a:latin typeface="Fredoka One"/>
                <a:ea typeface="Calibri" panose="020F0502020204030204" pitchFamily="34" charset="0"/>
                <a:cs typeface="Calibri" panose="020F0502020204030204" pitchFamily="34" charset="0"/>
              </a:rPr>
              <a:t> </a:t>
            </a:r>
            <a:endParaRPr lang="es-ES" sz="2000" kern="0" dirty="0">
              <a:latin typeface="Fredoka One"/>
              <a:ea typeface="Calibri" panose="020F0502020204030204" pitchFamily="34" charset="0"/>
              <a:cs typeface="Times New Roman" panose="02020603050405020304" pitchFamily="18" charset="0"/>
            </a:endParaRPr>
          </a:p>
          <a:p>
            <a:pPr marL="0" indent="0" defTabSz="914400"/>
            <a:endParaRPr lang="es-ES" sz="2000" kern="0" dirty="0">
              <a:latin typeface="Fredoka One"/>
            </a:endParaRPr>
          </a:p>
        </p:txBody>
      </p:sp>
    </p:spTree>
    <p:extLst>
      <p:ext uri="{BB962C8B-B14F-4D97-AF65-F5344CB8AC3E}">
        <p14:creationId xmlns:p14="http://schemas.microsoft.com/office/powerpoint/2010/main" val="11822820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52"/>
          <p:cNvSpPr/>
          <p:nvPr/>
        </p:nvSpPr>
        <p:spPr>
          <a:xfrm>
            <a:off x="259307" y="147995"/>
            <a:ext cx="11668835" cy="6557713"/>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65" name="Google Shape;1265;p52"/>
          <p:cNvSpPr txBox="1">
            <a:spLocks noGrp="1"/>
          </p:cNvSpPr>
          <p:nvPr>
            <p:ph type="title"/>
          </p:nvPr>
        </p:nvSpPr>
        <p:spPr>
          <a:xfrm>
            <a:off x="3170242" y="189119"/>
            <a:ext cx="5473983" cy="763600"/>
          </a:xfrm>
          <a:prstGeom prst="rect">
            <a:avLst/>
          </a:prstGeom>
        </p:spPr>
        <p:txBody>
          <a:bodyPr spcFirstLastPara="1" wrap="square" lIns="121900" tIns="121900" rIns="121900" bIns="121900" anchor="t" anchorCtr="0">
            <a:noAutofit/>
          </a:bodyPr>
          <a:lstStyle/>
          <a:p>
            <a:pPr lvl="0"/>
            <a:r>
              <a:rPr lang="es-CO" b="1" dirty="0"/>
              <a:t>LECCIONES Y RECOMENDACIONES</a:t>
            </a:r>
            <a:endParaRPr b="1" dirty="0"/>
          </a:p>
        </p:txBody>
      </p:sp>
      <p:sp>
        <p:nvSpPr>
          <p:cNvPr id="1266" name="Google Shape;1266;p52"/>
          <p:cNvSpPr txBox="1">
            <a:spLocks noGrp="1"/>
          </p:cNvSpPr>
          <p:nvPr>
            <p:ph type="subTitle" idx="1"/>
          </p:nvPr>
        </p:nvSpPr>
        <p:spPr>
          <a:xfrm>
            <a:off x="1115263" y="1742749"/>
            <a:ext cx="10150174" cy="1599721"/>
          </a:xfrm>
          <a:prstGeom prst="rect">
            <a:avLst/>
          </a:prstGeom>
        </p:spPr>
        <p:txBody>
          <a:bodyPr spcFirstLastPara="1" wrap="square" lIns="121900" tIns="121900" rIns="121900" bIns="121900" anchor="t" anchorCtr="0">
            <a:noAutofit/>
          </a:bodyPr>
          <a:lstStyle/>
          <a:p>
            <a:pPr marL="457200">
              <a:lnSpc>
                <a:spcPct val="107000"/>
              </a:lnSpc>
              <a:spcAft>
                <a:spcPts val="800"/>
              </a:spcAft>
            </a:pPr>
            <a:r>
              <a:rPr lang="es-CO" sz="2000" dirty="0">
                <a:latin typeface="Fredoka One"/>
                <a:ea typeface="Calibri" panose="020F0502020204030204" pitchFamily="34" charset="0"/>
              </a:rPr>
              <a:t>S</a:t>
            </a:r>
            <a:r>
              <a:rPr lang="es-CO" sz="2000" dirty="0">
                <a:effectLst/>
                <a:latin typeface="Fredoka One"/>
                <a:ea typeface="Calibri" panose="020F0502020204030204" pitchFamily="34" charset="0"/>
              </a:rPr>
              <a:t>e recomienda activar el filtro en las columnas que corresponde a cada atributo. Luego de esto, fijarse en aquellos atributos que en sus opciones de filtro muestran muy pocas opciones (en general de 1 a 6) ya que la mayoría de atributos siempre tendrán más de 6 opciones de filtro; basado en esto se puede identificar el agrupamiento por el que está hecho la clase de homicidio.</a:t>
            </a:r>
            <a:endParaRPr sz="2000" dirty="0">
              <a:latin typeface="Fredoka One"/>
            </a:endParaRPr>
          </a:p>
        </p:txBody>
      </p:sp>
      <p:sp>
        <p:nvSpPr>
          <p:cNvPr id="1268" name="Google Shape;1268;p52"/>
          <p:cNvSpPr txBox="1">
            <a:spLocks noGrp="1"/>
          </p:cNvSpPr>
          <p:nvPr>
            <p:ph type="subTitle" idx="3"/>
          </p:nvPr>
        </p:nvSpPr>
        <p:spPr>
          <a:xfrm>
            <a:off x="849895" y="1328079"/>
            <a:ext cx="10150173" cy="734460"/>
          </a:xfrm>
          <a:prstGeom prst="rect">
            <a:avLst/>
          </a:prstGeom>
        </p:spPr>
        <p:txBody>
          <a:bodyPr spcFirstLastPara="1" wrap="square" lIns="121900" tIns="121900" rIns="121900" bIns="121900" anchor="t" anchorCtr="0">
            <a:noAutofit/>
          </a:bodyPr>
          <a:lstStyle/>
          <a:p>
            <a:pPr marL="0" lvl="0" indent="0">
              <a:lnSpc>
                <a:spcPct val="107000"/>
              </a:lnSpc>
              <a:spcAft>
                <a:spcPts val="800"/>
              </a:spcAft>
            </a:pPr>
            <a:r>
              <a:rPr lang="es-CO" sz="2000" b="1" dirty="0">
                <a:effectLst/>
                <a:latin typeface="Calibri" panose="020F0502020204030204" pitchFamily="34" charset="0"/>
                <a:ea typeface="Calibri" panose="020F0502020204030204" pitchFamily="34" charset="0"/>
                <a:cs typeface="Times New Roman" panose="02020603050405020304" pitchFamily="18" charset="0"/>
              </a:rPr>
              <a:t>Alguna recomendación para el cliente sobre la forma de abordar el proyecto.</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90" name="Google Shape;1290;p52"/>
          <p:cNvSpPr/>
          <p:nvPr/>
        </p:nvSpPr>
        <p:spPr>
          <a:xfrm>
            <a:off x="927298" y="1088655"/>
            <a:ext cx="493200" cy="4932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94" name="Google Shape;1294;p52"/>
          <p:cNvSpPr/>
          <p:nvPr/>
        </p:nvSpPr>
        <p:spPr>
          <a:xfrm>
            <a:off x="1644164" y="1270055"/>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nvGrpSpPr>
          <p:cNvPr id="1296" name="Google Shape;1296;p52"/>
          <p:cNvGrpSpPr/>
          <p:nvPr/>
        </p:nvGrpSpPr>
        <p:grpSpPr>
          <a:xfrm flipH="1">
            <a:off x="637668" y="5426126"/>
            <a:ext cx="743219" cy="1428209"/>
            <a:chOff x="4002401" y="6360650"/>
            <a:chExt cx="930575" cy="1788241"/>
          </a:xfrm>
        </p:grpSpPr>
        <p:sp>
          <p:nvSpPr>
            <p:cNvPr id="1297" name="Google Shape;1297;p52"/>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98" name="Google Shape;1298;p52"/>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99" name="Google Shape;1299;p52"/>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0" name="Google Shape;1300;p52"/>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1" name="Google Shape;1301;p52"/>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2" name="Google Shape;1302;p52"/>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3" name="Google Shape;1303;p52"/>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grpSp>
        <p:nvGrpSpPr>
          <p:cNvPr id="1304" name="Google Shape;1304;p52"/>
          <p:cNvGrpSpPr/>
          <p:nvPr/>
        </p:nvGrpSpPr>
        <p:grpSpPr>
          <a:xfrm>
            <a:off x="10832184" y="5704224"/>
            <a:ext cx="890805" cy="1193624"/>
            <a:chOff x="122038" y="7256930"/>
            <a:chExt cx="668104" cy="895218"/>
          </a:xfrm>
        </p:grpSpPr>
        <p:sp>
          <p:nvSpPr>
            <p:cNvPr id="1305" name="Google Shape;1305;p52"/>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6" name="Google Shape;1306;p52"/>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7" name="Google Shape;1307;p52"/>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8" name="Google Shape;1308;p52"/>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09" name="Google Shape;1309;p52"/>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10" name="Google Shape;1310;p52"/>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sp>
        <p:nvSpPr>
          <p:cNvPr id="61" name="Google Shape;1268;p52">
            <a:extLst>
              <a:ext uri="{FF2B5EF4-FFF2-40B4-BE49-F238E27FC236}">
                <a16:creationId xmlns="" xmlns:a16="http://schemas.microsoft.com/office/drawing/2014/main" id="{25B5852C-6CD1-4F9A-98AF-DB4CE90FC200}"/>
              </a:ext>
            </a:extLst>
          </p:cNvPr>
          <p:cNvSpPr txBox="1">
            <a:spLocks/>
          </p:cNvSpPr>
          <p:nvPr/>
        </p:nvSpPr>
        <p:spPr>
          <a:xfrm>
            <a:off x="927298" y="3818765"/>
            <a:ext cx="10015983" cy="63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2533" b="0" i="0" u="none" strike="noStrike" cap="none">
                <a:solidFill>
                  <a:schemeClr val="accent3"/>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9pPr>
          </a:lstStyle>
          <a:p>
            <a:pPr marL="0" lvl="0" indent="0">
              <a:lnSpc>
                <a:spcPct val="107000"/>
              </a:lnSpc>
              <a:spcAft>
                <a:spcPts val="800"/>
              </a:spcAft>
            </a:pPr>
            <a:r>
              <a:rPr lang="es-CO" sz="2000" b="1" dirty="0">
                <a:effectLst/>
                <a:latin typeface="Calibri" panose="020F0502020204030204" pitchFamily="34" charset="0"/>
                <a:ea typeface="Calibri" panose="020F0502020204030204" pitchFamily="34" charset="0"/>
                <a:cs typeface="Times New Roman" panose="02020603050405020304" pitchFamily="18" charset="0"/>
              </a:rPr>
              <a:t>Propuesta de posible nuevo proyecto en la misma línea.</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defTabSz="914400">
              <a:lnSpc>
                <a:spcPct val="107000"/>
              </a:lnSpc>
              <a:spcAft>
                <a:spcPts val="800"/>
              </a:spcAft>
            </a:pPr>
            <a:endParaRPr lang="es-CO" sz="2000" kern="0" dirty="0">
              <a:latin typeface="Calibri" panose="020F0502020204030204" pitchFamily="34" charset="0"/>
              <a:ea typeface="Calibri" panose="020F0502020204030204" pitchFamily="34" charset="0"/>
              <a:cs typeface="Times New Roman" panose="02020603050405020304" pitchFamily="18" charset="0"/>
            </a:endParaRPr>
          </a:p>
        </p:txBody>
      </p:sp>
      <p:sp>
        <p:nvSpPr>
          <p:cNvPr id="62" name="Google Shape;1266;p52">
            <a:extLst>
              <a:ext uri="{FF2B5EF4-FFF2-40B4-BE49-F238E27FC236}">
                <a16:creationId xmlns="" xmlns:a16="http://schemas.microsoft.com/office/drawing/2014/main" id="{34561DF3-DBEB-4D9F-9B0D-C864DD8A898B}"/>
              </a:ext>
            </a:extLst>
          </p:cNvPr>
          <p:cNvSpPr txBox="1">
            <a:spLocks/>
          </p:cNvSpPr>
          <p:nvPr/>
        </p:nvSpPr>
        <p:spPr>
          <a:xfrm>
            <a:off x="771640" y="4230809"/>
            <a:ext cx="10254738" cy="18811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867"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3733" b="0" i="0" u="none" strike="noStrike" cap="none">
                <a:solidFill>
                  <a:schemeClr val="dk2"/>
                </a:solidFill>
                <a:latin typeface="Raleway"/>
                <a:ea typeface="Raleway"/>
                <a:cs typeface="Raleway"/>
                <a:sym typeface="Raleway"/>
              </a:defRPr>
            </a:lvl9pPr>
          </a:lstStyle>
          <a:p>
            <a:pPr marL="457200">
              <a:lnSpc>
                <a:spcPct val="107000"/>
              </a:lnSpc>
              <a:spcAft>
                <a:spcPts val="800"/>
              </a:spcAft>
            </a:pPr>
            <a:r>
              <a:rPr lang="es-CO" sz="2000" dirty="0">
                <a:effectLst/>
                <a:latin typeface="Fredoka One"/>
                <a:ea typeface="Calibri" panose="020F0502020204030204" pitchFamily="34" charset="0"/>
                <a:cs typeface="Calibri" panose="020F0502020204030204" pitchFamily="34" charset="0"/>
              </a:rPr>
              <a:t>	</a:t>
            </a:r>
            <a:r>
              <a:rPr lang="es-CO" sz="2000" dirty="0">
                <a:effectLst/>
                <a:latin typeface="Fredoka One"/>
                <a:ea typeface="Calibri" panose="020F0502020204030204" pitchFamily="34" charset="0"/>
                <a:cs typeface="Times New Roman" panose="02020603050405020304" pitchFamily="18" charset="0"/>
              </a:rPr>
              <a:t>Si la organización proporciona datos que no abarquen tantas cualidades en un solo atributo y determine que los datos cuenten con la información necesaria, evitando el sesgo de los mismos, se puede crear un sistema que prediga los homicidios en el próximo año correspondiente. </a:t>
            </a:r>
          </a:p>
          <a:p>
            <a:pPr marL="0" indent="0" defTabSz="914400"/>
            <a:endParaRPr lang="es-ES" sz="2000" kern="0" dirty="0">
              <a:latin typeface="Fredoka One"/>
            </a:endParaRPr>
          </a:p>
        </p:txBody>
      </p:sp>
    </p:spTree>
    <p:extLst>
      <p:ext uri="{BB962C8B-B14F-4D97-AF65-F5344CB8AC3E}">
        <p14:creationId xmlns:p14="http://schemas.microsoft.com/office/powerpoint/2010/main" val="6453342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51"/>
          <p:cNvSpPr txBox="1">
            <a:spLocks noGrp="1"/>
          </p:cNvSpPr>
          <p:nvPr>
            <p:ph type="title"/>
          </p:nvPr>
        </p:nvSpPr>
        <p:spPr>
          <a:xfrm>
            <a:off x="300712" y="500538"/>
            <a:ext cx="10925021" cy="1269217"/>
          </a:xfrm>
          <a:prstGeom prst="rect">
            <a:avLst/>
          </a:prstGeom>
        </p:spPr>
        <p:txBody>
          <a:bodyPr spcFirstLastPara="1" wrap="square" lIns="121900" tIns="121900" rIns="121900" bIns="121900" anchor="t" anchorCtr="0">
            <a:noAutofit/>
          </a:bodyPr>
          <a:lstStyle/>
          <a:p>
            <a:pPr lvl="0"/>
            <a:r>
              <a:rPr lang="es-CO" b="1" dirty="0"/>
              <a:t>SE OBTUVO UNA TASA DE ÉXITO ACORDE A LA NATURALEZA DEL PROBLEMA</a:t>
            </a:r>
            <a:endParaRPr b="1" dirty="0"/>
          </a:p>
        </p:txBody>
      </p:sp>
      <p:sp>
        <p:nvSpPr>
          <p:cNvPr id="1247" name="Google Shape;1247;p51"/>
          <p:cNvSpPr txBox="1">
            <a:spLocks noGrp="1"/>
          </p:cNvSpPr>
          <p:nvPr>
            <p:ph type="subTitle" idx="4294967295"/>
          </p:nvPr>
        </p:nvSpPr>
        <p:spPr>
          <a:xfrm>
            <a:off x="1486244" y="4980470"/>
            <a:ext cx="9219512" cy="1065007"/>
          </a:xfrm>
          <a:prstGeom prst="rect">
            <a:avLst/>
          </a:prstGeom>
        </p:spPr>
        <p:txBody>
          <a:bodyPr spcFirstLastPara="1" wrap="square" lIns="121900" tIns="121900" rIns="121900" bIns="121900" anchor="t" anchorCtr="0">
            <a:noAutofit/>
          </a:bodyPr>
          <a:lstStyle/>
          <a:p>
            <a:pPr marL="114300" indent="0">
              <a:lnSpc>
                <a:spcPct val="107000"/>
              </a:lnSpc>
              <a:spcAft>
                <a:spcPts val="800"/>
              </a:spcAft>
              <a:buNone/>
            </a:pPr>
            <a:r>
              <a:rPr lang="es-CO" sz="2400" dirty="0">
                <a:effectLst/>
                <a:latin typeface="Fredoka One"/>
                <a:ea typeface="Calibri" panose="020F0502020204030204" pitchFamily="34" charset="0"/>
                <a:cs typeface="Times New Roman" panose="02020603050405020304" pitchFamily="18" charset="0"/>
              </a:rPr>
              <a:t>El modelo cumple con el objetivo planteado y se identifican las 4 clases de homicidios que se pueden detectar en los últimos 8 años.</a:t>
            </a:r>
          </a:p>
        </p:txBody>
      </p:sp>
      <p:pic>
        <p:nvPicPr>
          <p:cNvPr id="1255" name="Google Shape;1255;p51" title="Chart">
            <a:hlinkClick r:id="rId3"/>
          </p:cNvPr>
          <p:cNvPicPr preferRelativeResize="0"/>
          <p:nvPr/>
        </p:nvPicPr>
        <p:blipFill rotWithShape="1">
          <a:blip r:embed="rId4">
            <a:alphaModFix/>
          </a:blip>
          <a:srcRect l="20219" r="20225"/>
          <a:stretch/>
        </p:blipFill>
        <p:spPr>
          <a:xfrm>
            <a:off x="3968708" y="1374413"/>
            <a:ext cx="3589028" cy="3713833"/>
          </a:xfrm>
          <a:prstGeom prst="rect">
            <a:avLst/>
          </a:prstGeom>
          <a:noFill/>
          <a:ln>
            <a:noFill/>
          </a:ln>
        </p:spPr>
      </p:pic>
    </p:spTree>
    <p:extLst>
      <p:ext uri="{BB962C8B-B14F-4D97-AF65-F5344CB8AC3E}">
        <p14:creationId xmlns:p14="http://schemas.microsoft.com/office/powerpoint/2010/main" val="7015594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3357432" y="2785285"/>
            <a:ext cx="4281200" cy="1122400"/>
          </a:xfrm>
          <a:prstGeom prst="rect">
            <a:avLst/>
          </a:prstGeom>
        </p:spPr>
        <p:txBody>
          <a:bodyPr spcFirstLastPara="1" wrap="square" lIns="121900" tIns="121900" rIns="121900" bIns="121900" anchor="ctr" anchorCtr="0">
            <a:noAutofit/>
          </a:bodyPr>
          <a:lstStyle/>
          <a:p>
            <a:r>
              <a:rPr lang="es-419" dirty="0"/>
              <a:t>Gracias</a:t>
            </a:r>
            <a:endParaRPr dirty="0"/>
          </a:p>
        </p:txBody>
      </p:sp>
      <p:grpSp>
        <p:nvGrpSpPr>
          <p:cNvPr id="1039" name="Google Shape;1039;p48"/>
          <p:cNvGrpSpPr/>
          <p:nvPr/>
        </p:nvGrpSpPr>
        <p:grpSpPr>
          <a:xfrm flipH="1">
            <a:off x="7552701" y="5081132"/>
            <a:ext cx="1359267" cy="1838869"/>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grpSp>
        <p:nvGrpSpPr>
          <p:cNvPr id="1052" name="Google Shape;1052;p48"/>
          <p:cNvGrpSpPr/>
          <p:nvPr/>
        </p:nvGrpSpPr>
        <p:grpSpPr>
          <a:xfrm>
            <a:off x="8911951" y="5704224"/>
            <a:ext cx="890805" cy="1193624"/>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spTree>
    <p:extLst>
      <p:ext uri="{BB962C8B-B14F-4D97-AF65-F5344CB8AC3E}">
        <p14:creationId xmlns:p14="http://schemas.microsoft.com/office/powerpoint/2010/main" val="17509881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6"/>
          <p:cNvSpPr/>
          <p:nvPr/>
        </p:nvSpPr>
        <p:spPr>
          <a:xfrm>
            <a:off x="5128503" y="879243"/>
            <a:ext cx="892000" cy="8920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89" name="Google Shape;889;p46"/>
          <p:cNvSpPr/>
          <p:nvPr/>
        </p:nvSpPr>
        <p:spPr>
          <a:xfrm>
            <a:off x="9368164" y="846530"/>
            <a:ext cx="892000" cy="8920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90" name="Google Shape;890;p46"/>
          <p:cNvSpPr/>
          <p:nvPr/>
        </p:nvSpPr>
        <p:spPr>
          <a:xfrm>
            <a:off x="9339676" y="3465900"/>
            <a:ext cx="892000" cy="8920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91" name="Google Shape;891;p46"/>
          <p:cNvSpPr/>
          <p:nvPr/>
        </p:nvSpPr>
        <p:spPr>
          <a:xfrm>
            <a:off x="5128503" y="3334777"/>
            <a:ext cx="892000" cy="8920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92" name="Google Shape;892;p46"/>
          <p:cNvSpPr/>
          <p:nvPr/>
        </p:nvSpPr>
        <p:spPr>
          <a:xfrm>
            <a:off x="1521703" y="3334777"/>
            <a:ext cx="892000" cy="8920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93" name="Google Shape;893;p46"/>
          <p:cNvSpPr/>
          <p:nvPr/>
        </p:nvSpPr>
        <p:spPr>
          <a:xfrm>
            <a:off x="1521636" y="879243"/>
            <a:ext cx="892000" cy="8920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894" name="Google Shape;894;p46"/>
          <p:cNvSpPr txBox="1">
            <a:spLocks noGrp="1"/>
          </p:cNvSpPr>
          <p:nvPr>
            <p:ph type="title"/>
          </p:nvPr>
        </p:nvSpPr>
        <p:spPr>
          <a:xfrm>
            <a:off x="3816710" y="-71504"/>
            <a:ext cx="4383053" cy="852663"/>
          </a:xfrm>
          <a:prstGeom prst="rect">
            <a:avLst/>
          </a:prstGeom>
        </p:spPr>
        <p:txBody>
          <a:bodyPr spcFirstLastPara="1" wrap="square" lIns="121900" tIns="121900" rIns="121900" bIns="121900" anchor="t" anchorCtr="0">
            <a:noAutofit/>
          </a:bodyPr>
          <a:lstStyle/>
          <a:p>
            <a:pPr lvl="0"/>
            <a:r>
              <a:rPr lang="es-419" b="1" dirty="0"/>
              <a:t>GLOSARIO DE TÉMINOS</a:t>
            </a:r>
            <a:endParaRPr dirty="0"/>
          </a:p>
        </p:txBody>
      </p:sp>
      <p:sp>
        <p:nvSpPr>
          <p:cNvPr id="895" name="Google Shape;895;p46"/>
          <p:cNvSpPr txBox="1">
            <a:spLocks noGrp="1"/>
          </p:cNvSpPr>
          <p:nvPr>
            <p:ph type="subTitle" idx="1"/>
          </p:nvPr>
        </p:nvSpPr>
        <p:spPr>
          <a:xfrm>
            <a:off x="4149503" y="2254058"/>
            <a:ext cx="3228400" cy="1023252"/>
          </a:xfrm>
          <a:prstGeom prst="rect">
            <a:avLst/>
          </a:prstGeom>
        </p:spPr>
        <p:txBody>
          <a:bodyPr spcFirstLastPara="1" wrap="square" lIns="121900" tIns="121900" rIns="121900" bIns="121900" anchor="t" anchorCtr="0">
            <a:noAutofit/>
          </a:bodyPr>
          <a:lstStyle/>
          <a:p>
            <a:pPr marL="0" indent="0" algn="just"/>
            <a:r>
              <a:rPr lang="es-CO" sz="2000" dirty="0">
                <a:solidFill>
                  <a:schemeClr val="bg1"/>
                </a:solidFill>
                <a:effectLst/>
                <a:latin typeface="Fredoka One"/>
                <a:ea typeface="Times New Roman" panose="02020603050405020304" pitchFamily="18" charset="0"/>
              </a:rPr>
              <a:t>Conjunto de caracteres que se asocian por un factor común.</a:t>
            </a:r>
            <a:endParaRPr sz="2000" dirty="0">
              <a:solidFill>
                <a:schemeClr val="bg1"/>
              </a:solidFill>
              <a:latin typeface="Fredoka One"/>
            </a:endParaRPr>
          </a:p>
        </p:txBody>
      </p:sp>
      <p:sp>
        <p:nvSpPr>
          <p:cNvPr id="896" name="Google Shape;896;p46"/>
          <p:cNvSpPr txBox="1">
            <a:spLocks noGrp="1"/>
          </p:cNvSpPr>
          <p:nvPr>
            <p:ph type="subTitle" idx="2"/>
          </p:nvPr>
        </p:nvSpPr>
        <p:spPr>
          <a:xfrm>
            <a:off x="353503" y="1753985"/>
            <a:ext cx="3228400" cy="559200"/>
          </a:xfrm>
          <a:prstGeom prst="rect">
            <a:avLst/>
          </a:prstGeom>
        </p:spPr>
        <p:txBody>
          <a:bodyPr spcFirstLastPara="1" wrap="square" lIns="121900" tIns="121900" rIns="121900" bIns="121900" anchor="t" anchorCtr="0">
            <a:noAutofit/>
          </a:bodyPr>
          <a:lstStyle/>
          <a:p>
            <a:pPr marL="0" indent="0"/>
            <a:r>
              <a:rPr lang="en" b="1" dirty="0"/>
              <a:t>Homocidio</a:t>
            </a:r>
            <a:endParaRPr b="1" dirty="0"/>
          </a:p>
        </p:txBody>
      </p:sp>
      <p:sp>
        <p:nvSpPr>
          <p:cNvPr id="897" name="Google Shape;897;p46"/>
          <p:cNvSpPr txBox="1">
            <a:spLocks noGrp="1"/>
          </p:cNvSpPr>
          <p:nvPr>
            <p:ph type="subTitle" idx="3"/>
          </p:nvPr>
        </p:nvSpPr>
        <p:spPr>
          <a:xfrm>
            <a:off x="0" y="2228184"/>
            <a:ext cx="3960303" cy="994441"/>
          </a:xfrm>
          <a:prstGeom prst="rect">
            <a:avLst/>
          </a:prstGeom>
        </p:spPr>
        <p:txBody>
          <a:bodyPr spcFirstLastPara="1" wrap="square" lIns="121900" tIns="121900" rIns="121900" bIns="121900" anchor="t" anchorCtr="0">
            <a:noAutofit/>
          </a:bodyPr>
          <a:lstStyle/>
          <a:p>
            <a:pPr marL="0" indent="0" algn="just">
              <a:buClr>
                <a:schemeClr val="dk1"/>
              </a:buClr>
              <a:buSzPts val="1100"/>
            </a:pPr>
            <a:r>
              <a:rPr lang="es-CO" sz="2000" dirty="0">
                <a:solidFill>
                  <a:schemeClr val="bg1"/>
                </a:solidFill>
                <a:latin typeface="Fredoka One"/>
                <a:ea typeface="Calibri" panose="020F0502020204030204" pitchFamily="34" charset="0"/>
              </a:rPr>
              <a:t>E</a:t>
            </a:r>
            <a:r>
              <a:rPr lang="es-CO" sz="2000" dirty="0">
                <a:solidFill>
                  <a:schemeClr val="bg1"/>
                </a:solidFill>
                <a:effectLst/>
                <a:latin typeface="Fredoka One"/>
                <a:ea typeface="Calibri" panose="020F0502020204030204" pitchFamily="34" charset="0"/>
              </a:rPr>
              <a:t>s un delito contra la vida humana que se produce cuando una persona mata a otra.</a:t>
            </a:r>
            <a:r>
              <a:rPr lang="es-CO" sz="2000" dirty="0">
                <a:solidFill>
                  <a:schemeClr val="bg1"/>
                </a:solidFill>
                <a:effectLst/>
                <a:latin typeface="Fredoka One"/>
                <a:ea typeface="Times New Roman" panose="02020603050405020304" pitchFamily="18" charset="0"/>
              </a:rPr>
              <a:t> </a:t>
            </a:r>
            <a:endParaRPr sz="2000" dirty="0">
              <a:solidFill>
                <a:schemeClr val="bg1"/>
              </a:solidFill>
              <a:latin typeface="Fredoka One"/>
            </a:endParaRPr>
          </a:p>
        </p:txBody>
      </p:sp>
      <p:sp>
        <p:nvSpPr>
          <p:cNvPr id="898" name="Google Shape;898;p46"/>
          <p:cNvSpPr txBox="1">
            <a:spLocks noGrp="1"/>
          </p:cNvSpPr>
          <p:nvPr>
            <p:ph type="subTitle" idx="4"/>
          </p:nvPr>
        </p:nvSpPr>
        <p:spPr>
          <a:xfrm>
            <a:off x="3960303" y="1753985"/>
            <a:ext cx="3228400" cy="559200"/>
          </a:xfrm>
          <a:prstGeom prst="rect">
            <a:avLst/>
          </a:prstGeom>
        </p:spPr>
        <p:txBody>
          <a:bodyPr spcFirstLastPara="1" wrap="square" lIns="121900" tIns="121900" rIns="121900" bIns="121900" anchor="t" anchorCtr="0">
            <a:noAutofit/>
          </a:bodyPr>
          <a:lstStyle/>
          <a:p>
            <a:pPr marL="0" indent="0"/>
            <a:r>
              <a:rPr lang="en" b="1" dirty="0"/>
              <a:t>Agrupación</a:t>
            </a:r>
            <a:endParaRPr b="1" dirty="0"/>
          </a:p>
        </p:txBody>
      </p:sp>
      <p:sp>
        <p:nvSpPr>
          <p:cNvPr id="899" name="Google Shape;899;p46"/>
          <p:cNvSpPr txBox="1">
            <a:spLocks noGrp="1"/>
          </p:cNvSpPr>
          <p:nvPr>
            <p:ph type="subTitle" idx="5"/>
          </p:nvPr>
        </p:nvSpPr>
        <p:spPr>
          <a:xfrm>
            <a:off x="7526544" y="2301362"/>
            <a:ext cx="4624898" cy="1466498"/>
          </a:xfrm>
          <a:prstGeom prst="rect">
            <a:avLst/>
          </a:prstGeom>
        </p:spPr>
        <p:txBody>
          <a:bodyPr spcFirstLastPara="1" wrap="square" lIns="121900" tIns="121900" rIns="121900" bIns="121900" anchor="t" anchorCtr="0">
            <a:noAutofit/>
          </a:bodyPr>
          <a:lstStyle/>
          <a:p>
            <a:pPr marL="0" indent="0" algn="just">
              <a:buClr>
                <a:schemeClr val="dk1"/>
              </a:buClr>
              <a:buSzPts val="1100"/>
            </a:pPr>
            <a:r>
              <a:rPr lang="es-CO" sz="2000" dirty="0">
                <a:solidFill>
                  <a:schemeClr val="bg1"/>
                </a:solidFill>
                <a:latin typeface="Fredoka One"/>
                <a:ea typeface="Calibri" panose="020F0502020204030204" pitchFamily="34" charset="0"/>
              </a:rPr>
              <a:t>E</a:t>
            </a:r>
            <a:r>
              <a:rPr lang="es-CO" sz="2000" dirty="0">
                <a:solidFill>
                  <a:schemeClr val="bg1"/>
                </a:solidFill>
                <a:effectLst/>
                <a:latin typeface="Fredoka One"/>
                <a:ea typeface="Calibri" panose="020F0502020204030204" pitchFamily="34" charset="0"/>
              </a:rPr>
              <a:t>s el proceso de hallar anomalías, patrones y correlaciones en grandes conjuntos de datos para predecir resultados.</a:t>
            </a:r>
            <a:r>
              <a:rPr lang="es-CO" sz="2000" dirty="0">
                <a:solidFill>
                  <a:schemeClr val="bg1"/>
                </a:solidFill>
                <a:effectLst/>
                <a:latin typeface="Fredoka One"/>
                <a:ea typeface="Times New Roman" panose="02020603050405020304" pitchFamily="18" charset="0"/>
              </a:rPr>
              <a:t> </a:t>
            </a:r>
            <a:endParaRPr sz="2000" dirty="0">
              <a:solidFill>
                <a:schemeClr val="bg1"/>
              </a:solidFill>
              <a:latin typeface="Fredoka One"/>
            </a:endParaRPr>
          </a:p>
        </p:txBody>
      </p:sp>
      <p:sp>
        <p:nvSpPr>
          <p:cNvPr id="900" name="Google Shape;900;p46"/>
          <p:cNvSpPr txBox="1">
            <a:spLocks noGrp="1"/>
          </p:cNvSpPr>
          <p:nvPr>
            <p:ph type="subTitle" idx="6"/>
          </p:nvPr>
        </p:nvSpPr>
        <p:spPr>
          <a:xfrm>
            <a:off x="8199964" y="1721272"/>
            <a:ext cx="3228400" cy="559200"/>
          </a:xfrm>
          <a:prstGeom prst="rect">
            <a:avLst/>
          </a:prstGeom>
        </p:spPr>
        <p:txBody>
          <a:bodyPr spcFirstLastPara="1" wrap="square" lIns="121900" tIns="121900" rIns="121900" bIns="121900" anchor="t" anchorCtr="0">
            <a:noAutofit/>
          </a:bodyPr>
          <a:lstStyle/>
          <a:p>
            <a:pPr marL="0" indent="0"/>
            <a:r>
              <a:rPr lang="en" b="1" dirty="0"/>
              <a:t>Mineria de Datos</a:t>
            </a:r>
            <a:endParaRPr b="1" dirty="0"/>
          </a:p>
        </p:txBody>
      </p:sp>
      <p:sp>
        <p:nvSpPr>
          <p:cNvPr id="901" name="Google Shape;901;p46"/>
          <p:cNvSpPr txBox="1">
            <a:spLocks noGrp="1"/>
          </p:cNvSpPr>
          <p:nvPr>
            <p:ph type="subTitle" idx="7"/>
          </p:nvPr>
        </p:nvSpPr>
        <p:spPr>
          <a:xfrm>
            <a:off x="0" y="4668510"/>
            <a:ext cx="3960303" cy="1732290"/>
          </a:xfrm>
          <a:prstGeom prst="rect">
            <a:avLst/>
          </a:prstGeom>
        </p:spPr>
        <p:txBody>
          <a:bodyPr spcFirstLastPara="1" wrap="square" lIns="121900" tIns="121900" rIns="121900" bIns="121900" anchor="t" anchorCtr="0">
            <a:noAutofit/>
          </a:bodyPr>
          <a:lstStyle/>
          <a:p>
            <a:pPr marL="0" indent="0" algn="just">
              <a:buClr>
                <a:schemeClr val="dk1"/>
              </a:buClr>
              <a:buSzPts val="1100"/>
            </a:pPr>
            <a:r>
              <a:rPr lang="es-ES" sz="2000" b="0" i="0" dirty="0">
                <a:solidFill>
                  <a:schemeClr val="bg1"/>
                </a:solidFill>
                <a:effectLst/>
                <a:latin typeface="Fredoka One"/>
              </a:rPr>
              <a:t>Suposición hecha a partir de unos datos que sirve de base para iniciar una investigación o una argumentación.</a:t>
            </a:r>
            <a:endParaRPr sz="2000" dirty="0">
              <a:solidFill>
                <a:schemeClr val="bg1"/>
              </a:solidFill>
              <a:latin typeface="Fredoka One"/>
            </a:endParaRPr>
          </a:p>
        </p:txBody>
      </p:sp>
      <p:sp>
        <p:nvSpPr>
          <p:cNvPr id="902" name="Google Shape;902;p46"/>
          <p:cNvSpPr txBox="1">
            <a:spLocks noGrp="1"/>
          </p:cNvSpPr>
          <p:nvPr>
            <p:ph type="subTitle" idx="8"/>
          </p:nvPr>
        </p:nvSpPr>
        <p:spPr>
          <a:xfrm>
            <a:off x="353503" y="4226777"/>
            <a:ext cx="3228400" cy="559200"/>
          </a:xfrm>
          <a:prstGeom prst="rect">
            <a:avLst/>
          </a:prstGeom>
        </p:spPr>
        <p:txBody>
          <a:bodyPr spcFirstLastPara="1" wrap="square" lIns="121900" tIns="121900" rIns="121900" bIns="121900" anchor="t" anchorCtr="0">
            <a:noAutofit/>
          </a:bodyPr>
          <a:lstStyle/>
          <a:p>
            <a:pPr marL="0" indent="0"/>
            <a:r>
              <a:rPr lang="en" b="1" dirty="0"/>
              <a:t>Hipótesis</a:t>
            </a:r>
            <a:endParaRPr b="1" dirty="0"/>
          </a:p>
        </p:txBody>
      </p:sp>
      <p:sp>
        <p:nvSpPr>
          <p:cNvPr id="903" name="Google Shape;903;p46"/>
          <p:cNvSpPr txBox="1">
            <a:spLocks noGrp="1"/>
          </p:cNvSpPr>
          <p:nvPr>
            <p:ph type="subTitle" idx="9"/>
          </p:nvPr>
        </p:nvSpPr>
        <p:spPr>
          <a:xfrm>
            <a:off x="4149503" y="4680614"/>
            <a:ext cx="3228400" cy="1183650"/>
          </a:xfrm>
          <a:prstGeom prst="rect">
            <a:avLst/>
          </a:prstGeom>
        </p:spPr>
        <p:txBody>
          <a:bodyPr spcFirstLastPara="1" wrap="square" lIns="121900" tIns="121900" rIns="121900" bIns="121900" anchor="t" anchorCtr="0">
            <a:noAutofit/>
          </a:bodyPr>
          <a:lstStyle/>
          <a:p>
            <a:pPr marL="0" indent="0" algn="just">
              <a:buClr>
                <a:schemeClr val="dk1"/>
              </a:buClr>
              <a:buSzPts val="1100"/>
            </a:pPr>
            <a:r>
              <a:rPr lang="es-ES" sz="2000" dirty="0">
                <a:solidFill>
                  <a:schemeClr val="bg1"/>
                </a:solidFill>
                <a:latin typeface="Fredoka One"/>
              </a:rPr>
              <a:t>Determina el nombre del tipo de datos y ofrece la capacidad </a:t>
            </a:r>
            <a:r>
              <a:rPr lang="es-ES" sz="2000">
                <a:solidFill>
                  <a:schemeClr val="bg1"/>
                </a:solidFill>
                <a:latin typeface="Fredoka One"/>
              </a:rPr>
              <a:t>de </a:t>
            </a:r>
            <a:r>
              <a:rPr lang="es-ES" sz="2000" smtClean="0">
                <a:solidFill>
                  <a:schemeClr val="bg1"/>
                </a:solidFill>
                <a:latin typeface="Fredoka One"/>
              </a:rPr>
              <a:t>especificarlos.</a:t>
            </a:r>
            <a:endParaRPr sz="2000" dirty="0">
              <a:solidFill>
                <a:schemeClr val="bg1"/>
              </a:solidFill>
              <a:latin typeface="Fredoka One"/>
            </a:endParaRPr>
          </a:p>
        </p:txBody>
      </p:sp>
      <p:sp>
        <p:nvSpPr>
          <p:cNvPr id="904" name="Google Shape;904;p46"/>
          <p:cNvSpPr txBox="1">
            <a:spLocks noGrp="1"/>
          </p:cNvSpPr>
          <p:nvPr>
            <p:ph type="subTitle" idx="13"/>
          </p:nvPr>
        </p:nvSpPr>
        <p:spPr>
          <a:xfrm>
            <a:off x="3960303" y="4208425"/>
            <a:ext cx="3228400" cy="559200"/>
          </a:xfrm>
          <a:prstGeom prst="rect">
            <a:avLst/>
          </a:prstGeom>
        </p:spPr>
        <p:txBody>
          <a:bodyPr spcFirstLastPara="1" wrap="square" lIns="121900" tIns="121900" rIns="121900" bIns="121900" anchor="t" anchorCtr="0">
            <a:noAutofit/>
          </a:bodyPr>
          <a:lstStyle/>
          <a:p>
            <a:pPr marL="0" indent="0"/>
            <a:r>
              <a:rPr lang="en" b="1" dirty="0"/>
              <a:t>Atributo</a:t>
            </a:r>
            <a:endParaRPr b="1" dirty="0"/>
          </a:p>
        </p:txBody>
      </p:sp>
      <p:sp>
        <p:nvSpPr>
          <p:cNvPr id="905" name="Google Shape;905;p46"/>
          <p:cNvSpPr txBox="1">
            <a:spLocks noGrp="1"/>
          </p:cNvSpPr>
          <p:nvPr>
            <p:ph type="subTitle" idx="14"/>
          </p:nvPr>
        </p:nvSpPr>
        <p:spPr>
          <a:xfrm>
            <a:off x="7377904" y="4691889"/>
            <a:ext cx="4814096" cy="1858899"/>
          </a:xfrm>
          <a:prstGeom prst="rect">
            <a:avLst/>
          </a:prstGeom>
        </p:spPr>
        <p:txBody>
          <a:bodyPr spcFirstLastPara="1" wrap="square" lIns="121900" tIns="121900" rIns="121900" bIns="121900" anchor="t" anchorCtr="0">
            <a:noAutofit/>
          </a:bodyPr>
          <a:lstStyle/>
          <a:p>
            <a:pPr marL="0" indent="0" algn="just">
              <a:buClr>
                <a:schemeClr val="dk1"/>
              </a:buClr>
              <a:buSzPts val="1100"/>
            </a:pPr>
            <a:r>
              <a:rPr lang="es-ES" sz="2000" b="0" i="0" dirty="0">
                <a:solidFill>
                  <a:schemeClr val="bg1"/>
                </a:solidFill>
                <a:effectLst/>
                <a:latin typeface="Fredoka One"/>
              </a:rPr>
              <a:t>Es un método analítico que permite que un sistema, aprenda a descubrir patrones, tendencias y relaciones en los datos, y gracias a dicho conocimiento, en cada interacción con información nueva se ofrecen mejores perspectivas.</a:t>
            </a:r>
            <a:endParaRPr sz="2000" dirty="0">
              <a:solidFill>
                <a:schemeClr val="bg1"/>
              </a:solidFill>
              <a:latin typeface="Fredoka One"/>
            </a:endParaRPr>
          </a:p>
        </p:txBody>
      </p:sp>
      <p:sp>
        <p:nvSpPr>
          <p:cNvPr id="906" name="Google Shape;906;p46"/>
          <p:cNvSpPr txBox="1">
            <a:spLocks noGrp="1"/>
          </p:cNvSpPr>
          <p:nvPr>
            <p:ph type="subTitle" idx="15"/>
          </p:nvPr>
        </p:nvSpPr>
        <p:spPr>
          <a:xfrm>
            <a:off x="8199764" y="4226777"/>
            <a:ext cx="3228400" cy="559200"/>
          </a:xfrm>
          <a:prstGeom prst="rect">
            <a:avLst/>
          </a:prstGeom>
        </p:spPr>
        <p:txBody>
          <a:bodyPr spcFirstLastPara="1" wrap="square" lIns="121900" tIns="121900" rIns="121900" bIns="121900" anchor="t" anchorCtr="0">
            <a:noAutofit/>
          </a:bodyPr>
          <a:lstStyle/>
          <a:p>
            <a:pPr marL="0" indent="0"/>
            <a:r>
              <a:rPr lang="en" b="1" dirty="0"/>
              <a:t>Modelo</a:t>
            </a:r>
            <a:endParaRPr b="1" dirty="0"/>
          </a:p>
        </p:txBody>
      </p:sp>
      <p:sp>
        <p:nvSpPr>
          <p:cNvPr id="907" name="Google Shape;907;p46"/>
          <p:cNvSpPr txBox="1">
            <a:spLocks noGrp="1"/>
          </p:cNvSpPr>
          <p:nvPr>
            <p:ph type="title" idx="16"/>
          </p:nvPr>
        </p:nvSpPr>
        <p:spPr>
          <a:xfrm>
            <a:off x="1521570" y="879243"/>
            <a:ext cx="892000" cy="892000"/>
          </a:xfrm>
          <a:prstGeom prst="rect">
            <a:avLst/>
          </a:prstGeom>
        </p:spPr>
        <p:txBody>
          <a:bodyPr spcFirstLastPara="1" wrap="square" lIns="121900" tIns="121900" rIns="121900" bIns="121900" anchor="b" anchorCtr="0">
            <a:noAutofit/>
          </a:bodyPr>
          <a:lstStyle/>
          <a:p>
            <a:r>
              <a:rPr lang="en" dirty="0"/>
              <a:t>01</a:t>
            </a:r>
            <a:endParaRPr dirty="0"/>
          </a:p>
        </p:txBody>
      </p:sp>
      <p:sp>
        <p:nvSpPr>
          <p:cNvPr id="908" name="Google Shape;908;p46"/>
          <p:cNvSpPr txBox="1">
            <a:spLocks noGrp="1"/>
          </p:cNvSpPr>
          <p:nvPr>
            <p:ph type="title" idx="17"/>
          </p:nvPr>
        </p:nvSpPr>
        <p:spPr>
          <a:xfrm>
            <a:off x="1521570" y="3334777"/>
            <a:ext cx="892000" cy="892000"/>
          </a:xfrm>
          <a:prstGeom prst="rect">
            <a:avLst/>
          </a:prstGeom>
        </p:spPr>
        <p:txBody>
          <a:bodyPr spcFirstLastPara="1" wrap="square" lIns="121900" tIns="121900" rIns="121900" bIns="121900" anchor="b" anchorCtr="0">
            <a:noAutofit/>
          </a:bodyPr>
          <a:lstStyle/>
          <a:p>
            <a:r>
              <a:rPr lang="en" dirty="0"/>
              <a:t>04</a:t>
            </a:r>
            <a:endParaRPr dirty="0"/>
          </a:p>
        </p:txBody>
      </p:sp>
      <p:sp>
        <p:nvSpPr>
          <p:cNvPr id="909" name="Google Shape;909;p46"/>
          <p:cNvSpPr txBox="1">
            <a:spLocks noGrp="1"/>
          </p:cNvSpPr>
          <p:nvPr>
            <p:ph type="title" idx="18"/>
          </p:nvPr>
        </p:nvSpPr>
        <p:spPr>
          <a:xfrm>
            <a:off x="5128436" y="879310"/>
            <a:ext cx="892000" cy="892000"/>
          </a:xfrm>
          <a:prstGeom prst="rect">
            <a:avLst/>
          </a:prstGeom>
        </p:spPr>
        <p:txBody>
          <a:bodyPr spcFirstLastPara="1" wrap="square" lIns="121900" tIns="121900" rIns="121900" bIns="121900" anchor="b" anchorCtr="0">
            <a:noAutofit/>
          </a:bodyPr>
          <a:lstStyle/>
          <a:p>
            <a:r>
              <a:rPr lang="en"/>
              <a:t>02</a:t>
            </a:r>
            <a:endParaRPr/>
          </a:p>
        </p:txBody>
      </p:sp>
      <p:sp>
        <p:nvSpPr>
          <p:cNvPr id="910" name="Google Shape;910;p46"/>
          <p:cNvSpPr txBox="1">
            <a:spLocks noGrp="1"/>
          </p:cNvSpPr>
          <p:nvPr>
            <p:ph type="title" idx="19"/>
          </p:nvPr>
        </p:nvSpPr>
        <p:spPr>
          <a:xfrm>
            <a:off x="5128503" y="3334777"/>
            <a:ext cx="892000" cy="892000"/>
          </a:xfrm>
          <a:prstGeom prst="rect">
            <a:avLst/>
          </a:prstGeom>
        </p:spPr>
        <p:txBody>
          <a:bodyPr spcFirstLastPara="1" wrap="square" lIns="121900" tIns="121900" rIns="121900" bIns="121900" anchor="b" anchorCtr="0">
            <a:noAutofit/>
          </a:bodyPr>
          <a:lstStyle/>
          <a:p>
            <a:r>
              <a:rPr lang="en" dirty="0"/>
              <a:t>05</a:t>
            </a:r>
            <a:endParaRPr dirty="0"/>
          </a:p>
        </p:txBody>
      </p:sp>
      <p:sp>
        <p:nvSpPr>
          <p:cNvPr id="911" name="Google Shape;911;p46"/>
          <p:cNvSpPr txBox="1">
            <a:spLocks noGrp="1"/>
          </p:cNvSpPr>
          <p:nvPr>
            <p:ph type="title" idx="20"/>
          </p:nvPr>
        </p:nvSpPr>
        <p:spPr>
          <a:xfrm>
            <a:off x="9367964" y="846597"/>
            <a:ext cx="892000" cy="892000"/>
          </a:xfrm>
          <a:prstGeom prst="rect">
            <a:avLst/>
          </a:prstGeom>
        </p:spPr>
        <p:txBody>
          <a:bodyPr spcFirstLastPara="1" wrap="square" lIns="121900" tIns="121900" rIns="121900" bIns="121900" anchor="b" anchorCtr="0">
            <a:noAutofit/>
          </a:bodyPr>
          <a:lstStyle/>
          <a:p>
            <a:r>
              <a:rPr lang="en"/>
              <a:t>03</a:t>
            </a:r>
            <a:endParaRPr/>
          </a:p>
        </p:txBody>
      </p:sp>
      <p:sp>
        <p:nvSpPr>
          <p:cNvPr id="912" name="Google Shape;912;p46"/>
          <p:cNvSpPr txBox="1">
            <a:spLocks noGrp="1"/>
          </p:cNvSpPr>
          <p:nvPr>
            <p:ph type="title" idx="21"/>
          </p:nvPr>
        </p:nvSpPr>
        <p:spPr>
          <a:xfrm>
            <a:off x="9339276" y="3465900"/>
            <a:ext cx="892400" cy="892000"/>
          </a:xfrm>
          <a:prstGeom prst="rect">
            <a:avLst/>
          </a:prstGeom>
        </p:spPr>
        <p:txBody>
          <a:bodyPr spcFirstLastPara="1" wrap="square" lIns="121900" tIns="121900" rIns="121900" bIns="121900" anchor="b" anchorCtr="0">
            <a:noAutofit/>
          </a:bodyPr>
          <a:lstStyle/>
          <a:p>
            <a:r>
              <a:rPr lang="en" dirty="0"/>
              <a:t>06</a:t>
            </a:r>
            <a:endParaRPr dirty="0"/>
          </a:p>
        </p:txBody>
      </p:sp>
      <p:sp>
        <p:nvSpPr>
          <p:cNvPr id="913" name="Google Shape;913;p46"/>
          <p:cNvSpPr/>
          <p:nvPr/>
        </p:nvSpPr>
        <p:spPr>
          <a:xfrm>
            <a:off x="2360336" y="807877"/>
            <a:ext cx="125600" cy="1256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914" name="Google Shape;914;p46"/>
          <p:cNvSpPr/>
          <p:nvPr/>
        </p:nvSpPr>
        <p:spPr>
          <a:xfrm>
            <a:off x="9278209" y="3536233"/>
            <a:ext cx="125600" cy="1256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915" name="Google Shape;915;p46"/>
          <p:cNvSpPr/>
          <p:nvPr/>
        </p:nvSpPr>
        <p:spPr>
          <a:xfrm>
            <a:off x="9543943" y="3320500"/>
            <a:ext cx="48000" cy="480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916" name="Google Shape;916;p46"/>
          <p:cNvSpPr/>
          <p:nvPr/>
        </p:nvSpPr>
        <p:spPr>
          <a:xfrm rot="2506023">
            <a:off x="4921561" y="3354394"/>
            <a:ext cx="227045" cy="22704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Tree>
    <p:extLst>
      <p:ext uri="{BB962C8B-B14F-4D97-AF65-F5344CB8AC3E}">
        <p14:creationId xmlns:p14="http://schemas.microsoft.com/office/powerpoint/2010/main" val="1466894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pic>
        <p:nvPicPr>
          <p:cNvPr id="1026" name="Picture 2">
            <a:extLst>
              <a:ext uri="{FF2B5EF4-FFF2-40B4-BE49-F238E27FC236}">
                <a16:creationId xmlns="" xmlns:a16="http://schemas.microsoft.com/office/drawing/2014/main" id="{18C4DE88-4109-439C-91EA-0F8111F0A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43" t="4255" r="2484" b="3773"/>
          <a:stretch/>
        </p:blipFill>
        <p:spPr bwMode="auto">
          <a:xfrm>
            <a:off x="5892334" y="1481605"/>
            <a:ext cx="6299666" cy="4090426"/>
          </a:xfrm>
          <a:prstGeom prst="rect">
            <a:avLst/>
          </a:prstGeom>
          <a:noFill/>
          <a:extLst>
            <a:ext uri="{909E8E84-426E-40DD-AFC4-6F175D3DCCD1}">
              <a14:hiddenFill xmlns:a14="http://schemas.microsoft.com/office/drawing/2010/main">
                <a:solidFill>
                  <a:srgbClr val="FFFFFF"/>
                </a:solidFill>
              </a14:hiddenFill>
            </a:ext>
          </a:extLst>
        </p:spPr>
      </p:pic>
      <p:sp>
        <p:nvSpPr>
          <p:cNvPr id="2440" name="Google Shape;2440;p68"/>
          <p:cNvSpPr txBox="1">
            <a:spLocks noGrp="1"/>
          </p:cNvSpPr>
          <p:nvPr>
            <p:ph type="title"/>
          </p:nvPr>
        </p:nvSpPr>
        <p:spPr>
          <a:xfrm>
            <a:off x="0" y="330004"/>
            <a:ext cx="5156440" cy="1151600"/>
          </a:xfrm>
          <a:prstGeom prst="rect">
            <a:avLst/>
          </a:prstGeom>
        </p:spPr>
        <p:txBody>
          <a:bodyPr spcFirstLastPara="1" wrap="square" lIns="121900" tIns="121900" rIns="121900" bIns="121900" anchor="ctr" anchorCtr="0">
            <a:noAutofit/>
          </a:bodyPr>
          <a:lstStyle/>
          <a:p>
            <a:pPr lvl="0" algn="ctr"/>
            <a:r>
              <a:rPr lang="es-CO" b="1" dirty="0"/>
              <a:t>Problemática origen del proyecto</a:t>
            </a:r>
            <a:endParaRPr b="1" dirty="0"/>
          </a:p>
        </p:txBody>
      </p:sp>
      <p:sp>
        <p:nvSpPr>
          <p:cNvPr id="2441" name="Google Shape;2441;p68"/>
          <p:cNvSpPr txBox="1">
            <a:spLocks noGrp="1"/>
          </p:cNvSpPr>
          <p:nvPr>
            <p:ph type="subTitle" idx="1"/>
          </p:nvPr>
        </p:nvSpPr>
        <p:spPr>
          <a:xfrm>
            <a:off x="146626" y="1795901"/>
            <a:ext cx="5745708" cy="4760030"/>
          </a:xfrm>
          <a:prstGeom prst="rect">
            <a:avLst/>
          </a:prstGeom>
        </p:spPr>
        <p:txBody>
          <a:bodyPr spcFirstLastPara="1" wrap="square" lIns="121900" tIns="121900" rIns="121900" bIns="121900" anchor="t" anchorCtr="0">
            <a:noAutofit/>
          </a:bodyPr>
          <a:lstStyle/>
          <a:p>
            <a:pPr marL="342900">
              <a:buFont typeface="Arial" panose="020B0604020202020204" pitchFamily="34" charset="0"/>
              <a:buChar char="•"/>
            </a:pPr>
            <a:r>
              <a:rPr lang="en" sz="2000" dirty="0">
                <a:solidFill>
                  <a:schemeClr val="bg1"/>
                </a:solidFill>
                <a:latin typeface="Fredoka One"/>
              </a:rPr>
              <a:t>Alta tasa de homicidios en Colombia.</a:t>
            </a:r>
          </a:p>
          <a:p>
            <a:pPr marL="342900">
              <a:buFont typeface="Arial" panose="020B0604020202020204" pitchFamily="34" charset="0"/>
              <a:buChar char="•"/>
            </a:pPr>
            <a:r>
              <a:rPr lang="en" sz="2000" dirty="0">
                <a:solidFill>
                  <a:schemeClr val="bg1"/>
                </a:solidFill>
                <a:latin typeface="Fredoka One"/>
              </a:rPr>
              <a:t>No se ha hecho un estudio mas avanzado de los homicidios ya registrados a nivel nacional.</a:t>
            </a:r>
          </a:p>
          <a:p>
            <a:pPr marL="342900">
              <a:buFont typeface="Arial" panose="020B0604020202020204" pitchFamily="34" charset="0"/>
              <a:buChar char="•"/>
            </a:pPr>
            <a:r>
              <a:rPr lang="en" sz="2000" dirty="0">
                <a:solidFill>
                  <a:schemeClr val="bg1"/>
                </a:solidFill>
                <a:latin typeface="Fredoka One"/>
              </a:rPr>
              <a:t>Inseguridad social; disminución de la calidad de vida.</a:t>
            </a:r>
          </a:p>
          <a:p>
            <a:pPr marL="342900">
              <a:buFont typeface="Arial" panose="020B0604020202020204" pitchFamily="34" charset="0"/>
              <a:buChar char="•"/>
            </a:pPr>
            <a:r>
              <a:rPr lang="es-CO" sz="2000" dirty="0">
                <a:effectLst/>
                <a:latin typeface="Fredoka One"/>
                <a:ea typeface="Times New Roman" panose="02020603050405020304" pitchFamily="18" charset="0"/>
              </a:rPr>
              <a:t>Los habitantes son conscientes de los asesinatos causados y la inseguridad en la que se ven envueltos en muchas ocasiones, y aunque están al tanto del problema e incluso detecten lugares donde hay más posibilidades de que se ocasiones un homicidio, no hay opción más que simplemente pasar esto por alto </a:t>
            </a:r>
            <a:endParaRPr lang="en" sz="2000" dirty="0">
              <a:latin typeface="Fredoka One"/>
            </a:endParaRPr>
          </a:p>
          <a:p>
            <a:pPr marL="0" indent="0"/>
            <a:endParaRPr sz="2000" dirty="0"/>
          </a:p>
        </p:txBody>
      </p:sp>
    </p:spTree>
    <p:extLst>
      <p:ext uri="{BB962C8B-B14F-4D97-AF65-F5344CB8AC3E}">
        <p14:creationId xmlns:p14="http://schemas.microsoft.com/office/powerpoint/2010/main" val="4120425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6" name="Google Shape;1316;p53"/>
          <p:cNvSpPr txBox="1">
            <a:spLocks noGrp="1"/>
          </p:cNvSpPr>
          <p:nvPr>
            <p:ph type="title"/>
          </p:nvPr>
        </p:nvSpPr>
        <p:spPr>
          <a:xfrm>
            <a:off x="1441646" y="667047"/>
            <a:ext cx="3919533" cy="731537"/>
          </a:xfrm>
          <a:prstGeom prst="rect">
            <a:avLst/>
          </a:prstGeom>
        </p:spPr>
        <p:txBody>
          <a:bodyPr spcFirstLastPara="1" wrap="square" lIns="121900" tIns="121900" rIns="121900" bIns="121900" anchor="t" anchorCtr="0">
            <a:noAutofit/>
          </a:bodyPr>
          <a:lstStyle/>
          <a:p>
            <a:pPr lvl="0"/>
            <a:r>
              <a:rPr lang="es-CO" sz="3600" b="1" dirty="0"/>
              <a:t>Solución</a:t>
            </a:r>
            <a:r>
              <a:rPr lang="es-CO" b="1" dirty="0"/>
              <a:t> </a:t>
            </a:r>
            <a:r>
              <a:rPr lang="es-CO" sz="3600" b="1" dirty="0"/>
              <a:t>Planteada</a:t>
            </a:r>
            <a:endParaRPr sz="3600" b="1" dirty="0"/>
          </a:p>
        </p:txBody>
      </p:sp>
      <p:sp>
        <p:nvSpPr>
          <p:cNvPr id="1317" name="Google Shape;1317;p53"/>
          <p:cNvSpPr txBox="1">
            <a:spLocks noGrp="1"/>
          </p:cNvSpPr>
          <p:nvPr>
            <p:ph type="subTitle" idx="1"/>
          </p:nvPr>
        </p:nvSpPr>
        <p:spPr>
          <a:xfrm>
            <a:off x="243795" y="1786787"/>
            <a:ext cx="6315237" cy="4559422"/>
          </a:xfrm>
          <a:prstGeom prst="rect">
            <a:avLst/>
          </a:prstGeom>
        </p:spPr>
        <p:txBody>
          <a:bodyPr spcFirstLastPara="1" wrap="square" lIns="121900" tIns="121900" rIns="121900" bIns="121900" anchor="t" anchorCtr="0">
            <a:noAutofit/>
          </a:bodyPr>
          <a:lstStyle/>
          <a:p>
            <a:pPr marL="0" indent="0"/>
            <a:r>
              <a:rPr lang="es-CO" sz="2400" dirty="0">
                <a:latin typeface="Fredoka One"/>
                <a:ea typeface="Calibri" panose="020F0502020204030204" pitchFamily="34" charset="0"/>
                <a:cs typeface="Times New Roman" panose="02020603050405020304" pitchFamily="18" charset="0"/>
              </a:rPr>
              <a:t>M</a:t>
            </a:r>
            <a:r>
              <a:rPr lang="es-CO" sz="2400" dirty="0">
                <a:effectLst/>
                <a:latin typeface="Fredoka One"/>
                <a:ea typeface="Calibri" panose="020F0502020204030204" pitchFamily="34" charset="0"/>
                <a:cs typeface="Times New Roman" panose="02020603050405020304" pitchFamily="18" charset="0"/>
              </a:rPr>
              <a:t>ediante minería de datos </a:t>
            </a:r>
            <a:r>
              <a:rPr lang="es-CO" sz="2400">
                <a:effectLst/>
                <a:latin typeface="Fredoka One"/>
                <a:ea typeface="Calibri" panose="020F0502020204030204" pitchFamily="34" charset="0"/>
                <a:cs typeface="Times New Roman" panose="02020603050405020304" pitchFamily="18" charset="0"/>
              </a:rPr>
              <a:t>se </a:t>
            </a:r>
            <a:r>
              <a:rPr lang="es-CO" sz="2400">
                <a:latin typeface="Fredoka One"/>
                <a:ea typeface="Calibri" panose="020F0502020204030204" pitchFamily="34" charset="0"/>
                <a:cs typeface="Times New Roman" panose="02020603050405020304" pitchFamily="18" charset="0"/>
              </a:rPr>
              <a:t>busca </a:t>
            </a:r>
            <a:r>
              <a:rPr lang="es-CO" sz="2400" smtClean="0">
                <a:effectLst/>
                <a:latin typeface="Fredoka One"/>
                <a:ea typeface="Calibri" panose="020F0502020204030204" pitchFamily="34" charset="0"/>
                <a:cs typeface="Times New Roman" panose="02020603050405020304" pitchFamily="18" charset="0"/>
              </a:rPr>
              <a:t>identificar </a:t>
            </a:r>
            <a:r>
              <a:rPr lang="es-CO" sz="2400" dirty="0">
                <a:effectLst/>
                <a:latin typeface="Fredoka One"/>
                <a:ea typeface="Calibri" panose="020F0502020204030204" pitchFamily="34" charset="0"/>
                <a:cs typeface="Times New Roman" panose="02020603050405020304" pitchFamily="18" charset="0"/>
              </a:rPr>
              <a:t>4 clases de homicidios en los últimos 8 años </a:t>
            </a:r>
            <a:r>
              <a:rPr lang="es-CO" sz="2400" dirty="0">
                <a:effectLst/>
                <a:latin typeface="Fredoka One"/>
                <a:ea typeface="Times New Roman" panose="02020603050405020304" pitchFamily="18" charset="0"/>
              </a:rPr>
              <a:t>con el propósito de que la organización encargada de la seguridad social (Policía Nacional de Colombia), pueda tomar medidas preventivas como aumentar la seguridad en </a:t>
            </a:r>
            <a:r>
              <a:rPr lang="es-CO" sz="2400" dirty="0">
                <a:effectLst/>
                <a:latin typeface="Fredoka One"/>
                <a:ea typeface="Calibri" panose="020F0502020204030204" pitchFamily="34" charset="0"/>
                <a:cs typeface="Times New Roman" panose="02020603050405020304" pitchFamily="18" charset="0"/>
              </a:rPr>
              <a:t>relación con los asesinatos que sean agrupados</a:t>
            </a:r>
            <a:r>
              <a:rPr lang="es-CO" sz="2400" dirty="0">
                <a:effectLst/>
                <a:latin typeface="Fredoka One"/>
                <a:ea typeface="Times New Roman" panose="02020603050405020304" pitchFamily="18" charset="0"/>
              </a:rPr>
              <a:t>; tratando reducir así mismo la tasa de homicidios, permitiendo que los colombianos se sientan más seguros y se logre mejorar la calidad de vida. </a:t>
            </a:r>
            <a:endParaRPr sz="2400" dirty="0">
              <a:latin typeface="Fredoka One"/>
            </a:endParaRPr>
          </a:p>
        </p:txBody>
      </p:sp>
      <p:sp>
        <p:nvSpPr>
          <p:cNvPr id="1318" name="Google Shape;1318;p53"/>
          <p:cNvSpPr/>
          <p:nvPr/>
        </p:nvSpPr>
        <p:spPr>
          <a:xfrm>
            <a:off x="6365667" y="5263267"/>
            <a:ext cx="151200" cy="1512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19" name="Google Shape;1319;p53"/>
          <p:cNvSpPr/>
          <p:nvPr/>
        </p:nvSpPr>
        <p:spPr>
          <a:xfrm>
            <a:off x="6559033" y="5456633"/>
            <a:ext cx="151200" cy="1512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21" name="Google Shape;1321;p53"/>
          <p:cNvSpPr/>
          <p:nvPr/>
        </p:nvSpPr>
        <p:spPr>
          <a:xfrm>
            <a:off x="10906100" y="1603300"/>
            <a:ext cx="899200" cy="8992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322" name="Google Shape;1322;p53"/>
          <p:cNvSpPr/>
          <p:nvPr/>
        </p:nvSpPr>
        <p:spPr>
          <a:xfrm>
            <a:off x="11665067" y="2546400"/>
            <a:ext cx="256400" cy="2564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pic>
        <p:nvPicPr>
          <p:cNvPr id="2050" name="Picture 2" descr="Cómo funciona el seguro social en Colombia? | KienyKe">
            <a:extLst>
              <a:ext uri="{FF2B5EF4-FFF2-40B4-BE49-F238E27FC236}">
                <a16:creationId xmlns="" xmlns:a16="http://schemas.microsoft.com/office/drawing/2014/main" id="{DCD66737-4590-4757-9766-046DEBF14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867" y="2577107"/>
            <a:ext cx="5161467" cy="30407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429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50"/>
          <p:cNvSpPr txBox="1">
            <a:spLocks noGrp="1"/>
          </p:cNvSpPr>
          <p:nvPr>
            <p:ph type="title"/>
          </p:nvPr>
        </p:nvSpPr>
        <p:spPr>
          <a:xfrm>
            <a:off x="461833" y="195878"/>
            <a:ext cx="11360800" cy="763600"/>
          </a:xfrm>
          <a:prstGeom prst="rect">
            <a:avLst/>
          </a:prstGeom>
        </p:spPr>
        <p:txBody>
          <a:bodyPr spcFirstLastPara="1" wrap="square" lIns="121900" tIns="121900" rIns="121900" bIns="121900" anchor="t" anchorCtr="0">
            <a:noAutofit/>
          </a:bodyPr>
          <a:lstStyle/>
          <a:p>
            <a:pPr lvl="0"/>
            <a:r>
              <a:rPr lang="es-CO" b="1" dirty="0"/>
              <a:t>Evaluación de éxito propuesta</a:t>
            </a:r>
            <a:endParaRPr b="1" dirty="0"/>
          </a:p>
        </p:txBody>
      </p:sp>
      <p:grpSp>
        <p:nvGrpSpPr>
          <p:cNvPr id="1181" name="Google Shape;1181;p50"/>
          <p:cNvGrpSpPr/>
          <p:nvPr/>
        </p:nvGrpSpPr>
        <p:grpSpPr>
          <a:xfrm>
            <a:off x="10389091" y="5543162"/>
            <a:ext cx="888519" cy="1310207"/>
            <a:chOff x="3312267" y="2949449"/>
            <a:chExt cx="928765" cy="1369555"/>
          </a:xfrm>
        </p:grpSpPr>
        <p:sp>
          <p:nvSpPr>
            <p:cNvPr id="1182" name="Google Shape;1182;p50"/>
            <p:cNvSpPr/>
            <p:nvPr/>
          </p:nvSpPr>
          <p:spPr>
            <a:xfrm>
              <a:off x="3312267" y="2949449"/>
              <a:ext cx="928765" cy="1369555"/>
            </a:xfrm>
            <a:custGeom>
              <a:avLst/>
              <a:gdLst/>
              <a:ahLst/>
              <a:cxnLst/>
              <a:rect l="l" t="t" r="r" b="b"/>
              <a:pathLst>
                <a:path w="46334" h="68324" extrusionOk="0">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83" name="Google Shape;1183;p50"/>
            <p:cNvSpPr/>
            <p:nvPr/>
          </p:nvSpPr>
          <p:spPr>
            <a:xfrm>
              <a:off x="3729484" y="2962298"/>
              <a:ext cx="159157" cy="1354681"/>
            </a:xfrm>
            <a:custGeom>
              <a:avLst/>
              <a:gdLst/>
              <a:ahLst/>
              <a:cxnLst/>
              <a:rect l="l" t="t" r="r" b="b"/>
              <a:pathLst>
                <a:path w="7940" h="67582" extrusionOk="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84" name="Google Shape;1184;p50"/>
            <p:cNvSpPr/>
            <p:nvPr/>
          </p:nvSpPr>
          <p:spPr>
            <a:xfrm>
              <a:off x="3527571" y="3338082"/>
              <a:ext cx="204619" cy="318956"/>
            </a:xfrm>
            <a:custGeom>
              <a:avLst/>
              <a:gdLst/>
              <a:ahLst/>
              <a:cxnLst/>
              <a:rect l="l" t="t" r="r" b="b"/>
              <a:pathLst>
                <a:path w="10208" h="15912" extrusionOk="0">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85" name="Google Shape;1185;p50"/>
            <p:cNvSpPr/>
            <p:nvPr/>
          </p:nvSpPr>
          <p:spPr>
            <a:xfrm>
              <a:off x="3731508" y="3396914"/>
              <a:ext cx="363757" cy="260124"/>
            </a:xfrm>
            <a:custGeom>
              <a:avLst/>
              <a:gdLst/>
              <a:ahLst/>
              <a:cxnLst/>
              <a:rect l="l" t="t" r="r" b="b"/>
              <a:pathLst>
                <a:path w="18147" h="12977" extrusionOk="0">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86" name="Google Shape;1186;p50"/>
            <p:cNvSpPr/>
            <p:nvPr/>
          </p:nvSpPr>
          <p:spPr>
            <a:xfrm>
              <a:off x="3327642" y="3766002"/>
              <a:ext cx="437983" cy="413909"/>
            </a:xfrm>
            <a:custGeom>
              <a:avLst/>
              <a:gdLst/>
              <a:ahLst/>
              <a:cxnLst/>
              <a:rect l="l" t="t" r="r" b="b"/>
              <a:pathLst>
                <a:path w="21850" h="20649" extrusionOk="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87" name="Google Shape;1187;p50"/>
            <p:cNvSpPr/>
            <p:nvPr/>
          </p:nvSpPr>
          <p:spPr>
            <a:xfrm>
              <a:off x="3764923" y="3762655"/>
              <a:ext cx="449349" cy="417257"/>
            </a:xfrm>
            <a:custGeom>
              <a:avLst/>
              <a:gdLst/>
              <a:ahLst/>
              <a:cxnLst/>
              <a:rect l="l" t="t" r="r" b="b"/>
              <a:pathLst>
                <a:path w="22417" h="20816" extrusionOk="0">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grpSp>
        <p:nvGrpSpPr>
          <p:cNvPr id="1188" name="Google Shape;1188;p50"/>
          <p:cNvGrpSpPr/>
          <p:nvPr/>
        </p:nvGrpSpPr>
        <p:grpSpPr>
          <a:xfrm>
            <a:off x="329524" y="4130064"/>
            <a:ext cx="1169744" cy="2723297"/>
            <a:chOff x="731955" y="2811840"/>
            <a:chExt cx="564367" cy="1313910"/>
          </a:xfrm>
        </p:grpSpPr>
        <p:sp>
          <p:nvSpPr>
            <p:cNvPr id="1189" name="Google Shape;1189;p50"/>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0" name="Google Shape;1190;p50"/>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1" name="Google Shape;1191;p50"/>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2" name="Google Shape;1192;p50"/>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3" name="Google Shape;1193;p50"/>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4" name="Google Shape;1194;p50"/>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5" name="Google Shape;1195;p50"/>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6" name="Google Shape;1196;p50"/>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7" name="Google Shape;1197;p50"/>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8" name="Google Shape;1198;p50"/>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199" name="Google Shape;1199;p50"/>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0" name="Google Shape;1200;p50"/>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1" name="Google Shape;1201;p50"/>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2" name="Google Shape;1202;p50"/>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3" name="Google Shape;1203;p50"/>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4" name="Google Shape;1204;p50"/>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5" name="Google Shape;1205;p50"/>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6" name="Google Shape;1206;p50"/>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7" name="Google Shape;1207;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8" name="Google Shape;1208;p50"/>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09" name="Google Shape;1209;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10" name="Google Shape;1210;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11" name="Google Shape;1211;p50"/>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12" name="Google Shape;1212;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13" name="Google Shape;1213;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14" name="Google Shape;1214;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15" name="Google Shape;1215;p50"/>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16" name="Google Shape;1216;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17" name="Google Shape;1217;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
          <p:nvSpPr>
            <p:cNvPr id="1218" name="Google Shape;1218;p50"/>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grpSp>
      <p:sp>
        <p:nvSpPr>
          <p:cNvPr id="3" name="Subtítulo 2">
            <a:extLst>
              <a:ext uri="{FF2B5EF4-FFF2-40B4-BE49-F238E27FC236}">
                <a16:creationId xmlns="" xmlns:a16="http://schemas.microsoft.com/office/drawing/2014/main" id="{8392FB8C-EAC5-4298-89FB-79E53E3CB8BA}"/>
              </a:ext>
            </a:extLst>
          </p:cNvPr>
          <p:cNvSpPr>
            <a:spLocks noGrp="1"/>
          </p:cNvSpPr>
          <p:nvPr>
            <p:ph type="subTitle" idx="1"/>
          </p:nvPr>
        </p:nvSpPr>
        <p:spPr>
          <a:xfrm>
            <a:off x="1809822" y="1488752"/>
            <a:ext cx="8785243" cy="2237881"/>
          </a:xfrm>
        </p:spPr>
        <p:txBody>
          <a:bodyPr/>
          <a:lstStyle/>
          <a:p>
            <a:pPr algn="l"/>
            <a:r>
              <a:rPr lang="es-CO" sz="2400" dirty="0">
                <a:effectLst/>
                <a:latin typeface="Fredoka One"/>
                <a:ea typeface="Calibri" panose="020F0502020204030204" pitchFamily="34" charset="0"/>
                <a:cs typeface="Times New Roman" panose="02020603050405020304" pitchFamily="18" charset="0"/>
              </a:rPr>
              <a:t>	El resultado exitoso del estudio de los datos de homicidios en los últimos 8 años se determinará si el número de agrupaciones cumplen con el objetivo planteado y efectivamente cada agrupación está determinada por algunos factores que se distingan de las otras.</a:t>
            </a:r>
          </a:p>
          <a:p>
            <a:pPr algn="l"/>
            <a:endParaRPr lang="es-CO" sz="2400" dirty="0">
              <a:latin typeface="Fredoka One"/>
            </a:endParaRPr>
          </a:p>
        </p:txBody>
      </p:sp>
      <p:pic>
        <p:nvPicPr>
          <p:cNvPr id="3074" name="Picture 2" descr="Previsión de ventas | Control de inventarios">
            <a:extLst>
              <a:ext uri="{FF2B5EF4-FFF2-40B4-BE49-F238E27FC236}">
                <a16:creationId xmlns="" xmlns:a16="http://schemas.microsoft.com/office/drawing/2014/main" id="{3573AE49-E8B4-4D81-9470-AD25895FF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860" y="3432689"/>
            <a:ext cx="4626591" cy="341874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5983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68" name="Google Shape;1568;p56"/>
          <p:cNvSpPr txBox="1">
            <a:spLocks noGrp="1"/>
          </p:cNvSpPr>
          <p:nvPr>
            <p:ph type="title"/>
          </p:nvPr>
        </p:nvSpPr>
        <p:spPr>
          <a:xfrm>
            <a:off x="886567" y="118114"/>
            <a:ext cx="10363200" cy="763600"/>
          </a:xfrm>
          <a:prstGeom prst="rect">
            <a:avLst/>
          </a:prstGeom>
        </p:spPr>
        <p:txBody>
          <a:bodyPr spcFirstLastPara="1" wrap="square" lIns="121900" tIns="121900" rIns="121900" bIns="121900" anchor="t" anchorCtr="0">
            <a:noAutofit/>
          </a:bodyPr>
          <a:lstStyle/>
          <a:p>
            <a:pPr lvl="0"/>
            <a:r>
              <a:rPr lang="es-CO" b="1" dirty="0"/>
              <a:t>Cumplimiento del plan del proyecto por etapas</a:t>
            </a:r>
            <a:endParaRPr b="1" dirty="0"/>
          </a:p>
        </p:txBody>
      </p:sp>
      <p:graphicFrame>
        <p:nvGraphicFramePr>
          <p:cNvPr id="27" name="Tabla 3">
            <a:extLst>
              <a:ext uri="{FF2B5EF4-FFF2-40B4-BE49-F238E27FC236}">
                <a16:creationId xmlns="" xmlns:a16="http://schemas.microsoft.com/office/drawing/2014/main" id="{A0413D4F-1827-42D1-823E-569FDC45D310}"/>
              </a:ext>
            </a:extLst>
          </p:cNvPr>
          <p:cNvGraphicFramePr>
            <a:graphicFrameLocks noGrp="1"/>
          </p:cNvGraphicFramePr>
          <p:nvPr>
            <p:extLst>
              <p:ext uri="{D42A27DB-BD31-4B8C-83A1-F6EECF244321}">
                <p14:modId xmlns:p14="http://schemas.microsoft.com/office/powerpoint/2010/main" val="2586291670"/>
              </p:ext>
            </p:extLst>
          </p:nvPr>
        </p:nvGraphicFramePr>
        <p:xfrm>
          <a:off x="886567" y="1069242"/>
          <a:ext cx="10363201" cy="5124414"/>
        </p:xfrm>
        <a:graphic>
          <a:graphicData uri="http://schemas.openxmlformats.org/drawingml/2006/table">
            <a:tbl>
              <a:tblPr firstRow="1" firstCol="1" bandRow="1"/>
              <a:tblGrid>
                <a:gridCol w="2210784">
                  <a:extLst>
                    <a:ext uri="{9D8B030D-6E8A-4147-A177-3AD203B41FA5}">
                      <a16:colId xmlns="" xmlns:a16="http://schemas.microsoft.com/office/drawing/2014/main" val="3450716112"/>
                    </a:ext>
                  </a:extLst>
                </a:gridCol>
                <a:gridCol w="2350574">
                  <a:extLst>
                    <a:ext uri="{9D8B030D-6E8A-4147-A177-3AD203B41FA5}">
                      <a16:colId xmlns="" xmlns:a16="http://schemas.microsoft.com/office/drawing/2014/main" val="1495799603"/>
                    </a:ext>
                  </a:extLst>
                </a:gridCol>
                <a:gridCol w="1999339">
                  <a:extLst>
                    <a:ext uri="{9D8B030D-6E8A-4147-A177-3AD203B41FA5}">
                      <a16:colId xmlns="" xmlns:a16="http://schemas.microsoft.com/office/drawing/2014/main" val="1472422949"/>
                    </a:ext>
                  </a:extLst>
                </a:gridCol>
                <a:gridCol w="2065122">
                  <a:extLst>
                    <a:ext uri="{9D8B030D-6E8A-4147-A177-3AD203B41FA5}">
                      <a16:colId xmlns="" xmlns:a16="http://schemas.microsoft.com/office/drawing/2014/main" val="4140787982"/>
                    </a:ext>
                  </a:extLst>
                </a:gridCol>
                <a:gridCol w="1737382">
                  <a:extLst>
                    <a:ext uri="{9D8B030D-6E8A-4147-A177-3AD203B41FA5}">
                      <a16:colId xmlns="" xmlns:a16="http://schemas.microsoft.com/office/drawing/2014/main" val="1443912563"/>
                    </a:ext>
                  </a:extLst>
                </a:gridCol>
              </a:tblGrid>
              <a:tr h="786853">
                <a:tc>
                  <a:txBody>
                    <a:bodyPr/>
                    <a:lstStyle/>
                    <a:p>
                      <a:pPr algn="ctr" fontAlgn="base">
                        <a:lnSpc>
                          <a:spcPct val="107000"/>
                        </a:lnSpc>
                        <a:spcAft>
                          <a:spcPts val="800"/>
                        </a:spcAft>
                      </a:pPr>
                      <a:r>
                        <a:rPr lang="es-CO"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Fase</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Tiempo estimado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ctr" fontAlgn="base">
                        <a:lnSpc>
                          <a:spcPct val="107000"/>
                        </a:lnSpc>
                        <a:spcAft>
                          <a:spcPts val="800"/>
                        </a:spcAft>
                      </a:pPr>
                      <a:r>
                        <a:rPr lang="es-CO"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(semanas)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Tiempo real (semanas)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Costo estimado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Costo real</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extLst>
                  <a:ext uri="{0D108BD9-81ED-4DB2-BD59-A6C34878D82A}">
                    <a16:rowId xmlns="" xmlns:a16="http://schemas.microsoft.com/office/drawing/2014/main" val="1704306005"/>
                  </a:ext>
                </a:extLst>
              </a:tr>
              <a:tr h="666820">
                <a:tc>
                  <a:txBody>
                    <a:bodyPr/>
                    <a:lstStyle/>
                    <a:p>
                      <a:pPr fontAlgn="base">
                        <a:lnSpc>
                          <a:spcPct val="107000"/>
                        </a:lnSpc>
                        <a:spcAft>
                          <a:spcPts val="800"/>
                        </a:spcAft>
                      </a:pPr>
                      <a:r>
                        <a:rPr lang="es-CO" sz="20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Comprensión del negocio </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dirty="0">
                          <a:solidFill>
                            <a:srgbClr val="000000"/>
                          </a:solidFill>
                          <a:effectLst/>
                          <a:latin typeface="Calibri" panose="020F0502020204030204" pitchFamily="34" charset="0"/>
                        </a:rPr>
                        <a:t>$2.139.600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dirty="0">
                          <a:solidFill>
                            <a:srgbClr val="000000"/>
                          </a:solidFill>
                          <a:effectLst/>
                          <a:latin typeface="Calibri" panose="020F0502020204030204" pitchFamily="34" charset="0"/>
                        </a:rPr>
                        <a:t>$4.953.600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3874411243"/>
                  </a:ext>
                </a:extLst>
              </a:tr>
              <a:tr h="666820">
                <a:tc>
                  <a:txBody>
                    <a:bodyPr/>
                    <a:lstStyle/>
                    <a:p>
                      <a:pPr fontAlgn="base">
                        <a:lnSpc>
                          <a:spcPct val="107000"/>
                        </a:lnSpc>
                        <a:spcAft>
                          <a:spcPts val="800"/>
                        </a:spcAft>
                      </a:pPr>
                      <a:r>
                        <a:rPr lang="es-CO"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Comprensión de los datos </a:t>
                      </a:r>
                      <a:endParaRPr lang="es-C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a:solidFill>
                            <a:srgbClr val="000000"/>
                          </a:solidFill>
                          <a:effectLst/>
                          <a:latin typeface="Calibri" panose="020F0502020204030204" pitchFamily="34" charset="0"/>
                        </a:rPr>
                        <a:t>$4.953.600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a:solidFill>
                            <a:srgbClr val="000000"/>
                          </a:solidFill>
                          <a:effectLst/>
                          <a:latin typeface="Calibri" panose="020F0502020204030204" pitchFamily="34" charset="0"/>
                        </a:rPr>
                        <a:t>$6.604.800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3902755209"/>
                  </a:ext>
                </a:extLst>
              </a:tr>
              <a:tr h="666820">
                <a:tc>
                  <a:txBody>
                    <a:bodyPr/>
                    <a:lstStyle/>
                    <a:p>
                      <a:pPr fontAlgn="base">
                        <a:lnSpc>
                          <a:spcPct val="107000"/>
                        </a:lnSpc>
                        <a:spcAft>
                          <a:spcPts val="800"/>
                        </a:spcAft>
                      </a:pPr>
                      <a:r>
                        <a:rPr lang="es-CO"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Preparación de los datos </a:t>
                      </a:r>
                      <a:endParaRPr lang="es-C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dirty="0">
                          <a:solidFill>
                            <a:srgbClr val="000000"/>
                          </a:solidFill>
                          <a:effectLst/>
                          <a:latin typeface="Calibri" panose="020F0502020204030204" pitchFamily="34" charset="0"/>
                        </a:rPr>
                        <a:t>$8.256.000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a:solidFill>
                            <a:srgbClr val="000000"/>
                          </a:solidFill>
                          <a:effectLst/>
                          <a:latin typeface="Calibri" panose="020F0502020204030204" pitchFamily="34" charset="0"/>
                        </a:rPr>
                        <a:t>$4.953.600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2640808283"/>
                  </a:ext>
                </a:extLst>
              </a:tr>
              <a:tr h="355557">
                <a:tc>
                  <a:txBody>
                    <a:bodyPr/>
                    <a:lstStyle/>
                    <a:p>
                      <a:pPr fontAlgn="base">
                        <a:lnSpc>
                          <a:spcPct val="107000"/>
                        </a:lnSpc>
                        <a:spcAft>
                          <a:spcPts val="800"/>
                        </a:spcAft>
                      </a:pPr>
                      <a:r>
                        <a:rPr lang="es-CO"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Modelado </a:t>
                      </a:r>
                      <a:endParaRPr lang="es-C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a:solidFill>
                            <a:srgbClr val="000000"/>
                          </a:solidFill>
                          <a:effectLst/>
                          <a:latin typeface="Calibri" panose="020F0502020204030204" pitchFamily="34" charset="0"/>
                        </a:rPr>
                        <a:t>$4.953.600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a:solidFill>
                            <a:srgbClr val="000000"/>
                          </a:solidFill>
                          <a:effectLst/>
                          <a:latin typeface="Calibri" panose="020F0502020204030204" pitchFamily="34" charset="0"/>
                        </a:rPr>
                        <a:t>$6.604.800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3343902053"/>
                  </a:ext>
                </a:extLst>
              </a:tr>
              <a:tr h="355557">
                <a:tc>
                  <a:txBody>
                    <a:bodyPr/>
                    <a:lstStyle/>
                    <a:p>
                      <a:pPr fontAlgn="base">
                        <a:lnSpc>
                          <a:spcPct val="107000"/>
                        </a:lnSpc>
                        <a:spcAft>
                          <a:spcPts val="800"/>
                        </a:spcAft>
                      </a:pPr>
                      <a:r>
                        <a:rPr lang="es-CO"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Evaluación </a:t>
                      </a:r>
                      <a:endParaRPr lang="es-C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a:solidFill>
                            <a:srgbClr val="000000"/>
                          </a:solidFill>
                          <a:effectLst/>
                          <a:latin typeface="Calibri" panose="020F0502020204030204" pitchFamily="34" charset="0"/>
                        </a:rPr>
                        <a:t>$3.302.400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a:solidFill>
                            <a:srgbClr val="000000"/>
                          </a:solidFill>
                          <a:effectLst/>
                          <a:latin typeface="Calibri" panose="020F0502020204030204" pitchFamily="34" charset="0"/>
                        </a:rPr>
                        <a:t>$4.953.600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3832944457"/>
                  </a:ext>
                </a:extLst>
              </a:tr>
              <a:tr h="413764">
                <a:tc>
                  <a:txBody>
                    <a:bodyPr/>
                    <a:lstStyle/>
                    <a:p>
                      <a:pPr fontAlgn="base">
                        <a:lnSpc>
                          <a:spcPct val="107000"/>
                        </a:lnSpc>
                        <a:spcAft>
                          <a:spcPts val="800"/>
                        </a:spcAft>
                      </a:pPr>
                      <a:r>
                        <a:rPr lang="es-CO" sz="20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Despliegue </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s-C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dirty="0">
                          <a:solidFill>
                            <a:srgbClr val="000000"/>
                          </a:solidFill>
                          <a:effectLst/>
                          <a:latin typeface="Calibri" panose="020F0502020204030204" pitchFamily="34" charset="0"/>
                        </a:rPr>
                        <a:t>$1.651.200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algn="ctr" rtl="0" fontAlgn="ctr"/>
                      <a:r>
                        <a:rPr lang="es-CO" sz="2000" b="0" i="0" u="none" strike="noStrike" dirty="0">
                          <a:solidFill>
                            <a:srgbClr val="000000"/>
                          </a:solidFill>
                          <a:effectLst/>
                          <a:latin typeface="Calibri" panose="020F0502020204030204" pitchFamily="34" charset="0"/>
                        </a:rPr>
                        <a:t>$1.651.200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2352958586"/>
                  </a:ext>
                </a:extLst>
              </a:tr>
              <a:tr h="1212223">
                <a:tc>
                  <a:txBody>
                    <a:bodyPr/>
                    <a:lstStyle/>
                    <a:p>
                      <a:pPr algn="ctr" fontAlgn="base">
                        <a:lnSpc>
                          <a:spcPct val="107000"/>
                        </a:lnSpc>
                        <a:spcAft>
                          <a:spcPts val="800"/>
                        </a:spcAft>
                      </a:pPr>
                      <a:r>
                        <a:rPr lang="es-CO"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Total</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$25.256.400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ase">
                        <a:lnSpc>
                          <a:spcPct val="107000"/>
                        </a:lnSpc>
                        <a:spcAft>
                          <a:spcPts val="800"/>
                        </a:spcAft>
                      </a:pPr>
                      <a:r>
                        <a:rPr lang="es-CO"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$29.721.600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extLst>
                  <a:ext uri="{0D108BD9-81ED-4DB2-BD59-A6C34878D82A}">
                    <a16:rowId xmlns="" xmlns:a16="http://schemas.microsoft.com/office/drawing/2014/main" val="1554916128"/>
                  </a:ext>
                </a:extLst>
              </a:tr>
            </a:tbl>
          </a:graphicData>
        </a:graphic>
      </p:graphicFrame>
    </p:spTree>
    <p:extLst>
      <p:ext uri="{BB962C8B-B14F-4D97-AF65-F5344CB8AC3E}">
        <p14:creationId xmlns:p14="http://schemas.microsoft.com/office/powerpoint/2010/main" val="3529153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p58"/>
          <p:cNvSpPr txBox="1">
            <a:spLocks noGrp="1"/>
          </p:cNvSpPr>
          <p:nvPr>
            <p:ph type="title"/>
          </p:nvPr>
        </p:nvSpPr>
        <p:spPr>
          <a:xfrm>
            <a:off x="1192791" y="61804"/>
            <a:ext cx="9915755" cy="613344"/>
          </a:xfrm>
          <a:prstGeom prst="rect">
            <a:avLst/>
          </a:prstGeom>
        </p:spPr>
        <p:txBody>
          <a:bodyPr spcFirstLastPara="1" wrap="square" lIns="121900" tIns="121900" rIns="121900" bIns="121900" anchor="t" anchorCtr="0">
            <a:noAutofit/>
          </a:bodyPr>
          <a:lstStyle/>
          <a:p>
            <a:pPr lvl="0"/>
            <a:r>
              <a:rPr lang="es-CO" b="1" dirty="0"/>
              <a:t>Descripción cualitativa de los aporte</a:t>
            </a:r>
            <a:r>
              <a:rPr lang="es-419" b="1" dirty="0"/>
              <a:t>s</a:t>
            </a:r>
            <a:r>
              <a:rPr lang="es-CO" b="1" dirty="0"/>
              <a:t> generado</a:t>
            </a:r>
            <a:r>
              <a:rPr lang="es-419" b="1" dirty="0"/>
              <a:t>s</a:t>
            </a:r>
            <a:r>
              <a:rPr lang="es-CO" b="1" dirty="0"/>
              <a:t> por el proyecto</a:t>
            </a:r>
            <a:endParaRPr b="1" dirty="0"/>
          </a:p>
        </p:txBody>
      </p:sp>
      <p:sp>
        <p:nvSpPr>
          <p:cNvPr id="1792" name="Google Shape;1792;p58"/>
          <p:cNvSpPr txBox="1">
            <a:spLocks noGrp="1"/>
          </p:cNvSpPr>
          <p:nvPr>
            <p:ph type="subTitle" idx="4"/>
          </p:nvPr>
        </p:nvSpPr>
        <p:spPr>
          <a:xfrm>
            <a:off x="927198" y="1023713"/>
            <a:ext cx="10218401" cy="4681051"/>
          </a:xfrm>
          <a:prstGeom prst="rect">
            <a:avLst/>
          </a:prstGeom>
        </p:spPr>
        <p:txBody>
          <a:bodyPr spcFirstLastPara="1" wrap="square" lIns="121900" tIns="121900" rIns="121900" bIns="121900" anchor="t" anchorCtr="0">
            <a:noAutofit/>
          </a:bodyPr>
          <a:lstStyle/>
          <a:p>
            <a:pPr indent="-457200" algn="l">
              <a:buFont typeface="+mj-lt"/>
              <a:buAutoNum type="arabicPeriod"/>
            </a:pPr>
            <a:r>
              <a:rPr lang="es-CO" sz="2000" dirty="0">
                <a:latin typeface="Calibri" panose="020F0502020204030204" pitchFamily="34" charset="0"/>
                <a:ea typeface="Times New Roman" panose="02020603050405020304" pitchFamily="18" charset="0"/>
              </a:rPr>
              <a:t>S</a:t>
            </a:r>
            <a:r>
              <a:rPr lang="es-CO" sz="2000" dirty="0">
                <a:effectLst/>
                <a:latin typeface="Calibri" panose="020F0502020204030204" pitchFamily="34" charset="0"/>
                <a:ea typeface="Times New Roman" panose="02020603050405020304" pitchFamily="18" charset="0"/>
              </a:rPr>
              <a:t>e logró encontrar un patrón en los homicidios mediante 4 agrupaciones que pueden permitir a la empresa tomar un mejor curso de acción en la seguridad social en el país.</a:t>
            </a:r>
          </a:p>
          <a:p>
            <a:pPr indent="-457200" algn="l">
              <a:buFont typeface="+mj-lt"/>
              <a:buAutoNum type="arabicPeriod"/>
            </a:pPr>
            <a:endParaRPr lang="es-CO" sz="2000" dirty="0">
              <a:latin typeface="Calibri" panose="020F0502020204030204" pitchFamily="34" charset="0"/>
            </a:endParaRPr>
          </a:p>
          <a:p>
            <a:pPr indent="-457200" algn="l">
              <a:buFont typeface="+mj-lt"/>
              <a:buAutoNum type="arabicPeriod"/>
            </a:pPr>
            <a:r>
              <a:rPr lang="es-CO" sz="2000" dirty="0">
                <a:latin typeface="Calibri" panose="020F0502020204030204" pitchFamily="34" charset="0"/>
                <a:ea typeface="Times New Roman" panose="02020603050405020304" pitchFamily="18" charset="0"/>
              </a:rPr>
              <a:t>Hubieron a</a:t>
            </a:r>
            <a:r>
              <a:rPr lang="es-CO" sz="2000" dirty="0">
                <a:effectLst/>
                <a:latin typeface="Calibri" panose="020F0502020204030204" pitchFamily="34" charset="0"/>
                <a:ea typeface="Times New Roman" panose="02020603050405020304" pitchFamily="18" charset="0"/>
              </a:rPr>
              <a:t>lgunos retrasos debido a que en un principio en la declaración de los objetivos se proponía como solución hacer una predicción con los datos proporcionados por la empresa y se trabajó en línea a eso. En el proceso se detecto que la mayoría de datos proporcionados estaban sesgados.</a:t>
            </a:r>
          </a:p>
          <a:p>
            <a:pPr indent="-457200" algn="l">
              <a:buFont typeface="+mj-lt"/>
              <a:buAutoNum type="arabicPeriod"/>
            </a:pPr>
            <a:endParaRPr lang="es-CO" sz="2000" dirty="0">
              <a:latin typeface="Calibri" panose="020F0502020204030204" pitchFamily="34" charset="0"/>
            </a:endParaRPr>
          </a:p>
          <a:p>
            <a:pPr indent="-457200" algn="l">
              <a:buFont typeface="+mj-lt"/>
              <a:buAutoNum type="arabicPeriod"/>
            </a:pPr>
            <a:r>
              <a:rPr lang="es-CO" sz="2000" dirty="0">
                <a:latin typeface="Calibri" panose="020F0502020204030204" pitchFamily="34" charset="0"/>
                <a:ea typeface="Times New Roman" panose="02020603050405020304" pitchFamily="18" charset="0"/>
                <a:cs typeface="Calibri" panose="020F0502020204030204" pitchFamily="34" charset="0"/>
              </a:rPr>
              <a:t>S</a:t>
            </a:r>
            <a:r>
              <a:rPr lang="es-CO" sz="2000" dirty="0">
                <a:effectLst/>
                <a:latin typeface="Calibri" panose="020F0502020204030204" pitchFamily="34" charset="0"/>
                <a:ea typeface="Times New Roman" panose="02020603050405020304" pitchFamily="18" charset="0"/>
                <a:cs typeface="Calibri" panose="020F0502020204030204" pitchFamily="34" charset="0"/>
              </a:rPr>
              <a:t>e propuso una solución que se adaptaba mejor a los datos de estudio y se planteó un nuevo objetivo de agrupamiento de homicidios.</a:t>
            </a:r>
          </a:p>
          <a:p>
            <a:pPr indent="-457200" algn="l">
              <a:buFont typeface="+mj-lt"/>
              <a:buAutoNum type="arabicPeriod"/>
            </a:pPr>
            <a:endParaRPr lang="es-CO" sz="2000" dirty="0">
              <a:latin typeface="Calibri" panose="020F0502020204030204" pitchFamily="34" charset="0"/>
              <a:ea typeface="Calibri" panose="020F0502020204030204" pitchFamily="34" charset="0"/>
              <a:cs typeface="Calibri" panose="020F0502020204030204" pitchFamily="34" charset="0"/>
            </a:endParaRPr>
          </a:p>
          <a:p>
            <a:pPr indent="-457200" algn="l">
              <a:buFont typeface="+mj-lt"/>
              <a:buAutoNum type="arabicPeriod"/>
            </a:pPr>
            <a:r>
              <a:rPr lang="es-CO" sz="2000" dirty="0">
                <a:latin typeface="Calibri" panose="020F0502020204030204" pitchFamily="34" charset="0"/>
                <a:ea typeface="Times New Roman" panose="02020603050405020304" pitchFamily="18" charset="0"/>
                <a:cs typeface="Calibri" panose="020F0502020204030204" pitchFamily="34" charset="0"/>
              </a:rPr>
              <a:t>S</a:t>
            </a:r>
            <a:r>
              <a:rPr lang="es-CO" sz="2000" dirty="0">
                <a:effectLst/>
                <a:latin typeface="Calibri" panose="020F0502020204030204" pitchFamily="34" charset="0"/>
                <a:ea typeface="Times New Roman" panose="02020603050405020304" pitchFamily="18" charset="0"/>
                <a:cs typeface="Calibri" panose="020F0502020204030204" pitchFamily="34" charset="0"/>
              </a:rPr>
              <a:t>e permitió un mejor uso de los datos que proporcionó la empresa favoreciendo a la misma, ya que, aunque el sesgo de datos no es manejable por la empresa puesto que los homicidios son determinados por muchos factores, se logró plantear una solución que además de uso de los datos con los que se trabajó se aplica también para los datos de asesinatos futuros.</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endParaRPr sz="2000" dirty="0"/>
          </a:p>
        </p:txBody>
      </p:sp>
      <p:sp>
        <p:nvSpPr>
          <p:cNvPr id="1797" name="Google Shape;1797;p58"/>
          <p:cNvSpPr/>
          <p:nvPr/>
        </p:nvSpPr>
        <p:spPr>
          <a:xfrm>
            <a:off x="6429216" y="200982"/>
            <a:ext cx="125600" cy="1256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Arial"/>
              <a:sym typeface="Arial"/>
            </a:endParaRPr>
          </a:p>
        </p:txBody>
      </p:sp>
    </p:spTree>
    <p:extLst>
      <p:ext uri="{BB962C8B-B14F-4D97-AF65-F5344CB8AC3E}">
        <p14:creationId xmlns:p14="http://schemas.microsoft.com/office/powerpoint/2010/main" val="509272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60" name="Google Shape;2260;p66"/>
          <p:cNvSpPr txBox="1">
            <a:spLocks noGrp="1"/>
          </p:cNvSpPr>
          <p:nvPr>
            <p:ph type="subTitle" idx="1"/>
          </p:nvPr>
        </p:nvSpPr>
        <p:spPr>
          <a:xfrm>
            <a:off x="240486" y="0"/>
            <a:ext cx="5308207" cy="992560"/>
          </a:xfrm>
          <a:prstGeom prst="rect">
            <a:avLst/>
          </a:prstGeom>
        </p:spPr>
        <p:txBody>
          <a:bodyPr spcFirstLastPara="1" wrap="square" lIns="121900" tIns="121900" rIns="121900" bIns="121900" anchor="t" anchorCtr="0">
            <a:noAutofit/>
          </a:bodyPr>
          <a:lstStyle/>
          <a:p>
            <a:pPr marL="0" indent="0"/>
            <a:r>
              <a:rPr lang="es-CO" sz="2400" b="1" dirty="0">
                <a:solidFill>
                  <a:schemeClr val="tx1"/>
                </a:solidFill>
              </a:rPr>
              <a:t>Informe</a:t>
            </a:r>
            <a:r>
              <a:rPr lang="es-CO" sz="2400" b="1">
                <a:solidFill>
                  <a:schemeClr val="tx1"/>
                </a:solidFill>
              </a:rPr>
              <a:t> de </a:t>
            </a:r>
            <a:r>
              <a:rPr lang="es-CO" sz="2400" b="1" smtClean="0">
                <a:solidFill>
                  <a:schemeClr val="tx1"/>
                </a:solidFill>
              </a:rPr>
              <a:t>analistade </a:t>
            </a:r>
            <a:r>
              <a:rPr lang="es-CO" sz="2400" b="1">
                <a:solidFill>
                  <a:schemeClr val="tx1"/>
                </a:solidFill>
              </a:rPr>
              <a:t>datos</a:t>
            </a:r>
            <a:endParaRPr lang="es-CO" sz="2400" b="1" dirty="0">
              <a:solidFill>
                <a:schemeClr val="tx1"/>
              </a:solidFill>
            </a:endParaRPr>
          </a:p>
          <a:p>
            <a:pPr marL="0" indent="0"/>
            <a:r>
              <a:rPr lang="es-CO" sz="2400" b="1">
                <a:solidFill>
                  <a:schemeClr val="tx1"/>
                </a:solidFill>
              </a:rPr>
              <a:t>Orígenes de Datos :</a:t>
            </a:r>
            <a:endParaRPr sz="2400" b="1" dirty="0">
              <a:solidFill>
                <a:schemeClr val="tx1"/>
              </a:solidFill>
            </a:endParaRPr>
          </a:p>
        </p:txBody>
      </p:sp>
      <p:graphicFrame>
        <p:nvGraphicFramePr>
          <p:cNvPr id="3" name="Tabla 1">
            <a:extLst>
              <a:ext uri="{FF2B5EF4-FFF2-40B4-BE49-F238E27FC236}">
                <a16:creationId xmlns="" xmlns:a16="http://schemas.microsoft.com/office/drawing/2014/main" id="{59448D4F-394B-45D7-B54F-49FBC2739554}"/>
              </a:ext>
            </a:extLst>
          </p:cNvPr>
          <p:cNvGraphicFramePr>
            <a:graphicFrameLocks noGrp="1"/>
          </p:cNvGraphicFramePr>
          <p:nvPr>
            <p:extLst>
              <p:ext uri="{D42A27DB-BD31-4B8C-83A1-F6EECF244321}">
                <p14:modId xmlns:p14="http://schemas.microsoft.com/office/powerpoint/2010/main" val="2065194243"/>
              </p:ext>
            </p:extLst>
          </p:nvPr>
        </p:nvGraphicFramePr>
        <p:xfrm>
          <a:off x="2230365" y="1043315"/>
          <a:ext cx="8883462" cy="5824606"/>
        </p:xfrm>
        <a:graphic>
          <a:graphicData uri="http://schemas.openxmlformats.org/drawingml/2006/table">
            <a:tbl>
              <a:tblPr firstRow="1" firstCol="1" bandRow="1"/>
              <a:tblGrid>
                <a:gridCol w="2389370">
                  <a:extLst>
                    <a:ext uri="{9D8B030D-6E8A-4147-A177-3AD203B41FA5}">
                      <a16:colId xmlns="" xmlns:a16="http://schemas.microsoft.com/office/drawing/2014/main" val="2800412397"/>
                    </a:ext>
                  </a:extLst>
                </a:gridCol>
                <a:gridCol w="499878">
                  <a:extLst>
                    <a:ext uri="{9D8B030D-6E8A-4147-A177-3AD203B41FA5}">
                      <a16:colId xmlns="" xmlns:a16="http://schemas.microsoft.com/office/drawing/2014/main" val="3702380067"/>
                    </a:ext>
                  </a:extLst>
                </a:gridCol>
                <a:gridCol w="200123">
                  <a:extLst>
                    <a:ext uri="{9D8B030D-6E8A-4147-A177-3AD203B41FA5}">
                      <a16:colId xmlns="" xmlns:a16="http://schemas.microsoft.com/office/drawing/2014/main" val="952824312"/>
                    </a:ext>
                  </a:extLst>
                </a:gridCol>
                <a:gridCol w="5794091">
                  <a:extLst>
                    <a:ext uri="{9D8B030D-6E8A-4147-A177-3AD203B41FA5}">
                      <a16:colId xmlns="" xmlns:a16="http://schemas.microsoft.com/office/drawing/2014/main" val="911016283"/>
                    </a:ext>
                  </a:extLst>
                </a:gridCol>
              </a:tblGrid>
              <a:tr h="254521">
                <a:tc gridSpan="2">
                  <a:txBody>
                    <a:bodyPr/>
                    <a:lstStyle/>
                    <a:p>
                      <a:pPr fontAlgn="base">
                        <a:lnSpc>
                          <a:spcPct val="107000"/>
                        </a:lnSpc>
                        <a:spcAft>
                          <a:spcPts val="800"/>
                        </a:spcAft>
                      </a:pPr>
                      <a:r>
                        <a:rPr lang="es-CO"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Nombre del origen:</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gridSpan="2">
                  <a:txBody>
                    <a:bodyPr/>
                    <a:lstStyle/>
                    <a:p>
                      <a:pPr fontAlgn="base">
                        <a:lnSpc>
                          <a:spcPct val="107000"/>
                        </a:lnSpc>
                        <a:spcAft>
                          <a:spcPts val="800"/>
                        </a:spcAft>
                      </a:pPr>
                      <a:r>
                        <a:rPr lang="es-CO"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Estadística Delictiva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extLst>
                  <a:ext uri="{0D108BD9-81ED-4DB2-BD59-A6C34878D82A}">
                    <a16:rowId xmlns="" xmlns:a16="http://schemas.microsoft.com/office/drawing/2014/main" val="677164954"/>
                  </a:ext>
                </a:extLst>
              </a:tr>
              <a:tr h="254521">
                <a:tc gridSpan="2">
                  <a:txBody>
                    <a:bodyPr/>
                    <a:lstStyle/>
                    <a:p>
                      <a:pPr fontAlgn="base">
                        <a:lnSpc>
                          <a:spcPct val="107000"/>
                        </a:lnSpc>
                        <a:spcAft>
                          <a:spcPts val="800"/>
                        </a:spcAft>
                      </a:pPr>
                      <a:r>
                        <a:rPr lang="es-CO" sz="16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Cantidad de datos: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102305</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1272592534"/>
                  </a:ext>
                </a:extLst>
              </a:tr>
              <a:tr h="520906">
                <a:tc gridSpan="2">
                  <a:txBody>
                    <a:bodyPr/>
                    <a:lstStyle/>
                    <a:p>
                      <a:pPr fontAlgn="base">
                        <a:lnSpc>
                          <a:spcPct val="107000"/>
                        </a:lnSpc>
                        <a:spcAft>
                          <a:spcPts val="800"/>
                        </a:spcAft>
                      </a:pPr>
                      <a:r>
                        <a:rPr lang="es-CO" sz="16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Hipótesis relacionada con los objetivos del proyecto </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identifica 4 clases de homicidios en los últimos 8 años que permiten tomar decisiones para reducir la tasa de homicidios en el año 2019.</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2210388475"/>
                  </a:ext>
                </a:extLst>
              </a:tr>
              <a:tr h="254521">
                <a:tc gridSpan="2">
                  <a:txBody>
                    <a:bodyPr/>
                    <a:lstStyle/>
                    <a:p>
                      <a:pPr fontAlgn="base">
                        <a:lnSpc>
                          <a:spcPct val="107000"/>
                        </a:lnSpc>
                        <a:spcAft>
                          <a:spcPts val="800"/>
                        </a:spcAft>
                      </a:pPr>
                      <a:r>
                        <a:rPr lang="es-CO" sz="16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Fuente / url:</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https://www.policia.gov.co/</a:t>
                      </a:r>
                      <a:r>
                        <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grupo-información-criminalidad/</a:t>
                      </a:r>
                      <a:r>
                        <a:rPr lang="es-CO"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estadistica</a:t>
                      </a: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-delictiva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1303349705"/>
                  </a:ext>
                </a:extLst>
              </a:tr>
              <a:tr h="254521">
                <a:tc gridSpan="4">
                  <a:txBody>
                    <a:bodyPr/>
                    <a:lstStyle/>
                    <a:p>
                      <a:pPr fontAlgn="base">
                        <a:lnSpc>
                          <a:spcPct val="107000"/>
                        </a:lnSpc>
                        <a:spcAft>
                          <a:spcPts val="800"/>
                        </a:spcAft>
                      </a:pPr>
                      <a:r>
                        <a:rPr lang="es-CO"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Principales atributos</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 xmlns:a16="http://schemas.microsoft.com/office/drawing/2014/main" val="644879822"/>
                  </a:ext>
                </a:extLst>
              </a:tr>
              <a:tr h="520906">
                <a:tc>
                  <a:txBody>
                    <a:bodyPr/>
                    <a:lstStyle/>
                    <a:p>
                      <a:pPr fontAlgn="base">
                        <a:lnSpc>
                          <a:spcPct val="107000"/>
                        </a:lnSpc>
                        <a:spcAft>
                          <a:spcPts val="800"/>
                        </a:spcAft>
                      </a:pPr>
                      <a:r>
                        <a:rPr lang="es-CO" sz="16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Atributo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gridSpan="2">
                  <a:txBody>
                    <a:bodyPr/>
                    <a:lstStyle/>
                    <a:p>
                      <a:pPr fontAlgn="base">
                        <a:lnSpc>
                          <a:spcPct val="107000"/>
                        </a:lnSpc>
                        <a:spcAft>
                          <a:spcPts val="800"/>
                        </a:spcAft>
                      </a:pPr>
                      <a:r>
                        <a:rPr lang="es-CO" sz="16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Tipo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a:txBody>
                    <a:bodyPr/>
                    <a:lstStyle/>
                    <a:p>
                      <a:pPr fontAlgn="base">
                        <a:lnSpc>
                          <a:spcPct val="107000"/>
                        </a:lnSpc>
                        <a:spcAft>
                          <a:spcPts val="800"/>
                        </a:spcAft>
                      </a:pPr>
                      <a:r>
                        <a:rPr lang="es-CO"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Descripción</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extLst>
                  <a:ext uri="{0D108BD9-81ED-4DB2-BD59-A6C34878D82A}">
                    <a16:rowId xmlns="" xmlns:a16="http://schemas.microsoft.com/office/drawing/2014/main" val="1290403923"/>
                  </a:ext>
                </a:extLst>
              </a:tr>
              <a:tr h="365993">
                <a:tc>
                  <a:txBody>
                    <a:bodyPr/>
                    <a:lstStyle/>
                    <a:p>
                      <a:pPr fontAlgn="base">
                        <a:lnSpc>
                          <a:spcPct val="107000"/>
                        </a:lnSpc>
                        <a:spcAft>
                          <a:spcPts val="800"/>
                        </a:spcAft>
                      </a:pPr>
                      <a:r>
                        <a:rPr lang="es-CO"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Departamento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Varchar</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tc>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Proporciona el departamento en el que se llevó a cabo el homicidio.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2882213149"/>
                  </a:ext>
                </a:extLst>
              </a:tr>
              <a:tr h="251408">
                <a:tc>
                  <a:txBody>
                    <a:bodyPr/>
                    <a:lstStyle/>
                    <a:p>
                      <a:pPr fontAlgn="base">
                        <a:lnSpc>
                          <a:spcPct val="107000"/>
                        </a:lnSpc>
                        <a:spcAft>
                          <a:spcPts val="800"/>
                        </a:spcAft>
                      </a:pPr>
                      <a:r>
                        <a:rPr lang="es-CO"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Día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tc>
                  <a:txBody>
                    <a:bodyPr/>
                    <a:lstStyle/>
                    <a:p>
                      <a:pPr>
                        <a:lnSpc>
                          <a:spcPct val="107000"/>
                        </a:lnSpc>
                        <a:spcAft>
                          <a:spcPts val="80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Proporciona el día de la semana en el que se llevó a cabo el homicidio.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4031502010"/>
                  </a:ext>
                </a:extLst>
              </a:tr>
              <a:tr h="251408">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Hora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tc>
                  <a:txBody>
                    <a:bodyPr/>
                    <a:lstStyle/>
                    <a:p>
                      <a:pPr>
                        <a:lnSpc>
                          <a:spcPct val="107000"/>
                        </a:lnSpc>
                        <a:spcAft>
                          <a:spcPts val="80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Proporciona la hora en el que se llevó a cabo el homicidio.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803387165"/>
                  </a:ext>
                </a:extLst>
              </a:tr>
              <a:tr h="591636">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Zona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Varchar</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tc>
                  <a:txBody>
                    <a:bodyPr/>
                    <a:lstStyle/>
                    <a:p>
                      <a:pPr>
                        <a:lnSpc>
                          <a:spcPct val="107000"/>
                        </a:lnSpc>
                        <a:spcAft>
                          <a:spcPts val="80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Proporciona la zona en el que se llevó a cabo el homicidio, es decir si es Rural o Urbana.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291945175"/>
                  </a:ext>
                </a:extLst>
              </a:tr>
              <a:tr h="591636">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Modalidad o arma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Varchar</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tc>
                  <a:txBody>
                    <a:bodyPr/>
                    <a:lstStyle/>
                    <a:p>
                      <a:pPr>
                        <a:lnSpc>
                          <a:spcPct val="107000"/>
                        </a:lnSpc>
                        <a:spcAft>
                          <a:spcPts val="80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Proporciona el tipo de modalidad con la que se cometió el homicidio, por ejemplo, si fue con un arma de fuego, arma blanca, etc.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1465465396"/>
                  </a:ext>
                </a:extLst>
              </a:tr>
              <a:tr h="591636">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Movilidad del Agresor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Varchar</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tc>
                  <a:txBody>
                    <a:bodyPr/>
                    <a:lstStyle/>
                    <a:p>
                      <a:pPr>
                        <a:lnSpc>
                          <a:spcPct val="107000"/>
                        </a:lnSpc>
                        <a:spcAft>
                          <a:spcPts val="80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Proporciona el tipo de movilidad que tenía el asesino para cometer el homicidio, por ejemplo, si fue a pie, en bicicleta, conduciendo, etc.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2268022229"/>
                  </a:ext>
                </a:extLst>
              </a:tr>
              <a:tr h="591636">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Movilidad de la Victima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Varchar</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tc>
                  <a:txBody>
                    <a:bodyPr/>
                    <a:lstStyle/>
                    <a:p>
                      <a:pPr>
                        <a:lnSpc>
                          <a:spcPct val="107000"/>
                        </a:lnSpc>
                        <a:spcAft>
                          <a:spcPts val="80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Proporciona el tipo de movilidad que tenía la víctima, por ejemplo, si fue a pie, en bicicleta, conduciendo, etc.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2757818663"/>
                  </a:ext>
                </a:extLst>
              </a:tr>
              <a:tr h="251408">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Edad de la victima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tc>
                  <a:txBody>
                    <a:bodyPr/>
                    <a:lstStyle/>
                    <a:p>
                      <a:pPr>
                        <a:lnSpc>
                          <a:spcPct val="107000"/>
                        </a:lnSpc>
                        <a:spcAft>
                          <a:spcPts val="800"/>
                        </a:spcAft>
                      </a:pPr>
                      <a:r>
                        <a:rPr lang="es-CO"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Proporciona la edad de la víctima.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3530739465"/>
                  </a:ext>
                </a:extLst>
              </a:tr>
              <a:tr h="251408">
                <a:tc>
                  <a:txBody>
                    <a:bodyPr/>
                    <a:lstStyle/>
                    <a:p>
                      <a:pPr fontAlgn="base">
                        <a:lnSpc>
                          <a:spcPct val="107000"/>
                        </a:lnSpc>
                        <a:spcAft>
                          <a:spcPts val="800"/>
                        </a:spcAft>
                      </a:pPr>
                      <a:r>
                        <a:rPr lang="es-CO"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Sexo de la victima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tc>
                  <a:txBody>
                    <a:bodyPr/>
                    <a:lstStyle/>
                    <a:p>
                      <a:pPr>
                        <a:lnSpc>
                          <a:spcPct val="107000"/>
                        </a:lnSpc>
                        <a:spcAft>
                          <a:spcPts val="800"/>
                        </a:spcAft>
                      </a:pPr>
                      <a:r>
                        <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Proporciona el género de la víctima.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9715" marR="2971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133020813"/>
                  </a:ext>
                </a:extLst>
              </a:tr>
            </a:tbl>
          </a:graphicData>
        </a:graphic>
      </p:graphicFrame>
    </p:spTree>
    <p:extLst>
      <p:ext uri="{BB962C8B-B14F-4D97-AF65-F5344CB8AC3E}">
        <p14:creationId xmlns:p14="http://schemas.microsoft.com/office/powerpoint/2010/main" val="18022961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1"/>
        <p:cNvGrpSpPr/>
        <p:nvPr/>
      </p:nvGrpSpPr>
      <p:grpSpPr>
        <a:xfrm>
          <a:off x="0" y="0"/>
          <a:ext cx="0" cy="0"/>
          <a:chOff x="0" y="0"/>
          <a:chExt cx="0" cy="0"/>
        </a:xfrm>
      </p:grpSpPr>
      <p:sp>
        <p:nvSpPr>
          <p:cNvPr id="1802" name="Google Shape;1802;p59"/>
          <p:cNvSpPr txBox="1">
            <a:spLocks noGrp="1"/>
          </p:cNvSpPr>
          <p:nvPr>
            <p:ph type="title"/>
          </p:nvPr>
        </p:nvSpPr>
        <p:spPr>
          <a:xfrm>
            <a:off x="3291384" y="147283"/>
            <a:ext cx="7804246" cy="763600"/>
          </a:xfrm>
          <a:prstGeom prst="rect">
            <a:avLst/>
          </a:prstGeom>
        </p:spPr>
        <p:txBody>
          <a:bodyPr spcFirstLastPara="1" wrap="square" lIns="121900" tIns="121900" rIns="121900" bIns="121900" anchor="t" anchorCtr="0">
            <a:noAutofit/>
          </a:bodyPr>
          <a:lstStyle/>
          <a:p>
            <a:pPr lvl="0"/>
            <a:r>
              <a:rPr lang="es-CO" b="1" dirty="0"/>
              <a:t>AJUSTES REALIZADOS A LOS DATOS</a:t>
            </a:r>
            <a:endParaRPr b="1" dirty="0"/>
          </a:p>
        </p:txBody>
      </p:sp>
      <p:graphicFrame>
        <p:nvGraphicFramePr>
          <p:cNvPr id="18" name="Tabla 1">
            <a:extLst>
              <a:ext uri="{FF2B5EF4-FFF2-40B4-BE49-F238E27FC236}">
                <a16:creationId xmlns="" xmlns:a16="http://schemas.microsoft.com/office/drawing/2014/main" id="{DF4E51C1-B5F8-4E98-A76D-907564C36FD8}"/>
              </a:ext>
            </a:extLst>
          </p:cNvPr>
          <p:cNvGraphicFramePr>
            <a:graphicFrameLocks noGrp="1"/>
          </p:cNvGraphicFramePr>
          <p:nvPr>
            <p:extLst>
              <p:ext uri="{D42A27DB-BD31-4B8C-83A1-F6EECF244321}">
                <p14:modId xmlns:p14="http://schemas.microsoft.com/office/powerpoint/2010/main" val="2032947209"/>
              </p:ext>
            </p:extLst>
          </p:nvPr>
        </p:nvGraphicFramePr>
        <p:xfrm>
          <a:off x="2088109" y="750627"/>
          <a:ext cx="9021170" cy="5756567"/>
        </p:xfrm>
        <a:graphic>
          <a:graphicData uri="http://schemas.openxmlformats.org/drawingml/2006/table">
            <a:tbl>
              <a:tblPr firstRow="1" firstCol="1" bandRow="1"/>
              <a:tblGrid>
                <a:gridCol w="1992572">
                  <a:extLst>
                    <a:ext uri="{9D8B030D-6E8A-4147-A177-3AD203B41FA5}">
                      <a16:colId xmlns="" xmlns:a16="http://schemas.microsoft.com/office/drawing/2014/main" val="3378189890"/>
                    </a:ext>
                  </a:extLst>
                </a:gridCol>
                <a:gridCol w="660018">
                  <a:extLst>
                    <a:ext uri="{9D8B030D-6E8A-4147-A177-3AD203B41FA5}">
                      <a16:colId xmlns="" xmlns:a16="http://schemas.microsoft.com/office/drawing/2014/main" val="2292542946"/>
                    </a:ext>
                  </a:extLst>
                </a:gridCol>
                <a:gridCol w="6368580">
                  <a:extLst>
                    <a:ext uri="{9D8B030D-6E8A-4147-A177-3AD203B41FA5}">
                      <a16:colId xmlns="" xmlns:a16="http://schemas.microsoft.com/office/drawing/2014/main" val="3370957537"/>
                    </a:ext>
                  </a:extLst>
                </a:gridCol>
              </a:tblGrid>
              <a:tr h="223128">
                <a:tc gridSpan="2">
                  <a:txBody>
                    <a:bodyPr/>
                    <a:lstStyle/>
                    <a:p>
                      <a:pPr fontAlgn="base">
                        <a:lnSpc>
                          <a:spcPct val="107000"/>
                        </a:lnSpc>
                        <a:spcAft>
                          <a:spcPts val="800"/>
                        </a:spcAft>
                      </a:pPr>
                      <a:r>
                        <a:rPr lang="es-CO" sz="14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Nombre del origen: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a:txBody>
                    <a:bodyPr/>
                    <a:lstStyle/>
                    <a:p>
                      <a:pPr fontAlgn="base">
                        <a:lnSpc>
                          <a:spcPct val="107000"/>
                        </a:lnSpc>
                        <a:spcAft>
                          <a:spcPts val="800"/>
                        </a:spcAft>
                      </a:pPr>
                      <a:r>
                        <a:rPr lang="es-CO" sz="14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a:t>
                      </a:r>
                      <a:r>
                        <a:rPr lang="es-CO" sz="1400" b="1" dirty="0" smtClean="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datos.csv</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extLst>
                  <a:ext uri="{0D108BD9-81ED-4DB2-BD59-A6C34878D82A}">
                    <a16:rowId xmlns="" xmlns:a16="http://schemas.microsoft.com/office/drawing/2014/main" val="4213811295"/>
                  </a:ext>
                </a:extLst>
              </a:tr>
              <a:tr h="714424">
                <a:tc gridSpan="2">
                  <a:txBody>
                    <a:bodyPr/>
                    <a:lstStyle/>
                    <a:p>
                      <a:pPr fontAlgn="base">
                        <a:lnSpc>
                          <a:spcPct val="107000"/>
                        </a:lnSpc>
                        <a:spcAft>
                          <a:spcPts val="800"/>
                        </a:spcAft>
                      </a:pPr>
                      <a:r>
                        <a:rPr lang="es-CO" sz="16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Decisiones sobre la calidad de los datos.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Debido a que los datos no son completamente de calidad para el debido proceso de analítica de datos se modifican los campos necesarios y en relación con el objetivo se extraen datos de el atributo fecha para nuevos atributos.</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2428801859"/>
                  </a:ext>
                </a:extLst>
              </a:tr>
              <a:tr h="897836">
                <a:tc gridSpan="2">
                  <a:txBody>
                    <a:bodyPr/>
                    <a:lstStyle/>
                    <a:p>
                      <a:pPr fontAlgn="base">
                        <a:lnSpc>
                          <a:spcPct val="107000"/>
                        </a:lnSpc>
                        <a:spcAft>
                          <a:spcPts val="800"/>
                        </a:spcAft>
                      </a:pPr>
                      <a:r>
                        <a:rPr lang="es-CO" sz="16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Descripción de otros ajustes hechos a los datos en general</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llenan campos vacíos.</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quitan los caracteres como tildes.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a:t>
                      </a:r>
                      <a:r>
                        <a:rPr lang="es-CO" sz="14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categorizan y normalizan </a:t>
                      </a: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los datos.</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1645438003"/>
                  </a:ext>
                </a:extLst>
              </a:tr>
              <a:tr h="223128">
                <a:tc gridSpan="2">
                  <a:txBody>
                    <a:bodyPr/>
                    <a:lstStyle/>
                    <a:p>
                      <a:pPr fontAlgn="base">
                        <a:lnSpc>
                          <a:spcPct val="107000"/>
                        </a:lnSpc>
                        <a:spcAft>
                          <a:spcPts val="800"/>
                        </a:spcAft>
                      </a:pPr>
                      <a:r>
                        <a:rPr lang="es-CO" sz="14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a:txBody>
                    <a:bodyPr/>
                    <a:lstStyle/>
                    <a:p>
                      <a:pPr fontAlgn="base">
                        <a:lnSpc>
                          <a:spcPct val="107000"/>
                        </a:lnSpc>
                        <a:spcAft>
                          <a:spcPts val="800"/>
                        </a:spcAft>
                      </a:pPr>
                      <a:r>
                        <a:rPr lang="es-CO" sz="1400">
                          <a:effectLst/>
                          <a:latin typeface="Calibri" panose="020F0502020204030204" pitchFamily="34" charset="0"/>
                          <a:ea typeface="Times New Roman" panose="02020603050405020304" pitchFamily="18" charset="0"/>
                          <a:cs typeface="Calibri" panose="020F0502020204030204" pitchFamily="34" charset="0"/>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 xmlns:a16="http://schemas.microsoft.com/office/drawing/2014/main" val="129371809"/>
                  </a:ext>
                </a:extLst>
              </a:tr>
              <a:tr h="223128">
                <a:tc gridSpan="3">
                  <a:txBody>
                    <a:bodyPr/>
                    <a:lstStyle/>
                    <a:p>
                      <a:pPr fontAlgn="base">
                        <a:lnSpc>
                          <a:spcPct val="107000"/>
                        </a:lnSpc>
                        <a:spcAft>
                          <a:spcPts val="800"/>
                        </a:spcAft>
                      </a:pPr>
                      <a:r>
                        <a:rPr lang="es-CO"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Ajustes particulares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tc hMerge="1">
                  <a:txBody>
                    <a:bodyPr/>
                    <a:lstStyle/>
                    <a:p>
                      <a:endParaRPr lang="es-CO"/>
                    </a:p>
                  </a:txBody>
                  <a:tcPr/>
                </a:tc>
                <a:extLst>
                  <a:ext uri="{0D108BD9-81ED-4DB2-BD59-A6C34878D82A}">
                    <a16:rowId xmlns="" xmlns:a16="http://schemas.microsoft.com/office/drawing/2014/main" val="1276630065"/>
                  </a:ext>
                </a:extLst>
              </a:tr>
              <a:tr h="223128">
                <a:tc>
                  <a:txBody>
                    <a:bodyPr/>
                    <a:lstStyle/>
                    <a:p>
                      <a:pPr fontAlgn="base">
                        <a:lnSpc>
                          <a:spcPct val="107000"/>
                        </a:lnSpc>
                        <a:spcAft>
                          <a:spcPts val="800"/>
                        </a:spcAft>
                      </a:pPr>
                      <a:r>
                        <a:rPr lang="es-CO"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Atributo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gridSpan="2">
                  <a:txBody>
                    <a:bodyPr/>
                    <a:lstStyle/>
                    <a:p>
                      <a:pPr fontAlgn="base">
                        <a:lnSpc>
                          <a:spcPct val="107000"/>
                        </a:lnSpc>
                        <a:spcAft>
                          <a:spcPts val="800"/>
                        </a:spcAft>
                      </a:pPr>
                      <a:r>
                        <a:rPr lang="es-CO"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Descripción del ajuste</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CO"/>
                    </a:p>
                  </a:txBody>
                  <a:tcPr/>
                </a:tc>
                <a:extLst>
                  <a:ext uri="{0D108BD9-81ED-4DB2-BD59-A6C34878D82A}">
                    <a16:rowId xmlns="" xmlns:a16="http://schemas.microsoft.com/office/drawing/2014/main" val="1412293781"/>
                  </a:ext>
                </a:extLst>
              </a:tr>
              <a:tr h="456581">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Departamento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quitan tildes y se normalizan asignando a cada departamento un número desde 0 a 31.</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1956222499"/>
                  </a:ext>
                </a:extLst>
              </a:tr>
              <a:tr h="353217">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Día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quitan tildes y se normalizan asignando a cada día un número desde 0 a 6.</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2229090913"/>
                  </a:ext>
                </a:extLst>
              </a:tr>
              <a:tr h="353217">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Hora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normalizan asignando a cada intervalo entre 60 minutos un número desde 0 a 23.</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1476249036"/>
                  </a:ext>
                </a:extLst>
              </a:tr>
              <a:tr h="223128">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Zona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normalizan asignando a cada tipo de zona un numero de 0 a 1.</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3209030518"/>
                  </a:ext>
                </a:extLst>
              </a:tr>
              <a:tr h="312595">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Modalidad o arma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quitan tildes y se normalizan asignando a cada modalidad de arma un número desde 0 a 36.</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3127070940"/>
                  </a:ext>
                </a:extLst>
              </a:tr>
              <a:tr h="353217">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Movilidad del Agresor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quitan tildes y se normalizan asignando a cada movilidad un número desde 0 a 12.</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4012041660"/>
                  </a:ext>
                </a:extLst>
              </a:tr>
              <a:tr h="260933">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Movilidad de la Victima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quitan tildes y se normalizan asignando a cada movilidad un número desde 0 a 12.</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3804682227"/>
                  </a:ext>
                </a:extLst>
              </a:tr>
              <a:tr h="223128">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Sexo de la victima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 normalizan asignando a cada tipo de género un número de 0 a 1.</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239421258"/>
                  </a:ext>
                </a:extLst>
              </a:tr>
              <a:tr h="223128">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Este atributo se obtiene del atributo fecha.</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890681203"/>
                  </a:ext>
                </a:extLst>
              </a:tr>
              <a:tr h="223128">
                <a:tc>
                  <a:txBody>
                    <a:bodyPr/>
                    <a:lstStyle/>
                    <a:p>
                      <a:pPr fontAlgn="base">
                        <a:lnSpc>
                          <a:spcPct val="107000"/>
                        </a:lnSpc>
                        <a:spcAft>
                          <a:spcPts val="800"/>
                        </a:spcAft>
                      </a:pPr>
                      <a:r>
                        <a:rPr lang="es-CO"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Dia del año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Este atributo se obtiene del atributo fecha.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2066204999"/>
                  </a:ext>
                </a:extLst>
              </a:tr>
              <a:tr h="223128">
                <a:tc>
                  <a:txBody>
                    <a:bodyPr/>
                    <a:lstStyle/>
                    <a:p>
                      <a:pPr fontAlgn="base">
                        <a:lnSpc>
                          <a:spcPct val="107000"/>
                        </a:lnSpc>
                        <a:spcAft>
                          <a:spcPts val="800"/>
                        </a:spcAft>
                      </a:pPr>
                      <a:r>
                        <a:rPr lang="es-CO"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Semana del año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gridSpan="2">
                  <a:txBody>
                    <a:bodyPr/>
                    <a:lstStyle/>
                    <a:p>
                      <a:pPr fontAlgn="base">
                        <a:lnSpc>
                          <a:spcPct val="107000"/>
                        </a:lnSpc>
                        <a:spcAft>
                          <a:spcPts val="800"/>
                        </a:spcAft>
                      </a:pPr>
                      <a:r>
                        <a:rPr lang="es-CO"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Este atributo se obtiene del atributo fecha.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69" marR="6056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endParaRPr lang="es-CO"/>
                    </a:p>
                  </a:txBody>
                  <a:tcPr/>
                </a:tc>
                <a:extLst>
                  <a:ext uri="{0D108BD9-81ED-4DB2-BD59-A6C34878D82A}">
                    <a16:rowId xmlns="" xmlns:a16="http://schemas.microsoft.com/office/drawing/2014/main" val="2292627752"/>
                  </a:ext>
                </a:extLst>
              </a:tr>
            </a:tbl>
          </a:graphicData>
        </a:graphic>
      </p:graphicFrame>
    </p:spTree>
    <p:extLst>
      <p:ext uri="{BB962C8B-B14F-4D97-AF65-F5344CB8AC3E}">
        <p14:creationId xmlns:p14="http://schemas.microsoft.com/office/powerpoint/2010/main" val="3123959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TM10001115[[fn=Paquete]]</Template>
  <TotalTime>914</TotalTime>
  <Words>1354</Words>
  <Application>Microsoft Office PowerPoint</Application>
  <PresentationFormat>Panorámica</PresentationFormat>
  <Paragraphs>228</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Arial Nova</vt:lpstr>
      <vt:lpstr>Calibri</vt:lpstr>
      <vt:lpstr>Fredoka One</vt:lpstr>
      <vt:lpstr>Raleway</vt:lpstr>
      <vt:lpstr>Times New Roman</vt:lpstr>
      <vt:lpstr>Retato Slideshow by Slidesgo</vt:lpstr>
      <vt:lpstr>Estudio y agrupación de clases de homicidios en Colombia en los últimos 8 años.</vt:lpstr>
      <vt:lpstr>GLOSARIO DE TÉMINOS</vt:lpstr>
      <vt:lpstr>Problemática origen del proyecto</vt:lpstr>
      <vt:lpstr>Solución Planteada</vt:lpstr>
      <vt:lpstr>Evaluación de éxito propuesta</vt:lpstr>
      <vt:lpstr>Cumplimiento del plan del proyecto por etapas</vt:lpstr>
      <vt:lpstr>Descripción cualitativa de los aportes generados por el proyecto</vt:lpstr>
      <vt:lpstr>Presentación de PowerPoint</vt:lpstr>
      <vt:lpstr>AJUSTES REALIZADOS A LOS DATOS</vt:lpstr>
      <vt:lpstr>AGRUPACIONES GENERADAS</vt:lpstr>
      <vt:lpstr>ANÁLISIS DE LAS AGRUPACIONES</vt:lpstr>
      <vt:lpstr>ANÁLISIS DE LAS AGRPACIONES</vt:lpstr>
      <vt:lpstr>PLAN DE MANTENIMIENTO DEL MODELO</vt:lpstr>
      <vt:lpstr>¿EL MODELO SEGUIRÁ VIGENTE?</vt:lpstr>
      <vt:lpstr>LECCIONES Y RECOMENDACIONES</vt:lpstr>
      <vt:lpstr>LECCIONES Y RECOMENDACIONES</vt:lpstr>
      <vt:lpstr>SE OBTUVO UNA TASA DE ÉXITO ACORDE A LA NATURALEZA DEL PROBLEMA</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Duban Bernal Cardenas</dc:creator>
  <cp:lastModifiedBy>Cuenta Microsoft</cp:lastModifiedBy>
  <cp:revision>69</cp:revision>
  <dcterms:created xsi:type="dcterms:W3CDTF">2021-05-15T04:58:38Z</dcterms:created>
  <dcterms:modified xsi:type="dcterms:W3CDTF">2021-05-20T00:34:17Z</dcterms:modified>
</cp:coreProperties>
</file>