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9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0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80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521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3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2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14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4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8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2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1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1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8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8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29285-B12D-4CF4-8F24-76FAFE9E0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2007" y="1445920"/>
            <a:ext cx="6808762" cy="959655"/>
          </a:xfrm>
        </p:spPr>
        <p:txBody>
          <a:bodyPr/>
          <a:lstStyle/>
          <a:p>
            <a:r>
              <a:rPr lang="es-ES" dirty="0"/>
              <a:t>Plataformas TV Streaming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6590B4-5F84-4D22-AC01-A9EB66C8A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684" y="5255809"/>
            <a:ext cx="2907323" cy="959655"/>
          </a:xfrm>
        </p:spPr>
        <p:txBody>
          <a:bodyPr/>
          <a:lstStyle/>
          <a:p>
            <a:r>
              <a:rPr lang="es-ES" dirty="0"/>
              <a:t>EDA</a:t>
            </a:r>
          </a:p>
          <a:p>
            <a:r>
              <a:rPr lang="es-ES" dirty="0"/>
              <a:t>Jorge Duque Pan</a:t>
            </a:r>
          </a:p>
        </p:txBody>
      </p:sp>
    </p:spTree>
    <p:extLst>
      <p:ext uri="{BB962C8B-B14F-4D97-AF65-F5344CB8AC3E}">
        <p14:creationId xmlns:p14="http://schemas.microsoft.com/office/powerpoint/2010/main" val="174469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39A30-E3F6-41A4-A793-AC1ABF3A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307"/>
          </a:xfrm>
        </p:spPr>
        <p:txBody>
          <a:bodyPr/>
          <a:lstStyle/>
          <a:p>
            <a:r>
              <a:rPr lang="es-ES" dirty="0"/>
              <a:t>Análisis Exploratorio de Datos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578546F-D0D2-4613-BB48-758663A5A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9" y="1596978"/>
            <a:ext cx="7083962" cy="3744166"/>
          </a:xfrm>
        </p:spPr>
      </p:pic>
    </p:spTree>
    <p:extLst>
      <p:ext uri="{BB962C8B-B14F-4D97-AF65-F5344CB8AC3E}">
        <p14:creationId xmlns:p14="http://schemas.microsoft.com/office/powerpoint/2010/main" val="117040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A6361-F69D-4138-B1B3-8FC2B105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8CCAE1-43EB-401E-8C01-A6807644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000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11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Plataformas TV Streaming</vt:lpstr>
      <vt:lpstr>Análisis Exploratorio de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Plataformas TV Streaming</dc:title>
  <dc:creator>Jorge Duque Pan</dc:creator>
  <cp:lastModifiedBy>Jorge Duque Pan</cp:lastModifiedBy>
  <cp:revision>3</cp:revision>
  <dcterms:created xsi:type="dcterms:W3CDTF">2021-10-25T17:50:31Z</dcterms:created>
  <dcterms:modified xsi:type="dcterms:W3CDTF">2021-10-25T18:31:10Z</dcterms:modified>
</cp:coreProperties>
</file>