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2" r:id="rId2"/>
  </p:sldMasterIdLst>
  <p:sldIdLst>
    <p:sldId id="340" r:id="rId3"/>
    <p:sldId id="341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63"/>
    <p:restoredTop sz="94631"/>
  </p:normalViewPr>
  <p:slideViewPr>
    <p:cSldViewPr snapToGrid="0">
      <p:cViewPr varScale="1">
        <p:scale>
          <a:sx n="101" d="100"/>
          <a:sy n="101" d="100"/>
        </p:scale>
        <p:origin x="4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03338-F16C-7CC2-645D-E98636E8B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D1B148-73E7-1768-F5C3-EFC590539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BA9B65-FFB7-F417-2D46-7083E78A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1DE7-FC5A-AA4F-A410-FE6D5281C0D0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F09735-2C88-E13B-DD7B-634220FF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42030E-2731-414F-EC0A-C64446B79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E932D-F366-3E4A-9D8B-2A4F58A5FF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3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4F191-71CF-2EF2-E29B-5D9DD4B4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C3FAC97-B39E-1F68-4217-D98AAC52C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C30613-0640-7CAB-CB54-BFEA28106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1DE7-FC5A-AA4F-A410-FE6D5281C0D0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F8C89C-6EA8-89D5-E1A2-D7DDFA87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BFE8BD-356E-9CB6-CCC1-C4D254700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E932D-F366-3E4A-9D8B-2A4F58A5FF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18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62013BC-4D0B-B446-86F6-B54EFBDB3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AB9DA7-7BD3-6E47-9BEA-990D82696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7C56C7-CF2E-72F6-D64E-8286F8E43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1DE7-FC5A-AA4F-A410-FE6D5281C0D0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C33F63-D876-19C0-E4F2-DABCE1103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6FF4D1-649E-80AF-0827-45222D38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E932D-F366-3E4A-9D8B-2A4F58A5FF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75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ondo_Blanco_Titular_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B2195D40-7462-8542-A18D-550DE9C8B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432" y="2574617"/>
            <a:ext cx="9492761" cy="1325563"/>
          </a:xfrm>
          <a:noFill/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C2B20351-182C-9541-9E5C-E0CD514943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2700" y="4197813"/>
            <a:ext cx="9474494" cy="1087437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24A37FC6-CFAA-AA40-9AEC-EDB5AC61EE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0275" y="416193"/>
            <a:ext cx="1995194" cy="568123"/>
          </a:xfrm>
          <a:prstGeom prst="rect">
            <a:avLst/>
          </a:prstGeom>
        </p:spPr>
      </p:pic>
      <p:sp>
        <p:nvSpPr>
          <p:cNvPr id="10" name="Marcador de texto 7">
            <a:extLst>
              <a:ext uri="{FF2B5EF4-FFF2-40B4-BE49-F238E27FC236}">
                <a16:creationId xmlns:a16="http://schemas.microsoft.com/office/drawing/2014/main" id="{5E247BFB-65E8-D848-BCEB-FD300C1A406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2700" y="5949950"/>
            <a:ext cx="9492760" cy="361460"/>
          </a:xfrm>
        </p:spPr>
        <p:txBody>
          <a:bodyPr anchor="b">
            <a:normAutofit/>
          </a:bodyPr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s-ES" dirty="0" err="1"/>
              <a:t>dd</a:t>
            </a:r>
            <a:r>
              <a:rPr lang="es-ES" dirty="0"/>
              <a:t>/mm/</a:t>
            </a:r>
            <a:r>
              <a:rPr lang="es-ES" dirty="0" err="1"/>
              <a:t>aa</a:t>
            </a:r>
            <a:r>
              <a:rPr lang="es-ES" dirty="0"/>
              <a:t> – Nombre de unidad</a:t>
            </a:r>
          </a:p>
        </p:txBody>
      </p:sp>
    </p:spTree>
    <p:extLst>
      <p:ext uri="{BB962C8B-B14F-4D97-AF65-F5344CB8AC3E}">
        <p14:creationId xmlns:p14="http://schemas.microsoft.com/office/powerpoint/2010/main" val="2986584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472" y="609644"/>
            <a:ext cx="11259303" cy="800944"/>
          </a:xfrm>
        </p:spPr>
        <p:txBody>
          <a:bodyPr/>
          <a:lstStyle/>
          <a:p>
            <a:r>
              <a:rPr lang="es-ES" dirty="0" err="1"/>
              <a:t>Insert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Here</a:t>
            </a:r>
            <a:br>
              <a:rPr lang="es-ES" dirty="0"/>
            </a:br>
            <a:r>
              <a:rPr lang="es-ES" dirty="0"/>
              <a:t>Max 2 </a:t>
            </a:r>
            <a:r>
              <a:rPr lang="es-ES" dirty="0" err="1"/>
              <a:t>lines</a:t>
            </a:r>
            <a:endParaRPr lang="es-ES" dirty="0"/>
          </a:p>
        </p:txBody>
      </p:sp>
      <p:sp>
        <p:nvSpPr>
          <p:cNvPr id="5" name="Marcador de texto 12">
            <a:extLst>
              <a:ext uri="{FF2B5EF4-FFF2-40B4-BE49-F238E27FC236}">
                <a16:creationId xmlns:a16="http://schemas.microsoft.com/office/drawing/2014/main" id="{454ED348-BD25-CF4C-9349-D1A5F55BD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3359" y="1745320"/>
            <a:ext cx="11262704" cy="603600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Body</a:t>
            </a:r>
            <a:r>
              <a:rPr lang="es-ES" dirty="0"/>
              <a:t> </a:t>
            </a:r>
            <a:r>
              <a:rPr lang="es-ES" dirty="0" err="1"/>
              <a:t>subhead</a:t>
            </a:r>
            <a:r>
              <a:rPr lang="es-ES" dirty="0"/>
              <a:t> (</a:t>
            </a:r>
            <a:r>
              <a:rPr lang="es-ES" dirty="0" err="1"/>
              <a:t>second</a:t>
            </a:r>
            <a:r>
              <a:rPr lang="es-ES" dirty="0"/>
              <a:t> </a:t>
            </a:r>
            <a:r>
              <a:rPr lang="es-ES" dirty="0" err="1"/>
              <a:t>level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)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358" y="2461480"/>
            <a:ext cx="11262706" cy="1273612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 </a:t>
            </a:r>
            <a:r>
              <a:rPr lang="es-ES" dirty="0" err="1"/>
              <a:t>Aliquam</a:t>
            </a:r>
            <a:r>
              <a:rPr lang="es-ES" dirty="0"/>
              <a:t>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cursus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. </a:t>
            </a:r>
            <a:r>
              <a:rPr lang="es-ES" dirty="0" err="1"/>
              <a:t>Hasellus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metus</a:t>
            </a:r>
            <a:r>
              <a:rPr lang="es-ES" dirty="0"/>
              <a:t>, </a:t>
            </a:r>
            <a:r>
              <a:rPr lang="es-ES" dirty="0" err="1"/>
              <a:t>faucibus</a:t>
            </a:r>
            <a:r>
              <a:rPr lang="es-ES" dirty="0"/>
              <a:t>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interdum</a:t>
            </a:r>
            <a:r>
              <a:rPr lang="es-ES" dirty="0"/>
              <a:t> id, </a:t>
            </a:r>
            <a:r>
              <a:rPr lang="es-ES" dirty="0" err="1"/>
              <a:t>viverra</a:t>
            </a:r>
            <a:r>
              <a:rPr lang="es-ES" dirty="0"/>
              <a:t> </a:t>
            </a:r>
            <a:r>
              <a:rPr lang="es-ES" dirty="0" err="1"/>
              <a:t>nec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:</a:t>
            </a:r>
            <a:br>
              <a:rPr lang="es-ES" dirty="0"/>
            </a:br>
            <a:r>
              <a:rPr lang="es-ES" dirty="0"/>
              <a:t>	• </a:t>
            </a:r>
            <a:r>
              <a:rPr lang="es-ES" dirty="0" err="1"/>
              <a:t>Insert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here</a:t>
            </a:r>
            <a:br>
              <a:rPr lang="es-ES" dirty="0"/>
            </a:br>
            <a:r>
              <a:rPr lang="es-ES" dirty="0"/>
              <a:t>                      • </a:t>
            </a:r>
            <a:r>
              <a:rPr lang="es-ES" dirty="0" err="1"/>
              <a:t>Insert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here</a:t>
            </a:r>
            <a:br>
              <a:rPr lang="es-ES" dirty="0"/>
            </a:br>
            <a:r>
              <a:rPr lang="es-ES" dirty="0"/>
              <a:t>	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6760" y="366676"/>
            <a:ext cx="11259303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>
                <a:latin typeface="+mn-lt"/>
              </a:defRPr>
            </a:lvl1pPr>
          </a:lstStyle>
          <a:p>
            <a:pPr lvl="0"/>
            <a:r>
              <a:rPr lang="es-ES" dirty="0"/>
              <a:t>INSERT SUBHEADING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248AD675-FAFD-0C96-86F6-46EDE7A1AE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6478909"/>
            <a:ext cx="1008062" cy="20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5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exto_Con_Imagen_Cuadra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473" y="609644"/>
            <a:ext cx="3704934" cy="800944"/>
          </a:xfrm>
        </p:spPr>
        <p:txBody>
          <a:bodyPr/>
          <a:lstStyle/>
          <a:p>
            <a:r>
              <a:rPr lang="es-ES" dirty="0" err="1"/>
              <a:t>Insert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Here</a:t>
            </a:r>
            <a:br>
              <a:rPr lang="es-ES" dirty="0"/>
            </a:br>
            <a:r>
              <a:rPr lang="es-ES" dirty="0"/>
              <a:t>Max 2 </a:t>
            </a:r>
            <a:r>
              <a:rPr lang="es-ES" dirty="0" err="1"/>
              <a:t>lines</a:t>
            </a:r>
            <a:endParaRPr lang="es-ES" dirty="0"/>
          </a:p>
        </p:txBody>
      </p:sp>
      <p:sp>
        <p:nvSpPr>
          <p:cNvPr id="5" name="Marcador de texto 12">
            <a:extLst>
              <a:ext uri="{FF2B5EF4-FFF2-40B4-BE49-F238E27FC236}">
                <a16:creationId xmlns:a16="http://schemas.microsoft.com/office/drawing/2014/main" id="{454ED348-BD25-CF4C-9349-D1A5F55BD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3359" y="1745320"/>
            <a:ext cx="3704934" cy="603600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Body</a:t>
            </a:r>
            <a:r>
              <a:rPr lang="es-ES" dirty="0"/>
              <a:t> </a:t>
            </a:r>
            <a:r>
              <a:rPr lang="es-ES" dirty="0" err="1"/>
              <a:t>subhead</a:t>
            </a:r>
            <a:r>
              <a:rPr lang="es-ES" dirty="0"/>
              <a:t> (</a:t>
            </a:r>
            <a:r>
              <a:rPr lang="es-ES" dirty="0" err="1"/>
              <a:t>second</a:t>
            </a:r>
            <a:r>
              <a:rPr lang="es-ES" dirty="0"/>
              <a:t> </a:t>
            </a:r>
            <a:r>
              <a:rPr lang="es-ES" dirty="0" err="1"/>
              <a:t>level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)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6E6DC74C-4704-064C-9CF0-4BE6715AD4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358" y="2461480"/>
            <a:ext cx="3704934" cy="27178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, </a:t>
            </a:r>
            <a:r>
              <a:rPr lang="es-ES" dirty="0" err="1"/>
              <a:t>consectetur</a:t>
            </a:r>
            <a:r>
              <a:rPr lang="es-ES" dirty="0"/>
              <a:t> </a:t>
            </a:r>
            <a:r>
              <a:rPr lang="es-ES" dirty="0" err="1"/>
              <a:t>adipiscing</a:t>
            </a:r>
            <a:r>
              <a:rPr lang="es-ES" dirty="0"/>
              <a:t> </a:t>
            </a:r>
            <a:r>
              <a:rPr lang="es-ES" dirty="0" err="1"/>
              <a:t>elit</a:t>
            </a:r>
            <a:r>
              <a:rPr lang="es-ES" dirty="0"/>
              <a:t>.</a:t>
            </a:r>
            <a:br>
              <a:rPr lang="es-ES" dirty="0"/>
            </a:br>
            <a:r>
              <a:rPr lang="es-ES" dirty="0" err="1"/>
              <a:t>Aliquam</a:t>
            </a:r>
            <a:r>
              <a:rPr lang="es-ES" dirty="0"/>
              <a:t>  </a:t>
            </a:r>
            <a:r>
              <a:rPr lang="es-ES" dirty="0" err="1"/>
              <a:t>euismod</a:t>
            </a:r>
            <a:r>
              <a:rPr lang="es-ES" dirty="0"/>
              <a:t> </a:t>
            </a:r>
            <a:r>
              <a:rPr lang="es-ES" dirty="0" err="1"/>
              <a:t>cursus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. </a:t>
            </a:r>
            <a:r>
              <a:rPr lang="es-ES" dirty="0" err="1"/>
              <a:t>Hasellus</a:t>
            </a:r>
            <a:r>
              <a:rPr lang="es-ES" dirty="0"/>
              <a:t> </a:t>
            </a:r>
            <a:r>
              <a:rPr lang="es-ES" dirty="0" err="1"/>
              <a:t>erat</a:t>
            </a:r>
            <a:r>
              <a:rPr lang="es-ES" dirty="0"/>
              <a:t> </a:t>
            </a:r>
            <a:r>
              <a:rPr lang="es-ES" dirty="0" err="1"/>
              <a:t>metus</a:t>
            </a:r>
            <a:r>
              <a:rPr lang="es-ES" dirty="0"/>
              <a:t>, </a:t>
            </a:r>
            <a:r>
              <a:rPr lang="es-ES" dirty="0" err="1"/>
              <a:t>faucibus</a:t>
            </a:r>
            <a:r>
              <a:rPr lang="es-ES" dirty="0"/>
              <a:t>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interdum</a:t>
            </a:r>
            <a:r>
              <a:rPr lang="es-ES" dirty="0"/>
              <a:t> id, </a:t>
            </a:r>
            <a:r>
              <a:rPr lang="es-ES" dirty="0" err="1"/>
              <a:t>viverra</a:t>
            </a:r>
            <a:r>
              <a:rPr lang="es-ES" dirty="0"/>
              <a:t> </a:t>
            </a:r>
            <a:r>
              <a:rPr lang="es-ES" dirty="0" err="1"/>
              <a:t>nec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:</a:t>
            </a:r>
            <a:br>
              <a:rPr lang="es-ES" dirty="0"/>
            </a:br>
            <a:r>
              <a:rPr lang="es-ES" dirty="0"/>
              <a:t>         • </a:t>
            </a:r>
            <a:r>
              <a:rPr lang="es-ES" dirty="0" err="1"/>
              <a:t>Insert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here</a:t>
            </a:r>
            <a:br>
              <a:rPr lang="es-ES" dirty="0"/>
            </a:br>
            <a:r>
              <a:rPr lang="es-ES" dirty="0"/>
              <a:t>                 • </a:t>
            </a:r>
            <a:r>
              <a:rPr lang="es-ES" dirty="0" err="1"/>
              <a:t>Insert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 </a:t>
            </a:r>
            <a:r>
              <a:rPr lang="es-ES" dirty="0" err="1"/>
              <a:t>here</a:t>
            </a:r>
            <a:br>
              <a:rPr lang="es-ES" dirty="0"/>
            </a:br>
            <a:r>
              <a:rPr lang="es-ES" dirty="0"/>
              <a:t>	</a:t>
            </a:r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6761" y="366676"/>
            <a:ext cx="3704934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/>
            </a:lvl1pPr>
          </a:lstStyle>
          <a:p>
            <a:pPr lvl="0"/>
            <a:r>
              <a:rPr lang="es-ES" dirty="0"/>
              <a:t>INSERT SUBHEADING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D24A2D91-FE07-DD4B-8E90-1BD3F7A378A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95775" y="549275"/>
            <a:ext cx="7379970" cy="575945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s-ES" dirty="0" err="1"/>
              <a:t>Imágen</a:t>
            </a:r>
            <a:endParaRPr lang="es-ES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03E5CE26-6316-1779-882D-BA18CF7A27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6478909"/>
            <a:ext cx="1008062" cy="20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15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Int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3DFCA-C394-CD48-A34B-7A3A8B8F52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947" y="624929"/>
            <a:ext cx="11258113" cy="796466"/>
          </a:xfrm>
        </p:spPr>
        <p:txBody>
          <a:bodyPr/>
          <a:lstStyle/>
          <a:p>
            <a:r>
              <a:rPr lang="es-ES" dirty="0" err="1"/>
              <a:t>Insert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Here</a:t>
            </a:r>
            <a:br>
              <a:rPr lang="es-ES" dirty="0"/>
            </a:br>
            <a:r>
              <a:rPr lang="es-ES" dirty="0"/>
              <a:t>Max 2 </a:t>
            </a:r>
            <a:r>
              <a:rPr lang="es-ES" dirty="0" err="1"/>
              <a:t>lines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E67D84B-3C2F-A449-9FF6-0DACB6AD0E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4" name="Marcador de texto 18">
            <a:extLst>
              <a:ext uri="{FF2B5EF4-FFF2-40B4-BE49-F238E27FC236}">
                <a16:creationId xmlns:a16="http://schemas.microsoft.com/office/drawing/2014/main" id="{58C7B2E6-ED3A-4A47-9913-9BFCFA5E78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7947" y="366676"/>
            <a:ext cx="5678053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/>
            </a:lvl1pPr>
          </a:lstStyle>
          <a:p>
            <a:pPr lvl="0"/>
            <a:r>
              <a:rPr lang="es-ES" dirty="0"/>
              <a:t>INSERT SUBHEADING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B4CD203-08A3-8A41-91A8-F5F35405D2F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5938" y="2349500"/>
            <a:ext cx="11160125" cy="3959224"/>
          </a:xfrm>
        </p:spPr>
        <p:txBody>
          <a:bodyPr/>
          <a:lstStyle/>
          <a:p>
            <a:pPr lvl="0"/>
            <a:r>
              <a:rPr lang="es-ES" dirty="0"/>
              <a:t>Objeto</a:t>
            </a:r>
          </a:p>
        </p:txBody>
      </p:sp>
      <p:sp>
        <p:nvSpPr>
          <p:cNvPr id="9" name="Marcador de texto 12">
            <a:extLst>
              <a:ext uri="{FF2B5EF4-FFF2-40B4-BE49-F238E27FC236}">
                <a16:creationId xmlns:a16="http://schemas.microsoft.com/office/drawing/2014/main" id="{4BFE052F-B52A-2D49-949B-64349E2F00C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3358" y="1745320"/>
            <a:ext cx="11258113" cy="603600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Body</a:t>
            </a:r>
            <a:r>
              <a:rPr lang="es-ES" dirty="0"/>
              <a:t> </a:t>
            </a:r>
            <a:r>
              <a:rPr lang="es-ES" dirty="0" err="1"/>
              <a:t>subhead</a:t>
            </a:r>
            <a:r>
              <a:rPr lang="es-ES" dirty="0"/>
              <a:t> (</a:t>
            </a:r>
            <a:r>
              <a:rPr lang="es-ES" dirty="0" err="1"/>
              <a:t>second</a:t>
            </a:r>
            <a:r>
              <a:rPr lang="es-ES" dirty="0"/>
              <a:t> </a:t>
            </a:r>
            <a:r>
              <a:rPr lang="es-ES" dirty="0" err="1"/>
              <a:t>level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)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A9DC4F6-86FD-B842-51A1-D7519D1AC7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6478909"/>
            <a:ext cx="1008062" cy="20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26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17B98-1FF9-BE95-3020-1FECE1F66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A25F86-3D98-BEFE-2FE5-5ED6F1605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8E3CE9-F08B-9A49-CC2F-9626166B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1DE7-FC5A-AA4F-A410-FE6D5281C0D0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9C3232-22E8-1369-F813-D4B8D4D14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0F9721-46E6-9B1C-99BC-C207C05AC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E932D-F366-3E4A-9D8B-2A4F58A5FF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4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FAF3F-AF33-243E-B5DA-9BF63B4E3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9B1315-439B-432E-37A0-AEE2E99C9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6D3B0B-E91A-9E95-596D-9E15F3EDE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1DE7-FC5A-AA4F-A410-FE6D5281C0D0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FF4610-2D3D-B277-B7E5-3F02962BE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24889A-4BF5-CDB6-086A-CDC052967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E932D-F366-3E4A-9D8B-2A4F58A5FF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7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54BE9-989B-F865-8B2A-BFAD0688E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C4AD74-282A-941F-745B-56D15FA38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87A9FF6-1B42-C1CC-2425-0125F360A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97C90E-21C3-4822-E34E-A7699FBC1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1DE7-FC5A-AA4F-A410-FE6D5281C0D0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CDB87C-B1B5-1868-6243-CD23B336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411E8A-F113-2351-C538-9D033BE1A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E932D-F366-3E4A-9D8B-2A4F58A5FF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4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9560D2-C077-4A05-2BB4-46D8A0BD4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6E34E5-8347-A6F1-4F9D-69CF0E771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31BE3E-207E-C95E-A6B4-4C1BC2949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500797C-19B4-4781-67BB-F713DE0E83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F89EA2D-3EDC-5F71-B120-20A9A79A6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A9FFEAF-3B3B-9528-66CD-DADD344F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1DE7-FC5A-AA4F-A410-FE6D5281C0D0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47AB65F-73FA-38D9-16DA-6A03F6705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BE57E30-E460-2CD2-DDBC-7CFE00E0E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E932D-F366-3E4A-9D8B-2A4F58A5FF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9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0D96A-EE61-91CD-C063-D97DE3202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DAB2433-584F-CC87-757B-BAB1FB83D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1DE7-FC5A-AA4F-A410-FE6D5281C0D0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1FC5A48-F7FE-053F-9F5D-FFD940073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7A3EEAC-77B2-433B-C5BE-6F355250D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E932D-F366-3E4A-9D8B-2A4F58A5FF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24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B81910F-3091-4CD9-3A4A-994296025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1DE7-FC5A-AA4F-A410-FE6D5281C0D0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33753F-72BA-4CBE-667A-726222AFD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CAB4671-E66A-D293-B98B-B8B0022DA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E932D-F366-3E4A-9D8B-2A4F58A5FF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4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458AA-F425-B360-A4F6-145C1B51F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C0F075-4361-8D8C-7C49-BE33461BD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912492-E8AC-9179-16FF-5ED086BE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5DD6E8-AF4A-EA02-213E-633B0BD10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1DE7-FC5A-AA4F-A410-FE6D5281C0D0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DBC036-A350-D3A2-C0D1-8786C5528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28B8CA-9F18-6AFC-82CB-D51FF8B56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E932D-F366-3E4A-9D8B-2A4F58A5FF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7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8C3B2-1B02-B05C-D404-1E0AC2608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D6F3647-B490-E3A3-59BD-F1433BCB4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334F45-D3A4-FF25-CA4D-6257D6926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F2A7C1-B0A6-5E5E-6826-2D7997789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1DE7-FC5A-AA4F-A410-FE6D5281C0D0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DEF21B-ECE6-3E48-EC89-CC71479D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0CFE24-C5C5-60F9-9797-C4FA82823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E932D-F366-3E4A-9D8B-2A4F58A5FF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BA0E6FF-823C-6AB0-C0CC-9B8DE5A86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721FEA-4041-F2D2-95D9-35B30F8F6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ABC4CF-9DAE-1BCC-53D4-3BEC524AA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D51DE7-FC5A-AA4F-A410-FE6D5281C0D0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519FE1-3EEF-2033-A6B5-A5A93B167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790AFE-72E6-297F-CDBA-91C0BBBB11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5E932D-F366-3E4A-9D8B-2A4F58A5FF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3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5571A4A-96CD-EE4C-B92F-17A6671C7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34" y="624928"/>
            <a:ext cx="2774901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491EEF-A675-614A-9540-A1E4F13DE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659" y="3389715"/>
            <a:ext cx="10515600" cy="2180575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698C4985-D042-A04D-9E87-4E855F336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77341" y="63572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E7EBEDA2-51E6-554C-A63C-E820F6D0080D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9E3C526-8C98-692C-E8F7-30C5C583705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644638"/>
            <a:ext cx="11753850" cy="107722"/>
          </a:xfrm>
          <a:prstGeom prst="rect">
            <a:avLst/>
          </a:prstGeom>
        </p:spPr>
        <p:txBody>
          <a:bodyPr horzOverflow="overflow" wrap="square" lIns="0" tIns="0" rIns="0" bIns="0">
            <a:spAutoFit/>
          </a:bodyPr>
          <a:lstStyle/>
          <a:p>
            <a:pPr algn="r"/>
            <a:r>
              <a:rPr lang="es-ES" sz="7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***Este documento está clasificado como PUBLICO por TELEFÓNICA.**</a:t>
            </a:r>
            <a:r>
              <a:rPr lang="es-ES" sz="7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s-ES" sz="7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7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es-ES" sz="7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7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s-ES" sz="7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7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classified</a:t>
            </a:r>
            <a:r>
              <a:rPr lang="es-ES" sz="7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PUBLIC </a:t>
            </a:r>
            <a:r>
              <a:rPr lang="es-ES" sz="7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s-ES" sz="7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TELEFÓNICA.</a:t>
            </a:r>
          </a:p>
        </p:txBody>
      </p:sp>
    </p:spTree>
    <p:extLst>
      <p:ext uri="{BB962C8B-B14F-4D97-AF65-F5344CB8AC3E}">
        <p14:creationId xmlns:p14="http://schemas.microsoft.com/office/powerpoint/2010/main" val="3584721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7" pos="3840">
          <p15:clr>
            <a:srgbClr val="F26B43"/>
          </p15:clr>
        </p15:guide>
        <p15:guide id="8" pos="3613">
          <p15:clr>
            <a:srgbClr val="F26B43"/>
          </p15:clr>
        </p15:guide>
        <p15:guide id="9" pos="3386">
          <p15:clr>
            <a:srgbClr val="F26B43"/>
          </p15:clr>
        </p15:guide>
        <p15:guide id="10" pos="3160">
          <p15:clr>
            <a:srgbClr val="F26B43"/>
          </p15:clr>
        </p15:guide>
        <p15:guide id="11" pos="2933">
          <p15:clr>
            <a:srgbClr val="F26B43"/>
          </p15:clr>
        </p15:guide>
        <p15:guide id="12" pos="2706">
          <p15:clr>
            <a:srgbClr val="F26B43"/>
          </p15:clr>
        </p15:guide>
        <p15:guide id="13" pos="2479">
          <p15:clr>
            <a:srgbClr val="F26B43"/>
          </p15:clr>
        </p15:guide>
        <p15:guide id="14" pos="2252">
          <p15:clr>
            <a:srgbClr val="F26B43"/>
          </p15:clr>
        </p15:guide>
        <p15:guide id="15" pos="2026">
          <p15:clr>
            <a:srgbClr val="F26B43"/>
          </p15:clr>
        </p15:guide>
        <p15:guide id="16" pos="1572">
          <p15:clr>
            <a:srgbClr val="F26B43"/>
          </p15:clr>
        </p15:guide>
        <p15:guide id="17" pos="1345">
          <p15:clr>
            <a:srgbClr val="F26B43"/>
          </p15:clr>
        </p15:guide>
        <p15:guide id="18" pos="1799">
          <p15:clr>
            <a:srgbClr val="F26B43"/>
          </p15:clr>
        </p15:guide>
        <p15:guide id="19" pos="1118">
          <p15:clr>
            <a:srgbClr val="F26B43"/>
          </p15:clr>
        </p15:guide>
        <p15:guide id="20" pos="892">
          <p15:clr>
            <a:srgbClr val="F26B43"/>
          </p15:clr>
        </p15:guide>
        <p15:guide id="21" pos="665">
          <p15:clr>
            <a:srgbClr val="F26B43"/>
          </p15:clr>
        </p15:guide>
        <p15:guide id="22" pos="438">
          <p15:clr>
            <a:srgbClr val="F26B43"/>
          </p15:clr>
        </p15:guide>
        <p15:guide id="23" pos="211">
          <p15:clr>
            <a:srgbClr val="F26B43"/>
          </p15:clr>
        </p15:guide>
        <p15:guide id="24" pos="4067">
          <p15:clr>
            <a:srgbClr val="F26B43"/>
          </p15:clr>
        </p15:guide>
        <p15:guide id="25" pos="4294">
          <p15:clr>
            <a:srgbClr val="F26B43"/>
          </p15:clr>
        </p15:guide>
        <p15:guide id="26" pos="4520">
          <p15:clr>
            <a:srgbClr val="F26B43"/>
          </p15:clr>
        </p15:guide>
        <p15:guide id="27" pos="4747">
          <p15:clr>
            <a:srgbClr val="F26B43"/>
          </p15:clr>
        </p15:guide>
        <p15:guide id="28" pos="4974">
          <p15:clr>
            <a:srgbClr val="F26B43"/>
          </p15:clr>
        </p15:guide>
        <p15:guide id="29" pos="5201">
          <p15:clr>
            <a:srgbClr val="F26B43"/>
          </p15:clr>
        </p15:guide>
        <p15:guide id="30" pos="5428">
          <p15:clr>
            <a:srgbClr val="F26B43"/>
          </p15:clr>
        </p15:guide>
        <p15:guide id="31" pos="5654">
          <p15:clr>
            <a:srgbClr val="F26B43"/>
          </p15:clr>
        </p15:guide>
        <p15:guide id="32" pos="5881">
          <p15:clr>
            <a:srgbClr val="F26B43"/>
          </p15:clr>
        </p15:guide>
        <p15:guide id="33" pos="6108">
          <p15:clr>
            <a:srgbClr val="F26B43"/>
          </p15:clr>
        </p15:guide>
        <p15:guide id="34" pos="6335">
          <p15:clr>
            <a:srgbClr val="F26B43"/>
          </p15:clr>
        </p15:guide>
        <p15:guide id="35" pos="6562">
          <p15:clr>
            <a:srgbClr val="F26B43"/>
          </p15:clr>
        </p15:guide>
        <p15:guide id="36" pos="6788">
          <p15:clr>
            <a:srgbClr val="F26B43"/>
          </p15:clr>
        </p15:guide>
        <p15:guide id="37" pos="7015">
          <p15:clr>
            <a:srgbClr val="F26B43"/>
          </p15:clr>
        </p15:guide>
        <p15:guide id="38" pos="7242">
          <p15:clr>
            <a:srgbClr val="F26B43"/>
          </p15:clr>
        </p15:guide>
        <p15:guide id="39" pos="7469">
          <p15:clr>
            <a:srgbClr val="F26B43"/>
          </p15:clr>
        </p15:guide>
        <p15:guide id="40" orient="horz" pos="1933">
          <p15:clr>
            <a:srgbClr val="F26B43"/>
          </p15:clr>
        </p15:guide>
        <p15:guide id="41" orient="horz" pos="1706">
          <p15:clr>
            <a:srgbClr val="F26B43"/>
          </p15:clr>
        </p15:guide>
        <p15:guide id="42" orient="horz" pos="1480">
          <p15:clr>
            <a:srgbClr val="F26B43"/>
          </p15:clr>
        </p15:guide>
        <p15:guide id="43" orient="horz" pos="1253">
          <p15:clr>
            <a:srgbClr val="F26B43"/>
          </p15:clr>
        </p15:guide>
        <p15:guide id="44" orient="horz" pos="1026">
          <p15:clr>
            <a:srgbClr val="F26B43"/>
          </p15:clr>
        </p15:guide>
        <p15:guide id="45" orient="horz" pos="799">
          <p15:clr>
            <a:srgbClr val="F26B43"/>
          </p15:clr>
        </p15:guide>
        <p15:guide id="46" orient="horz" pos="572">
          <p15:clr>
            <a:srgbClr val="F26B43"/>
          </p15:clr>
        </p15:guide>
        <p15:guide id="47" orient="horz" pos="346">
          <p15:clr>
            <a:srgbClr val="F26B43"/>
          </p15:clr>
        </p15:guide>
        <p15:guide id="48" orient="horz" pos="119">
          <p15:clr>
            <a:srgbClr val="F26B43"/>
          </p15:clr>
        </p15:guide>
        <p15:guide id="49" orient="horz" pos="2387">
          <p15:clr>
            <a:srgbClr val="F26B43"/>
          </p15:clr>
        </p15:guide>
        <p15:guide id="50" orient="horz" pos="2614">
          <p15:clr>
            <a:srgbClr val="F26B43"/>
          </p15:clr>
        </p15:guide>
        <p15:guide id="51" orient="horz" pos="2840">
          <p15:clr>
            <a:srgbClr val="F26B43"/>
          </p15:clr>
        </p15:guide>
        <p15:guide id="52" orient="horz" pos="3067">
          <p15:clr>
            <a:srgbClr val="F26B43"/>
          </p15:clr>
        </p15:guide>
        <p15:guide id="53" orient="horz" pos="3294">
          <p15:clr>
            <a:srgbClr val="F26B43"/>
          </p15:clr>
        </p15:guide>
        <p15:guide id="54" orient="horz" pos="3521">
          <p15:clr>
            <a:srgbClr val="F26B43"/>
          </p15:clr>
        </p15:guide>
        <p15:guide id="55" orient="horz" pos="3748">
          <p15:clr>
            <a:srgbClr val="F26B43"/>
          </p15:clr>
        </p15:guide>
        <p15:guide id="56" orient="horz" pos="3974">
          <p15:clr>
            <a:srgbClr val="F26B43"/>
          </p15:clr>
        </p15:guide>
        <p15:guide id="57" orient="horz" pos="4201">
          <p15:clr>
            <a:srgbClr val="F26B43"/>
          </p15:clr>
        </p15:guide>
        <p15:guide id="58" pos="325">
          <p15:clr>
            <a:srgbClr val="F26B43"/>
          </p15:clr>
        </p15:guide>
        <p15:guide id="59" pos="7355">
          <p15:clr>
            <a:srgbClr val="F26B43"/>
          </p15:clr>
        </p15:guide>
        <p15:guide id="60" pos="3795">
          <p15:clr>
            <a:srgbClr val="F26B43"/>
          </p15:clr>
        </p15:guide>
        <p15:guide id="61" pos="3885">
          <p15:clr>
            <a:srgbClr val="F26B43"/>
          </p15:clr>
        </p15:guide>
        <p15:guide id="62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lefonica/pesp_aef_gw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28E73C3A-6418-EC91-708B-5BFDB787B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310A31B-AFF7-454F-8D57-EF64CD80F79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2700" y="5949950"/>
            <a:ext cx="9492760" cy="361460"/>
          </a:xfrm>
        </p:spPr>
        <p:txBody>
          <a:bodyPr/>
          <a:lstStyle/>
          <a:p>
            <a:r>
              <a:rPr lang="es-ES" dirty="0"/>
              <a:t>29/11/24 – AEF GW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0DA72CE4-AB59-4CAA-A01A-B044EFACE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432" y="2466415"/>
            <a:ext cx="9492761" cy="1325563"/>
          </a:xfrm>
        </p:spPr>
        <p:txBody>
          <a:bodyPr/>
          <a:lstStyle/>
          <a:p>
            <a:r>
              <a:rPr lang="es-ES" sz="4400" dirty="0"/>
              <a:t>AEF GW</a:t>
            </a:r>
          </a:p>
        </p:txBody>
      </p:sp>
      <p:sp>
        <p:nvSpPr>
          <p:cNvPr id="16" name="Marcador de texto 2">
            <a:extLst>
              <a:ext uri="{FF2B5EF4-FFF2-40B4-BE49-F238E27FC236}">
                <a16:creationId xmlns:a16="http://schemas.microsoft.com/office/drawing/2014/main" id="{07D66729-6177-4B3F-9B62-69EC17344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2700" y="3793897"/>
            <a:ext cx="9474494" cy="1087437"/>
          </a:xfrm>
        </p:spPr>
        <p:txBody>
          <a:bodyPr>
            <a:normAutofit/>
          </a:bodyPr>
          <a:lstStyle/>
          <a:p>
            <a:r>
              <a:rPr lang="es-ES" dirty="0">
                <a:hlinkClick r:id="rId3"/>
              </a:rPr>
              <a:t>Instalación y configuración</a:t>
            </a:r>
            <a:r>
              <a:rPr lang="es-ES" dirty="0"/>
              <a:t> </a:t>
            </a:r>
          </a:p>
          <a:p>
            <a:r>
              <a:rPr lang="es-ES" dirty="0"/>
              <a:t>Ejemplo real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E33F152B-564D-AFD7-6D02-88E94BE328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0823" y="609220"/>
            <a:ext cx="2127990" cy="42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5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776E43A-FC3F-3644-9DED-2AD48A2823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77341" y="635720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EBEDA2-51E6-554C-A63C-E820F6D0080D}" type="slidenum">
              <a:rPr kumimoji="0" lang="es-ES" sz="1000" b="0" i="0" u="none" strike="noStrike" kern="1200" cap="none" spc="0" normalizeH="0" baseline="0" noProof="0" smtClean="0">
                <a:ln>
                  <a:noFill/>
                </a:ln>
                <a:solidFill>
                  <a:srgbClr val="586179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rgbClr val="586179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B2F9BFA-3906-654F-9320-2477DAFE5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472" y="609644"/>
            <a:ext cx="11259303" cy="800944"/>
          </a:xfrm>
        </p:spPr>
        <p:txBody>
          <a:bodyPr/>
          <a:lstStyle/>
          <a:p>
            <a:r>
              <a:rPr lang="es-ES" dirty="0"/>
              <a:t>Ejemplo real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011DD73F-D298-8F41-ACAC-034745B649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6760" y="366676"/>
            <a:ext cx="11259303" cy="198438"/>
          </a:xfrm>
        </p:spPr>
        <p:txBody>
          <a:bodyPr/>
          <a:lstStyle/>
          <a:p>
            <a:r>
              <a:rPr lang="es-ES" dirty="0"/>
              <a:t>AEF GW</a:t>
            </a:r>
          </a:p>
        </p:txBody>
      </p:sp>
      <p:pic>
        <p:nvPicPr>
          <p:cNvPr id="11" name="Imagen 10" descr="Diagrama&#10;&#10;Descripción generada automáticamente">
            <a:extLst>
              <a:ext uri="{FF2B5EF4-FFF2-40B4-BE49-F238E27FC236}">
                <a16:creationId xmlns:a16="http://schemas.microsoft.com/office/drawing/2014/main" id="{82C7B8DC-DCFD-0261-13B0-354389B82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775" y="2246287"/>
            <a:ext cx="6750449" cy="327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914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ontenido">
  <a:themeElements>
    <a:clrScheme name="Telefonica">
      <a:dk1>
        <a:srgbClr val="586179"/>
      </a:dk1>
      <a:lt1>
        <a:srgbClr val="FFFFFF"/>
      </a:lt1>
      <a:dk2>
        <a:srgbClr val="0066FF"/>
      </a:dk2>
      <a:lt2>
        <a:srgbClr val="F1F4FF"/>
      </a:lt2>
      <a:accent1>
        <a:srgbClr val="6E7893"/>
      </a:accent1>
      <a:accent2>
        <a:srgbClr val="7C877C"/>
      </a:accent2>
      <a:accent3>
        <a:srgbClr val="9D83A3"/>
      </a:accent3>
      <a:accent4>
        <a:srgbClr val="807477"/>
      </a:accent4>
      <a:accent5>
        <a:srgbClr val="E66C64"/>
      </a:accent5>
      <a:accent6>
        <a:srgbClr val="EAC344"/>
      </a:accent6>
      <a:hlink>
        <a:srgbClr val="59C2C9"/>
      </a:hlink>
      <a:folHlink>
        <a:srgbClr val="C366E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7363D5D3-16D7-4C34-A2CA-6AA8A07EF32B}" vid="{EB4CBCF0-9881-4730-AAF1-DC7406CFFC2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16</Words>
  <Application>Microsoft Macintosh PowerPoint</Application>
  <PresentationFormat>Panorámica</PresentationFormat>
  <Paragraphs>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Tema de Office</vt:lpstr>
      <vt:lpstr>Contenido</vt:lpstr>
      <vt:lpstr>AEF GW</vt:lpstr>
      <vt:lpstr>Ejemplo real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JORGE ECHEVARRIA URIBARRI</dc:creator>
  <cp:lastModifiedBy>JORGE ECHEVARRIA URIBARRI</cp:lastModifiedBy>
  <cp:revision>1</cp:revision>
  <dcterms:created xsi:type="dcterms:W3CDTF">2024-11-28T10:40:49Z</dcterms:created>
  <dcterms:modified xsi:type="dcterms:W3CDTF">2024-11-29T09:19:42Z</dcterms:modified>
</cp:coreProperties>
</file>