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3CF879A-90EC-40BA-A555-F2890AD0A6C9}" type="slidenum">
              <a:t>‹n.º›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2C61B-65C4-4A43-A344-C6303B6218AD}" type="datetimeFigureOut">
              <a:rPr lang="en-US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8CB7C-0A40-46CA-BF48-559DC71573D8}" type="slidenum"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618C-E35A-4F1D-A11E-9AA801927826}" type="datetimeFigureOut">
              <a:rPr lang="en-US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09DC0BE-B800-418F-ADEC-CF4B6E5964EA}" type="slidenum">
              <a:t>‹n.º›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1678-958B-45B7-B232-02E2A05B1249}" type="slidenum"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1618C-E35A-4F1D-A11E-9AA8019278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204628-5C63-4710-8105-ADB13A493F22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35298-45A4-4625-B8B2-1FEB2DA209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indent="0"/>
            <a:endParaRPr lang="pt-BR" sz="294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209F467-30E9-4964-B19C-2AAA0A6B42DF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9C239E5-1064-460D-850A-A4060FFAA712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1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AF4E5A8-4C21-4969-BB5B-7DC02EC982C4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700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776" y="884387"/>
            <a:ext cx="6194023" cy="2801457"/>
          </a:xfrm>
        </p:spPr>
        <p:txBody>
          <a:bodyPr bIns="0" anchor="b">
            <a:normAutofit/>
          </a:bodyPr>
          <a:lstStyle>
            <a:lvl1pPr algn="l">
              <a:defRPr sz="5952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776" y="3892500"/>
            <a:ext cx="6194023" cy="107764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4" b="0" cap="all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1775" y="363002"/>
            <a:ext cx="3402423" cy="340837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1661" y="880720"/>
            <a:ext cx="884155" cy="555101"/>
          </a:xfrm>
        </p:spPr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41776" y="3889564"/>
            <a:ext cx="61940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48" y="1935808"/>
            <a:ext cx="6192355" cy="2081115"/>
          </a:xfrm>
        </p:spPr>
        <p:txBody>
          <a:bodyPr anchor="b">
            <a:normAutofit/>
          </a:bodyPr>
          <a:lstStyle>
            <a:lvl1pPr algn="l">
              <a:defRPr sz="3527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350" y="4195627"/>
            <a:ext cx="6192355" cy="1116567"/>
          </a:xfrm>
        </p:spPr>
        <p:txBody>
          <a:bodyPr tIns="91440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91348" y="4194291"/>
            <a:ext cx="61923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49" y="887243"/>
            <a:ext cx="7244449" cy="1167688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1348" y="2219992"/>
            <a:ext cx="3446056" cy="378927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9984" y="2219992"/>
            <a:ext cx="3445814" cy="378927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49" y="886442"/>
            <a:ext cx="7244450" cy="1164396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349" y="2226180"/>
            <a:ext cx="3445940" cy="88399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5" b="0" cap="all" baseline="0">
                <a:solidFill>
                  <a:schemeClr val="accent1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1349" y="3113235"/>
            <a:ext cx="3445940" cy="2915024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9984" y="2229988"/>
            <a:ext cx="3445814" cy="88431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5" b="0" cap="all" baseline="0">
                <a:solidFill>
                  <a:schemeClr val="accent1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9984" y="3110172"/>
            <a:ext cx="3445814" cy="290721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444" y="880721"/>
            <a:ext cx="2674441" cy="2477030"/>
          </a:xfrm>
        </p:spPr>
        <p:txBody>
          <a:bodyPr anchor="b">
            <a:normAutofit/>
          </a:bodyPr>
          <a:lstStyle>
            <a:lvl1pPr algn="l">
              <a:defRPr sz="2646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498" y="880721"/>
            <a:ext cx="4220300" cy="5135493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444" y="3533462"/>
            <a:ext cx="2676006" cy="2478203"/>
          </a:xfrm>
        </p:spPr>
        <p:txBody>
          <a:bodyPr>
            <a:normAutofit/>
          </a:bodyPr>
          <a:lstStyle>
            <a:lvl1pPr marL="0" indent="0" algn="l">
              <a:buNone/>
              <a:defRPr sz="1764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9427" y="3533460"/>
            <a:ext cx="26714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FC0F839-8A8D-492A-B005-F01BE4B486DB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77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08296" y="531505"/>
            <a:ext cx="3871060" cy="5675930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074" y="1245079"/>
            <a:ext cx="3577315" cy="2017880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849" y="1237396"/>
            <a:ext cx="2463930" cy="426191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350" y="3467874"/>
            <a:ext cx="3572190" cy="2208754"/>
          </a:xfrm>
        </p:spPr>
        <p:txBody>
          <a:bodyPr>
            <a:normAutofit/>
          </a:bodyPr>
          <a:lstStyle>
            <a:lvl1pPr marL="0" indent="0" algn="l">
              <a:buNone/>
              <a:defRPr sz="1984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3822" y="6029505"/>
            <a:ext cx="3585567" cy="352876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4778" y="351243"/>
            <a:ext cx="3584611" cy="353767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8912" y="3465242"/>
            <a:ext cx="35740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91349" y="2036072"/>
            <a:ext cx="72444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6646" y="880721"/>
            <a:ext cx="1216011" cy="51366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1349" y="880721"/>
            <a:ext cx="5844089" cy="513666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9FBDE-E462-4EA9-B7D3-3665B3209D91}" type="slidenum">
              <a:rPr lang="nb-NO" smtClean="0"/>
              <a:t>‹n.º›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6645" y="880721"/>
            <a:ext cx="0" cy="513666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A0BF35C-12D2-4E42-B729-1087398203AC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96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22A96AA-72AC-4BA9-8DA6-F3DCE3E47877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4AA5ED1-DB04-4DA3-987C-04F547CA4524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996AE31-3DEB-41D9-9044-534CCF65D5F1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6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1A53319-7B44-4AF9-90C7-64CB2F2B6450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2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F25E29B-5150-4949-BA36-B0FCF4F63BD2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3825BAE-7E77-4481-A426-94ACF191A6AA}" type="slidenum"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6FD8573-1E79-42B7-BAE7-BD9EF7C847AF}" type="slidenum">
              <a:t>‹n.º›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21974"/>
            <a:ext cx="10080625" cy="449691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718888"/>
            <a:ext cx="10080626" cy="85399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725363"/>
            <a:ext cx="100806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1349" y="886835"/>
            <a:ext cx="7244449" cy="1156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349" y="2221973"/>
            <a:ext cx="7244449" cy="3803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24921" y="364172"/>
            <a:ext cx="2610877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1349" y="363002"/>
            <a:ext cx="4447209" cy="34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683" y="880720"/>
            <a:ext cx="877255" cy="55510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6">
                <a:solidFill>
                  <a:schemeClr val="accent1"/>
                </a:solidFill>
              </a:defRPr>
            </a:lvl1pPr>
          </a:lstStyle>
          <a:p>
            <a:pPr lvl="0"/>
            <a:fld id="{76FD8573-1E79-42B7-BAE7-BD9EF7C847AF}" type="slidenum">
              <a:rPr lang="nb-NO" smtClean="0"/>
              <a:t>‹n.º›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823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57" rtl="0" eaLnBrk="1" latinLnBrk="0" hangingPunct="1">
        <a:lnSpc>
          <a:spcPct val="90000"/>
        </a:lnSpc>
        <a:spcBef>
          <a:spcPct val="0"/>
        </a:spcBef>
        <a:buNone/>
        <a:defRPr sz="3527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755957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755957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755957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755957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755957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5043" y="397566"/>
            <a:ext cx="8172312" cy="2059538"/>
          </a:xfrm>
        </p:spPr>
        <p:txBody>
          <a:bodyPr wrap="square">
            <a:spAutoFit/>
          </a:bodyPr>
          <a:lstStyle/>
          <a:p>
            <a:pPr lvl="0"/>
            <a:r>
              <a:rPr lang="pt-BR" dirty="0" smtClean="0">
                <a:latin typeface="Constantia" pitchFamily="18"/>
              </a:rPr>
              <a:t>			FILOSOFIA </a:t>
            </a:r>
            <a:r>
              <a:rPr lang="pt-BR" dirty="0">
                <a:latin typeface="Constantia" pitchFamily="18"/>
              </a:rPr>
              <a:t>MEDIEVAL</a:t>
            </a:r>
            <a:br>
              <a:rPr lang="pt-BR" dirty="0">
                <a:latin typeface="Constantia" pitchFamily="18"/>
              </a:rPr>
            </a:br>
            <a:r>
              <a:rPr lang="pt-BR" dirty="0" smtClean="0">
                <a:latin typeface="Constantia" pitchFamily="18"/>
              </a:rPr>
              <a:t>		A </a:t>
            </a:r>
            <a:r>
              <a:rPr lang="pt-BR" dirty="0">
                <a:latin typeface="Constantia" pitchFamily="18"/>
              </a:rPr>
              <a:t>disputa entre fé e razão</a:t>
            </a:r>
            <a:br>
              <a:rPr lang="pt-BR" dirty="0">
                <a:latin typeface="Constantia" pitchFamily="18"/>
              </a:rPr>
            </a:br>
            <a:r>
              <a:rPr lang="pt-BR" dirty="0">
                <a:latin typeface="Constantia" pitchFamily="18"/>
              </a:rPr>
              <a:t/>
            </a:r>
            <a:br>
              <a:rPr lang="pt-BR" dirty="0">
                <a:latin typeface="Constantia" pitchFamily="18"/>
              </a:rPr>
            </a:br>
            <a:r>
              <a:rPr lang="pt-BR" dirty="0" smtClean="0">
                <a:latin typeface="Constantia" pitchFamily="18"/>
              </a:rPr>
              <a:t>		   </a:t>
            </a:r>
            <a:r>
              <a:rPr lang="pt-BR" u="sng" dirty="0" smtClean="0">
                <a:latin typeface="Constantia" pitchFamily="18"/>
              </a:rPr>
              <a:t>Plano </a:t>
            </a:r>
            <a:r>
              <a:rPr lang="pt-BR" u="sng" dirty="0">
                <a:latin typeface="Constantia" pitchFamily="18"/>
              </a:rPr>
              <a:t>de Apresentação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766874"/>
            <a:ext cx="4895850" cy="4384675"/>
          </a:xfrm>
        </p:spPr>
        <p:txBody>
          <a:bodyPr/>
          <a:lstStyle/>
          <a:p>
            <a:pPr lvl="0" algn="ctr"/>
            <a:r>
              <a:rPr lang="pt-BR" sz="3200" dirty="0"/>
              <a:t>1. Apresentação em Slide</a:t>
            </a:r>
          </a:p>
          <a:p>
            <a:pPr lvl="0" algn="ctr">
              <a:buSzPct val="45000"/>
              <a:buFont typeface="StarSymbol"/>
              <a:buChar char="●"/>
            </a:pPr>
            <a:r>
              <a:rPr lang="pt-BR" sz="3200" dirty="0"/>
              <a:t>Contexto Histórico;</a:t>
            </a:r>
          </a:p>
          <a:p>
            <a:pPr lvl="0" algn="ctr">
              <a:buSzPct val="45000"/>
              <a:buFont typeface="StarSymbol"/>
              <a:buChar char="●"/>
            </a:pPr>
            <a:r>
              <a:rPr lang="pt-BR" sz="3200" dirty="0"/>
              <a:t>Principais Filósofos e</a:t>
            </a:r>
          </a:p>
          <a:p>
            <a:pPr lvl="0" algn="ctr">
              <a:buSzPct val="45000"/>
              <a:buFont typeface="StarSymbol"/>
              <a:buChar char="●"/>
            </a:pPr>
            <a:r>
              <a:rPr lang="pt-BR" sz="3200" dirty="0"/>
              <a:t>Movimentos;</a:t>
            </a:r>
          </a:p>
          <a:p>
            <a:pPr lvl="0">
              <a:buSzPct val="45000"/>
              <a:buFont typeface="StarSymbol"/>
              <a:buChar char="●"/>
            </a:pPr>
            <a:endParaRPr lang="pt-BR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895850" y="2766875"/>
            <a:ext cx="5184775" cy="4384675"/>
          </a:xfrm>
        </p:spPr>
        <p:txBody>
          <a:bodyPr>
            <a:normAutofit fontScale="92500" lnSpcReduction="10000"/>
          </a:bodyPr>
          <a:lstStyle/>
          <a:p>
            <a:pPr lvl="0" algn="ctr"/>
            <a:r>
              <a:rPr lang="pt-BR" dirty="0"/>
              <a:t>    </a:t>
            </a:r>
            <a:r>
              <a:rPr lang="pt-BR" sz="3200" dirty="0"/>
              <a:t>2. Encenação</a:t>
            </a:r>
          </a:p>
          <a:p>
            <a:pPr lvl="0" algn="ctr"/>
            <a:r>
              <a:rPr lang="pt-BR" sz="3200" dirty="0"/>
              <a:t>Breve atuação lúdica em formato de debate com o objetivo de ilustrar as principais ideias dos filósofos da época.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Macintosh PowerPoint</Application>
  <PresentationFormat>Personalizar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14" baseType="lpstr">
      <vt:lpstr>Calibri</vt:lpstr>
      <vt:lpstr>Constantia</vt:lpstr>
      <vt:lpstr>Gill Sans MT</vt:lpstr>
      <vt:lpstr>Liberation Sans</vt:lpstr>
      <vt:lpstr>Mangal</vt:lpstr>
      <vt:lpstr>Microsoft YaHei</vt:lpstr>
      <vt:lpstr>Segoe UI</vt:lpstr>
      <vt:lpstr>StarSymbol</vt:lpstr>
      <vt:lpstr>Tahoma</vt:lpstr>
      <vt:lpstr>Times New Roman</vt:lpstr>
      <vt:lpstr>Arial</vt:lpstr>
      <vt:lpstr>Padrão</vt:lpstr>
      <vt:lpstr>Galeria</vt:lpstr>
      <vt:lpstr>   FILOSOFIA MEDIEVAL   A disputa entre fé e razão       Plano de Apresentação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FILOSOFIA MEDIEVAL A disputa entre fé e razão  Plano de Apresentação</dc:title>
  <cp:lastModifiedBy>Jorge Enrique de Azevedo Tinoco</cp:lastModifiedBy>
  <cp:revision>3</cp:revision>
  <dcterms:created xsi:type="dcterms:W3CDTF">2017-03-24T11:01:18Z</dcterms:created>
  <dcterms:modified xsi:type="dcterms:W3CDTF">2017-03-24T18:03:23Z</dcterms:modified>
</cp:coreProperties>
</file>