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Precise that: </a:t>
            </a:r>
          </a:p>
          <a:p>
            <a:r>
              <a:t>X_1 and X_2 are the two independant variables.</a:t>
            </a:r>
          </a:p>
          <a:p>
            <a:r>
              <a:t>Red and Green are the two categories of the dependant variable.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br/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br/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* Ntrees shouldn't be too small in order not to miss data points, and shouldn't be too big in order to avoid too expensive computations. The default number is usually 500.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br/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Precise that: </a:t>
            </a:r>
          </a:p>
          <a:p>
            <a:r>
              <a:t>X_1 and X_2 are the two independant variables.</a:t>
            </a:r>
          </a:p>
          <a:p>
            <a:r>
              <a:t>Red and Green are the two categories of the dependant variable.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Precise that: </a:t>
            </a:r>
          </a:p>
          <a:p>
            <a:r>
              <a:t>X_1 and X_2 are the two independant variables.</a:t>
            </a:r>
          </a:p>
          <a:p>
            <a:r>
              <a:t>Red and Green are the two categories of the dependant variable.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lang="es-MX" dirty="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 noGrp="1"/>
          </p:cNvSpPr>
          <p:nvPr>
            <p:ph type="title"/>
          </p:nvPr>
        </p:nvSpPr>
        <p:spPr>
          <a:xfrm>
            <a:off x="0" y="2038350"/>
            <a:ext cx="9144000" cy="28194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los </a:t>
            </a:r>
          </a:p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Bosques Aleatorios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Idea de los Bosques Aleatorios</a:t>
            </a:r>
          </a:p>
        </p:txBody>
      </p:sp>
      <p:sp>
        <p:nvSpPr>
          <p:cNvPr id="37" name="Title 16"/>
          <p:cNvSpPr txBox="1"/>
          <p:nvPr/>
        </p:nvSpPr>
        <p:spPr>
          <a:xfrm>
            <a:off x="0" y="2418079"/>
            <a:ext cx="91440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400" b="1">
                <a:solidFill>
                  <a:schemeClr val="accent1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Aprendizaje Conjunto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Aprendizaje Conjunto</a:t>
            </a:r>
          </a:p>
        </p:txBody>
      </p:sp>
      <p:sp>
        <p:nvSpPr>
          <p:cNvPr id="42" name="ZoneTexte 2"/>
          <p:cNvSpPr txBox="1"/>
          <p:nvPr/>
        </p:nvSpPr>
        <p:spPr>
          <a:xfrm>
            <a:off x="12910" y="923925"/>
            <a:ext cx="9112041" cy="217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un número aleatorio K de puntos de datos del Conjunto de Entrenamiento.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Aprendizaje Conjunto</a:t>
            </a:r>
          </a:p>
        </p:txBody>
      </p:sp>
      <p:sp>
        <p:nvSpPr>
          <p:cNvPr id="47" name="ZoneTexte 2"/>
          <p:cNvSpPr txBox="1"/>
          <p:nvPr/>
        </p:nvSpPr>
        <p:spPr>
          <a:xfrm>
            <a:off x="12910" y="923925"/>
            <a:ext cx="9112041" cy="273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un número aleatorio K de puntos de datos del Conjunto de Entrenamiento.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Construir el Árbol de Decisión asociado a esos K Puntos de Datos.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</p:txBody>
      </p:sp>
      <p:sp>
        <p:nvSpPr>
          <p:cNvPr id="48" name="Flèche : bas 1"/>
          <p:cNvSpPr/>
          <p:nvPr/>
        </p:nvSpPr>
        <p:spPr>
          <a:xfrm>
            <a:off x="228600" y="134437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Idea de los Bosques Aleatorios</a:t>
            </a:r>
          </a:p>
        </p:txBody>
      </p:sp>
      <p:sp>
        <p:nvSpPr>
          <p:cNvPr id="53" name="ZoneTexte 2"/>
          <p:cNvSpPr txBox="1"/>
          <p:nvPr/>
        </p:nvSpPr>
        <p:spPr>
          <a:xfrm>
            <a:off x="12910" y="923925"/>
            <a:ext cx="9112041" cy="325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un número aleatorio K de puntos de datos del Conjunto de Entrenamiento.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Construir el Árbol de Decisión asociado a esos K Puntos de Datos.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Elegir el número </a:t>
            </a:r>
            <a:r>
              <a:t>Ntree</a:t>
            </a:r>
            <a:r>
              <a:rPr b="0"/>
              <a:t> de árboles que queremos construir y repetimos los PASOS 1 y 2.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</p:txBody>
      </p:sp>
      <p:sp>
        <p:nvSpPr>
          <p:cNvPr id="54" name="Flèche : bas 1"/>
          <p:cNvSpPr/>
          <p:nvPr/>
        </p:nvSpPr>
        <p:spPr>
          <a:xfrm>
            <a:off x="228600" y="134437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Flèche : bas 4"/>
          <p:cNvSpPr/>
          <p:nvPr/>
        </p:nvSpPr>
        <p:spPr>
          <a:xfrm>
            <a:off x="225903" y="2129645"/>
            <a:ext cx="249240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Idea de los Bosques Aleatorios</a:t>
            </a:r>
          </a:p>
        </p:txBody>
      </p:sp>
      <p:sp>
        <p:nvSpPr>
          <p:cNvPr id="60" name="ZoneTexte 2"/>
          <p:cNvSpPr txBox="1"/>
          <p:nvPr/>
        </p:nvSpPr>
        <p:spPr>
          <a:xfrm>
            <a:off x="12910" y="923925"/>
            <a:ext cx="9112041" cy="425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un número aleatorio K de puntos de datos del Conjunto de Entrenamiento.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Construir el Árbol de Decisión asociado a esos K Puntos de Datos.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 </a:t>
            </a:r>
            <a:r>
              <a:rPr b="0"/>
              <a:t>Elegir el número </a:t>
            </a:r>
            <a:r>
              <a:t>Ntree</a:t>
            </a:r>
            <a:r>
              <a:rPr b="0"/>
              <a:t> de árboles que queremos construir y repetimos los PASOS 1 y 2.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Para un nuevo punto de datos, hacer que cada uno de los </a:t>
            </a:r>
            <a:r>
              <a:t>Ntree</a:t>
            </a:r>
            <a:r>
              <a:rPr b="0"/>
              <a:t> árboles haga una predicción del valor de Y para el punto en cuestión, y asigne al nuevo punto la predicción final basada en el promedio de todas las predicciones Y de los árboles.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/>
          </a:p>
        </p:txBody>
      </p:sp>
      <p:sp>
        <p:nvSpPr>
          <p:cNvPr id="61" name="Flèche : bas 1"/>
          <p:cNvSpPr/>
          <p:nvPr/>
        </p:nvSpPr>
        <p:spPr>
          <a:xfrm>
            <a:off x="228600" y="134437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Flèche : bas 4"/>
          <p:cNvSpPr/>
          <p:nvPr/>
        </p:nvSpPr>
        <p:spPr>
          <a:xfrm>
            <a:off x="225903" y="2129645"/>
            <a:ext cx="249240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Flèche : bas 5"/>
          <p:cNvSpPr/>
          <p:nvPr/>
        </p:nvSpPr>
        <p:spPr>
          <a:xfrm>
            <a:off x="225903" y="2968419"/>
            <a:ext cx="249240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Idea de los Bosques Aleatorios</a:t>
            </a:r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71550"/>
            <a:ext cx="6400800" cy="3600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6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r>
              <a:t>Idea de los Bosques Aleatorios</a:t>
            </a:r>
          </a:p>
        </p:txBody>
      </p:sp>
      <p:pic>
        <p:nvPicPr>
          <p:cNvPr id="7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1047750"/>
            <a:ext cx="4286250" cy="348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Presentación en pantalla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Light</vt:lpstr>
      <vt:lpstr>Montserrat SemiBold</vt:lpstr>
      <vt:lpstr>1_Office Theme</vt:lpstr>
      <vt:lpstr>Idea de los  Bosques Aleatorios</vt:lpstr>
      <vt:lpstr>Idea de los Bosques Aleatorios</vt:lpstr>
      <vt:lpstr>Aprendizaje Conjunto</vt:lpstr>
      <vt:lpstr>Aprendizaje Conjunto</vt:lpstr>
      <vt:lpstr>Idea de los Bosques Aleatorios</vt:lpstr>
      <vt:lpstr>Idea de los Bosques Aleatorios</vt:lpstr>
      <vt:lpstr>Idea de los Bosques Aleatorios</vt:lpstr>
      <vt:lpstr>Idea de los Bosques Aleatorios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de los  Bosques Aleatorios</dc:title>
  <cp:lastModifiedBy>Jorge Alberto Espinoza Alegria</cp:lastModifiedBy>
  <cp:revision>1</cp:revision>
  <dcterms:modified xsi:type="dcterms:W3CDTF">2020-06-01T03:20:05Z</dcterms:modified>
</cp:coreProperties>
</file>