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3" name="Shape 7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2" name="Shape 7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4" name="Shape 8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0" name="Shape 9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apply the Función de Transformación...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9" name="Shape 10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... to transform the data points into Higher Dimensional Space.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2" name="Shape 1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9" name="Shape 13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9" name="Shape 14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Shape 16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8" name="Shape 16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9" name="Shape 17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that this new separator obtained by the Proyección is a non linear separator here in 2D, but was a Hiperplano linear separator back in 3D.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Shape 17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6" name="Shape 17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Shape 17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0" name="Shape 17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landmarks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Shape 17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5" name="Shape 17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Shape 18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8" name="Shape 18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Shape 18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0" name="Shape 19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Shape 19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1" name="Shape 19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Shape 20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2" name="Shape 20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Shape 2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9" name="Shape 2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Shape 2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3" name="Shape 2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landmarks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2" name="Shape 2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final thing you need to know is that the RBF is not the only Kernel function used in Kernel SVM.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Nope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Nope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2" name="Shape 3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Nope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4" name="Shape 4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Nope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6" name="Shape 5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1" name="Shape 6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Transformando a una Dimensión Superior</a:t>
            </a:r>
            <a:r>
              <a:t>al Space</a:t>
            </a:r>
            <a:br/>
            <a:r>
              <a:t>in which the data is Linearly Separable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5" name="Shape 6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.gif"/><Relationship Id="rId5" Type="http://schemas.openxmlformats.org/officeDocument/2006/relationships/image" Target="../media/image2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Idea del Kernel SVM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Linealmente Separable</a:t>
            </a:r>
          </a:p>
        </p:txBody>
      </p:sp>
      <p:sp>
        <p:nvSpPr>
          <p:cNvPr id="564" name="Straight Arrow Connector 81"/>
          <p:cNvSpPr/>
          <p:nvPr/>
        </p:nvSpPr>
        <p:spPr>
          <a:xfrm flipV="1">
            <a:off x="495480" y="1768413"/>
            <a:ext cx="5394" cy="2748185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Straight Arrow Connector 83"/>
          <p:cNvSpPr/>
          <p:nvPr/>
        </p:nvSpPr>
        <p:spPr>
          <a:xfrm flipV="1">
            <a:off x="228599" y="4259295"/>
            <a:ext cx="3836443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6" name="Multiply 84"/>
          <p:cNvSpPr/>
          <p:nvPr/>
        </p:nvSpPr>
        <p:spPr>
          <a:xfrm rot="18900000">
            <a:off x="758790" y="359472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67" name="Multiply 84"/>
          <p:cNvSpPr/>
          <p:nvPr/>
        </p:nvSpPr>
        <p:spPr>
          <a:xfrm rot="18900000">
            <a:off x="990624" y="348689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68" name="Multiply 84"/>
          <p:cNvSpPr/>
          <p:nvPr/>
        </p:nvSpPr>
        <p:spPr>
          <a:xfrm rot="18900000">
            <a:off x="1287158" y="33413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69" name="Multiply 84"/>
          <p:cNvSpPr/>
          <p:nvPr/>
        </p:nvSpPr>
        <p:spPr>
          <a:xfrm rot="18900000">
            <a:off x="877403" y="32496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0" name="Multiply 84"/>
          <p:cNvSpPr/>
          <p:nvPr/>
        </p:nvSpPr>
        <p:spPr>
          <a:xfrm rot="18900000">
            <a:off x="1136196" y="30663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1" name="Multiply 84"/>
          <p:cNvSpPr/>
          <p:nvPr/>
        </p:nvSpPr>
        <p:spPr>
          <a:xfrm rot="18900000">
            <a:off x="1303331" y="36001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2" name="Multiply 84"/>
          <p:cNvSpPr/>
          <p:nvPr/>
        </p:nvSpPr>
        <p:spPr>
          <a:xfrm rot="18900000">
            <a:off x="1535167" y="30663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3" name="Multiply 84"/>
          <p:cNvSpPr/>
          <p:nvPr/>
        </p:nvSpPr>
        <p:spPr>
          <a:xfrm rot="18900000">
            <a:off x="1238633" y="3880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4" name="Multiply 84"/>
          <p:cNvSpPr/>
          <p:nvPr/>
        </p:nvSpPr>
        <p:spPr>
          <a:xfrm rot="18900000">
            <a:off x="1556732" y="36702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5" name="Multiply 84"/>
          <p:cNvSpPr/>
          <p:nvPr/>
        </p:nvSpPr>
        <p:spPr>
          <a:xfrm rot="18900000">
            <a:off x="909752" y="39397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6" name="Multiply 84"/>
          <p:cNvSpPr/>
          <p:nvPr/>
        </p:nvSpPr>
        <p:spPr>
          <a:xfrm rot="18900000">
            <a:off x="2656600" y="21228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7" name="Multiply 84"/>
          <p:cNvSpPr/>
          <p:nvPr/>
        </p:nvSpPr>
        <p:spPr>
          <a:xfrm rot="18900000">
            <a:off x="2807563" y="2403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8" name="Multiply 84"/>
          <p:cNvSpPr/>
          <p:nvPr/>
        </p:nvSpPr>
        <p:spPr>
          <a:xfrm rot="18900000">
            <a:off x="2511030" y="2467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9" name="Multiply 84"/>
          <p:cNvSpPr/>
          <p:nvPr/>
        </p:nvSpPr>
        <p:spPr>
          <a:xfrm rot="18900000">
            <a:off x="2047360" y="2360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0" name="Multiply 84"/>
          <p:cNvSpPr/>
          <p:nvPr/>
        </p:nvSpPr>
        <p:spPr>
          <a:xfrm rot="18900000">
            <a:off x="2904610" y="27482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1" name="Multiply 84"/>
          <p:cNvSpPr/>
          <p:nvPr/>
        </p:nvSpPr>
        <p:spPr>
          <a:xfrm rot="18900000">
            <a:off x="2047360" y="27482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2" name="Multiply 84"/>
          <p:cNvSpPr/>
          <p:nvPr/>
        </p:nvSpPr>
        <p:spPr>
          <a:xfrm rot="18900000">
            <a:off x="2354677" y="224684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3" name="Multiply 84"/>
          <p:cNvSpPr/>
          <p:nvPr/>
        </p:nvSpPr>
        <p:spPr>
          <a:xfrm rot="18900000">
            <a:off x="3039398" y="217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586" name="Rectangle 33"/>
          <p:cNvGrpSpPr/>
          <p:nvPr/>
        </p:nvGrpSpPr>
        <p:grpSpPr>
          <a:xfrm>
            <a:off x="4065196" y="4291645"/>
            <a:ext cx="403615" cy="381361"/>
            <a:chOff x="0" y="0"/>
            <a:chExt cx="403614" cy="381360"/>
          </a:xfrm>
        </p:grpSpPr>
        <p:sp>
          <p:nvSpPr>
            <p:cNvPr id="58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85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589" name="Rectangle 34"/>
          <p:cNvGrpSpPr/>
          <p:nvPr/>
        </p:nvGrpSpPr>
        <p:grpSpPr>
          <a:xfrm>
            <a:off x="64159" y="1374781"/>
            <a:ext cx="403616" cy="381361"/>
            <a:chOff x="0" y="0"/>
            <a:chExt cx="403614" cy="381360"/>
          </a:xfrm>
        </p:grpSpPr>
        <p:sp>
          <p:nvSpPr>
            <p:cNvPr id="58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588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590" name="Connecteur droit avec flèche 1"/>
          <p:cNvSpPr/>
          <p:nvPr/>
        </p:nvSpPr>
        <p:spPr>
          <a:xfrm>
            <a:off x="1014108" y="1907940"/>
            <a:ext cx="1712343" cy="2143666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Straight Arrow Connector 81"/>
          <p:cNvSpPr/>
          <p:nvPr/>
        </p:nvSpPr>
        <p:spPr>
          <a:xfrm flipH="1" flipV="1">
            <a:off x="5094975" y="1757631"/>
            <a:ext cx="5392" cy="274818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Straight Arrow Connector 83"/>
          <p:cNvSpPr/>
          <p:nvPr/>
        </p:nvSpPr>
        <p:spPr>
          <a:xfrm flipV="1">
            <a:off x="4836183" y="4253900"/>
            <a:ext cx="3836443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95" name="Rectangle 56"/>
          <p:cNvGrpSpPr/>
          <p:nvPr/>
        </p:nvGrpSpPr>
        <p:grpSpPr>
          <a:xfrm>
            <a:off x="8669546" y="4286249"/>
            <a:ext cx="403615" cy="381362"/>
            <a:chOff x="0" y="0"/>
            <a:chExt cx="403614" cy="381360"/>
          </a:xfrm>
        </p:grpSpPr>
        <p:sp>
          <p:nvSpPr>
            <p:cNvPr id="59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9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598" name="Rectangle 57"/>
          <p:cNvGrpSpPr/>
          <p:nvPr/>
        </p:nvGrpSpPr>
        <p:grpSpPr>
          <a:xfrm>
            <a:off x="4663654" y="1374781"/>
            <a:ext cx="403615" cy="381361"/>
            <a:chOff x="0" y="0"/>
            <a:chExt cx="403614" cy="381360"/>
          </a:xfrm>
        </p:grpSpPr>
        <p:sp>
          <p:nvSpPr>
            <p:cNvPr id="59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9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599" name="Multiply 84"/>
          <p:cNvSpPr/>
          <p:nvPr/>
        </p:nvSpPr>
        <p:spPr>
          <a:xfrm rot="18900000">
            <a:off x="5611148" y="2085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0" name="Multiply 84"/>
          <p:cNvSpPr/>
          <p:nvPr/>
        </p:nvSpPr>
        <p:spPr>
          <a:xfrm rot="18900000">
            <a:off x="5810635" y="2990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1" name="Multiply 84"/>
          <p:cNvSpPr/>
          <p:nvPr/>
        </p:nvSpPr>
        <p:spPr>
          <a:xfrm rot="18900000">
            <a:off x="7196252" y="394517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2" name="Multiply 84"/>
          <p:cNvSpPr/>
          <p:nvPr/>
        </p:nvSpPr>
        <p:spPr>
          <a:xfrm rot="18900000">
            <a:off x="5573409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3" name="Multiply 84"/>
          <p:cNvSpPr/>
          <p:nvPr/>
        </p:nvSpPr>
        <p:spPr>
          <a:xfrm rot="18900000">
            <a:off x="8468648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4" name="Multiply 84"/>
          <p:cNvSpPr/>
          <p:nvPr/>
        </p:nvSpPr>
        <p:spPr>
          <a:xfrm rot="18900000">
            <a:off x="5810635" y="35785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5" name="Multiply 84"/>
          <p:cNvSpPr/>
          <p:nvPr/>
        </p:nvSpPr>
        <p:spPr>
          <a:xfrm rot="18900000">
            <a:off x="6155692" y="38103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6" name="Multiply 84"/>
          <p:cNvSpPr/>
          <p:nvPr/>
        </p:nvSpPr>
        <p:spPr>
          <a:xfrm rot="18900000">
            <a:off x="7217818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7" name="Multiply 84"/>
          <p:cNvSpPr/>
          <p:nvPr/>
        </p:nvSpPr>
        <p:spPr>
          <a:xfrm rot="18900000">
            <a:off x="8242205" y="34761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8" name="Multiply 84"/>
          <p:cNvSpPr/>
          <p:nvPr/>
        </p:nvSpPr>
        <p:spPr>
          <a:xfrm rot="18900000">
            <a:off x="6155692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9" name="Multiply 84"/>
          <p:cNvSpPr/>
          <p:nvPr/>
        </p:nvSpPr>
        <p:spPr>
          <a:xfrm rot="18900000">
            <a:off x="7891757" y="373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0" name="Multiply 84"/>
          <p:cNvSpPr/>
          <p:nvPr/>
        </p:nvSpPr>
        <p:spPr>
          <a:xfrm rot="18900000">
            <a:off x="7368780" y="26943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1" name="Multiply 84"/>
          <p:cNvSpPr/>
          <p:nvPr/>
        </p:nvSpPr>
        <p:spPr>
          <a:xfrm rot="18900000">
            <a:off x="6074819" y="4063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2" name="Multiply 84"/>
          <p:cNvSpPr/>
          <p:nvPr/>
        </p:nvSpPr>
        <p:spPr>
          <a:xfrm rot="18900000">
            <a:off x="6484573" y="4015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3" name="Multiply 84"/>
          <p:cNvSpPr/>
          <p:nvPr/>
        </p:nvSpPr>
        <p:spPr>
          <a:xfrm rot="18900000">
            <a:off x="6613969" y="26512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4" name="Multiply 84"/>
          <p:cNvSpPr/>
          <p:nvPr/>
        </p:nvSpPr>
        <p:spPr>
          <a:xfrm rot="18900000">
            <a:off x="7066857" y="2209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5" name="Multiply 84"/>
          <p:cNvSpPr/>
          <p:nvPr/>
        </p:nvSpPr>
        <p:spPr>
          <a:xfrm rot="18900000">
            <a:off x="8215247" y="2910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6" name="Multiply 84"/>
          <p:cNvSpPr/>
          <p:nvPr/>
        </p:nvSpPr>
        <p:spPr>
          <a:xfrm rot="18900000">
            <a:off x="7217818" y="3131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7" name="Multiply 84"/>
          <p:cNvSpPr/>
          <p:nvPr/>
        </p:nvSpPr>
        <p:spPr>
          <a:xfrm rot="18900000">
            <a:off x="6613969" y="30393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8" name="Multiply 84"/>
          <p:cNvSpPr/>
          <p:nvPr/>
        </p:nvSpPr>
        <p:spPr>
          <a:xfrm rot="18900000">
            <a:off x="5449404" y="30879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9" name="Multiply 84"/>
          <p:cNvSpPr/>
          <p:nvPr/>
        </p:nvSpPr>
        <p:spPr>
          <a:xfrm rot="18900000">
            <a:off x="6538488" y="362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0" name="Multiply 84"/>
          <p:cNvSpPr/>
          <p:nvPr/>
        </p:nvSpPr>
        <p:spPr>
          <a:xfrm rot="18900000">
            <a:off x="6878153" y="25110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1" name="Multiply 84"/>
          <p:cNvSpPr/>
          <p:nvPr/>
        </p:nvSpPr>
        <p:spPr>
          <a:xfrm rot="18900000">
            <a:off x="7072247" y="2759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2" name="Multiply 84"/>
          <p:cNvSpPr/>
          <p:nvPr/>
        </p:nvSpPr>
        <p:spPr>
          <a:xfrm rot="18900000">
            <a:off x="5557234" y="26835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3" name="Multiply 84"/>
          <p:cNvSpPr/>
          <p:nvPr/>
        </p:nvSpPr>
        <p:spPr>
          <a:xfrm rot="18900000">
            <a:off x="6786497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4" name="Multiply 84"/>
          <p:cNvSpPr/>
          <p:nvPr/>
        </p:nvSpPr>
        <p:spPr>
          <a:xfrm rot="18900000">
            <a:off x="5249917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5" name="Multiply 84"/>
          <p:cNvSpPr/>
          <p:nvPr/>
        </p:nvSpPr>
        <p:spPr>
          <a:xfrm rot="18900000">
            <a:off x="7848625" y="3303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6" name="Multiply 84"/>
          <p:cNvSpPr/>
          <p:nvPr/>
        </p:nvSpPr>
        <p:spPr>
          <a:xfrm rot="18900000">
            <a:off x="6085602" y="2263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7" name="Multiply 84"/>
          <p:cNvSpPr/>
          <p:nvPr/>
        </p:nvSpPr>
        <p:spPr>
          <a:xfrm rot="18900000">
            <a:off x="6646318" y="15836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8" name="Multiply 84"/>
          <p:cNvSpPr/>
          <p:nvPr/>
        </p:nvSpPr>
        <p:spPr>
          <a:xfrm rot="18900000">
            <a:off x="5282267" y="2419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9" name="Multiply 84"/>
          <p:cNvSpPr/>
          <p:nvPr/>
        </p:nvSpPr>
        <p:spPr>
          <a:xfrm rot="18900000">
            <a:off x="5966989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0" name="Multiply 84"/>
          <p:cNvSpPr/>
          <p:nvPr/>
        </p:nvSpPr>
        <p:spPr>
          <a:xfrm rot="18900000">
            <a:off x="7034507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1" name="Multiply 84"/>
          <p:cNvSpPr/>
          <p:nvPr/>
        </p:nvSpPr>
        <p:spPr>
          <a:xfrm rot="18900000">
            <a:off x="7492786" y="3556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2" name="Multiply 84"/>
          <p:cNvSpPr/>
          <p:nvPr/>
        </p:nvSpPr>
        <p:spPr>
          <a:xfrm rot="18900000">
            <a:off x="5217569" y="2856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3" name="Multiply 84"/>
          <p:cNvSpPr/>
          <p:nvPr/>
        </p:nvSpPr>
        <p:spPr>
          <a:xfrm rot="18900000">
            <a:off x="5702805" y="3875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4" name="Multiply 84"/>
          <p:cNvSpPr/>
          <p:nvPr/>
        </p:nvSpPr>
        <p:spPr>
          <a:xfrm rot="18900000">
            <a:off x="6878153" y="33143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5" name="Multiply 84"/>
          <p:cNvSpPr/>
          <p:nvPr/>
        </p:nvSpPr>
        <p:spPr>
          <a:xfrm rot="18900000">
            <a:off x="6252739" y="30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6" name="Multiply 84"/>
          <p:cNvSpPr/>
          <p:nvPr/>
        </p:nvSpPr>
        <p:spPr>
          <a:xfrm rot="18900000">
            <a:off x="6392917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7" name="Multiply 84"/>
          <p:cNvSpPr/>
          <p:nvPr/>
        </p:nvSpPr>
        <p:spPr>
          <a:xfrm rot="18900000">
            <a:off x="5368531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8" name="Multiply 84"/>
          <p:cNvSpPr/>
          <p:nvPr/>
        </p:nvSpPr>
        <p:spPr>
          <a:xfrm rot="18900000">
            <a:off x="6263521" y="1729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39" name="Multiply 84"/>
          <p:cNvSpPr/>
          <p:nvPr/>
        </p:nvSpPr>
        <p:spPr>
          <a:xfrm rot="18900000">
            <a:off x="6802672" y="282913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0" name="Multiply 84"/>
          <p:cNvSpPr/>
          <p:nvPr/>
        </p:nvSpPr>
        <p:spPr>
          <a:xfrm rot="18900000">
            <a:off x="7546700" y="38535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1" name="Multiply 84"/>
          <p:cNvSpPr/>
          <p:nvPr/>
        </p:nvSpPr>
        <p:spPr>
          <a:xfrm rot="18900000">
            <a:off x="7417304" y="29854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2" name="Multiply 84"/>
          <p:cNvSpPr/>
          <p:nvPr/>
        </p:nvSpPr>
        <p:spPr>
          <a:xfrm rot="18900000">
            <a:off x="7573658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3" name="Multiply 84"/>
          <p:cNvSpPr/>
          <p:nvPr/>
        </p:nvSpPr>
        <p:spPr>
          <a:xfrm rot="18900000">
            <a:off x="6727191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4" name="Multiply 84"/>
          <p:cNvSpPr/>
          <p:nvPr/>
        </p:nvSpPr>
        <p:spPr>
          <a:xfrm rot="18900000">
            <a:off x="7298691" y="3357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5" name="Multiply 84"/>
          <p:cNvSpPr/>
          <p:nvPr/>
        </p:nvSpPr>
        <p:spPr>
          <a:xfrm rot="18900000">
            <a:off x="6489965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6" name="Multiply 84"/>
          <p:cNvSpPr/>
          <p:nvPr/>
        </p:nvSpPr>
        <p:spPr>
          <a:xfrm rot="18900000">
            <a:off x="6252739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7" name="Multiply 84"/>
          <p:cNvSpPr/>
          <p:nvPr/>
        </p:nvSpPr>
        <p:spPr>
          <a:xfrm rot="18900000">
            <a:off x="6419875" y="23978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8" name="Multiply 84"/>
          <p:cNvSpPr/>
          <p:nvPr/>
        </p:nvSpPr>
        <p:spPr>
          <a:xfrm rot="18900000">
            <a:off x="5724371" y="23708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9" name="Multiply 84"/>
          <p:cNvSpPr/>
          <p:nvPr/>
        </p:nvSpPr>
        <p:spPr>
          <a:xfrm rot="18900000">
            <a:off x="5923857" y="270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0" name="Multiply 84"/>
          <p:cNvSpPr/>
          <p:nvPr/>
        </p:nvSpPr>
        <p:spPr>
          <a:xfrm rot="18900000">
            <a:off x="8242205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1" name="Multiply 84"/>
          <p:cNvSpPr/>
          <p:nvPr/>
        </p:nvSpPr>
        <p:spPr>
          <a:xfrm rot="18900000">
            <a:off x="8123592" y="3217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2" name="Multiply 84"/>
          <p:cNvSpPr/>
          <p:nvPr/>
        </p:nvSpPr>
        <p:spPr>
          <a:xfrm rot="18900000">
            <a:off x="7875582" y="23223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3" name="Multiply 84"/>
          <p:cNvSpPr/>
          <p:nvPr/>
        </p:nvSpPr>
        <p:spPr>
          <a:xfrm rot="18900000">
            <a:off x="7940280" y="2015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4" name="Multiply 84"/>
          <p:cNvSpPr/>
          <p:nvPr/>
        </p:nvSpPr>
        <p:spPr>
          <a:xfrm rot="18900000">
            <a:off x="7573658" y="2252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5" name="Multiply 84"/>
          <p:cNvSpPr/>
          <p:nvPr/>
        </p:nvSpPr>
        <p:spPr>
          <a:xfrm rot="18900000">
            <a:off x="7336432" y="19610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6" name="Multiply 84"/>
          <p:cNvSpPr/>
          <p:nvPr/>
        </p:nvSpPr>
        <p:spPr>
          <a:xfrm rot="18900000">
            <a:off x="5891508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7" name="Multiply 84"/>
          <p:cNvSpPr/>
          <p:nvPr/>
        </p:nvSpPr>
        <p:spPr>
          <a:xfrm rot="18900000">
            <a:off x="6888936" y="19017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8" name="Multiply 84"/>
          <p:cNvSpPr/>
          <p:nvPr/>
        </p:nvSpPr>
        <p:spPr>
          <a:xfrm rot="18900000">
            <a:off x="7735403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9" name="Multiply 84"/>
          <p:cNvSpPr/>
          <p:nvPr/>
        </p:nvSpPr>
        <p:spPr>
          <a:xfrm rot="18900000">
            <a:off x="7293299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0" name="Multiply 84"/>
          <p:cNvSpPr/>
          <p:nvPr/>
        </p:nvSpPr>
        <p:spPr>
          <a:xfrm rot="18900000">
            <a:off x="8021153" y="26296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1" name="Multiply 84"/>
          <p:cNvSpPr/>
          <p:nvPr/>
        </p:nvSpPr>
        <p:spPr>
          <a:xfrm rot="18900000">
            <a:off x="8468648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2" name="Multiply 84"/>
          <p:cNvSpPr/>
          <p:nvPr/>
        </p:nvSpPr>
        <p:spPr>
          <a:xfrm rot="18900000">
            <a:off x="7821667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3" name="Multiply 84"/>
          <p:cNvSpPr/>
          <p:nvPr/>
        </p:nvSpPr>
        <p:spPr>
          <a:xfrm rot="18900000">
            <a:off x="6910502" y="305557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4" name="Multiply 84"/>
          <p:cNvSpPr/>
          <p:nvPr/>
        </p:nvSpPr>
        <p:spPr>
          <a:xfrm rot="18900000">
            <a:off x="6419875" y="28776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5" name="Multiply 84"/>
          <p:cNvSpPr/>
          <p:nvPr/>
        </p:nvSpPr>
        <p:spPr>
          <a:xfrm rot="18900000">
            <a:off x="7573658" y="1756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6" name="Multiply 84"/>
          <p:cNvSpPr/>
          <p:nvPr/>
        </p:nvSpPr>
        <p:spPr>
          <a:xfrm rot="18900000">
            <a:off x="7012941" y="155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7" name="Multiply 84"/>
          <p:cNvSpPr/>
          <p:nvPr/>
        </p:nvSpPr>
        <p:spPr>
          <a:xfrm rot="18900000">
            <a:off x="6570837" y="1874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8" name="ZoneTexte 2"/>
          <p:cNvSpPr txBox="1"/>
          <p:nvPr/>
        </p:nvSpPr>
        <p:spPr>
          <a:xfrm>
            <a:off x="1013602" y="1002767"/>
            <a:ext cx="21817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Linealmente Separable</a:t>
            </a:r>
          </a:p>
        </p:txBody>
      </p:sp>
      <p:sp>
        <p:nvSpPr>
          <p:cNvPr id="669" name="ZoneTexte 197"/>
          <p:cNvSpPr txBox="1"/>
          <p:nvPr/>
        </p:nvSpPr>
        <p:spPr>
          <a:xfrm>
            <a:off x="5601777" y="1008159"/>
            <a:ext cx="26680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No Linealmente Separable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Espacios de Dimensión Superior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traight Arrow Connector 83"/>
          <p:cNvSpPr/>
          <p:nvPr/>
        </p:nvSpPr>
        <p:spPr>
          <a:xfrm>
            <a:off x="312490" y="3867151"/>
            <a:ext cx="6400801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6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>
            <a:lvl1pPr defTabSz="868680">
              <a:defRPr sz="3420"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Transformando a una Dimensión Superior</a:t>
            </a:r>
          </a:p>
        </p:txBody>
      </p:sp>
      <p:grpSp>
        <p:nvGrpSpPr>
          <p:cNvPr id="679" name="Rectangle 33"/>
          <p:cNvGrpSpPr/>
          <p:nvPr/>
        </p:nvGrpSpPr>
        <p:grpSpPr>
          <a:xfrm>
            <a:off x="6710250" y="3899499"/>
            <a:ext cx="403615" cy="381361"/>
            <a:chOff x="0" y="0"/>
            <a:chExt cx="403614" cy="381360"/>
          </a:xfrm>
        </p:grpSpPr>
        <p:sp>
          <p:nvSpPr>
            <p:cNvPr id="67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78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680" name="Multiply 84"/>
          <p:cNvSpPr/>
          <p:nvPr/>
        </p:nvSpPr>
        <p:spPr>
          <a:xfrm rot="18900000">
            <a:off x="3921985" y="3806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1" name="Multiply 84"/>
          <p:cNvSpPr/>
          <p:nvPr/>
        </p:nvSpPr>
        <p:spPr>
          <a:xfrm rot="18900000">
            <a:off x="5181035" y="38021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2" name="Multiply 84"/>
          <p:cNvSpPr/>
          <p:nvPr/>
        </p:nvSpPr>
        <p:spPr>
          <a:xfrm rot="18900000">
            <a:off x="5564740" y="3791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3" name="Multiply 84"/>
          <p:cNvSpPr/>
          <p:nvPr/>
        </p:nvSpPr>
        <p:spPr>
          <a:xfrm rot="18900000">
            <a:off x="6270879" y="37919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4" name="Multiply 84"/>
          <p:cNvSpPr/>
          <p:nvPr/>
        </p:nvSpPr>
        <p:spPr>
          <a:xfrm rot="18900000">
            <a:off x="3596729" y="38047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5" name="Multiply 84"/>
          <p:cNvSpPr/>
          <p:nvPr/>
        </p:nvSpPr>
        <p:spPr>
          <a:xfrm rot="18900000">
            <a:off x="4578515" y="37997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6" name="Multiply 84"/>
          <p:cNvSpPr/>
          <p:nvPr/>
        </p:nvSpPr>
        <p:spPr>
          <a:xfrm rot="18900000">
            <a:off x="3319464" y="38040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7" name="Multiply 84"/>
          <p:cNvSpPr/>
          <p:nvPr/>
        </p:nvSpPr>
        <p:spPr>
          <a:xfrm rot="18900000">
            <a:off x="5864755" y="3791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8" name="Multiply 84"/>
          <p:cNvSpPr/>
          <p:nvPr/>
        </p:nvSpPr>
        <p:spPr>
          <a:xfrm rot="18900000">
            <a:off x="4897435" y="37983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9" name="Straight Connector 2"/>
          <p:cNvSpPr/>
          <p:nvPr/>
        </p:nvSpPr>
        <p:spPr>
          <a:xfrm>
            <a:off x="2766536" y="3837506"/>
            <a:ext cx="1" cy="118569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0" name="TextBox 3"/>
          <p:cNvSpPr txBox="1"/>
          <p:nvPr/>
        </p:nvSpPr>
        <p:spPr>
          <a:xfrm>
            <a:off x="2613543" y="3936458"/>
            <a:ext cx="228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0</a:t>
            </a:r>
          </a:p>
        </p:txBody>
      </p:sp>
      <p:grpSp>
        <p:nvGrpSpPr>
          <p:cNvPr id="693" name="Rectangle 82"/>
          <p:cNvGrpSpPr/>
          <p:nvPr/>
        </p:nvGrpSpPr>
        <p:grpSpPr>
          <a:xfrm>
            <a:off x="6629400" y="1276349"/>
            <a:ext cx="1600200" cy="381362"/>
            <a:chOff x="0" y="0"/>
            <a:chExt cx="1600200" cy="381360"/>
          </a:xfrm>
        </p:grpSpPr>
        <p:sp>
          <p:nvSpPr>
            <p:cNvPr id="691" name="Rectangle"/>
            <p:cNvSpPr/>
            <p:nvPr/>
          </p:nvSpPr>
          <p:spPr>
            <a:xfrm>
              <a:off x="0" y="-1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92" name="f = x - 5"/>
            <p:cNvSpPr txBox="1"/>
            <p:nvPr/>
          </p:nvSpPr>
          <p:spPr>
            <a:xfrm>
              <a:off x="0" y="5260"/>
              <a:ext cx="16002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f = x - 5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traight Arrow Connector 83"/>
          <p:cNvSpPr/>
          <p:nvPr/>
        </p:nvSpPr>
        <p:spPr>
          <a:xfrm>
            <a:off x="312490" y="3867151"/>
            <a:ext cx="6400801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8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>
            <a:lvl1pPr defTabSz="868680">
              <a:defRPr sz="3420"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Transformando a una Dimensión Superior</a:t>
            </a:r>
          </a:p>
        </p:txBody>
      </p:sp>
      <p:grpSp>
        <p:nvGrpSpPr>
          <p:cNvPr id="701" name="Rectangle 33"/>
          <p:cNvGrpSpPr/>
          <p:nvPr/>
        </p:nvGrpSpPr>
        <p:grpSpPr>
          <a:xfrm>
            <a:off x="6710250" y="3899499"/>
            <a:ext cx="403615" cy="381361"/>
            <a:chOff x="0" y="0"/>
            <a:chExt cx="403614" cy="381360"/>
          </a:xfrm>
        </p:grpSpPr>
        <p:sp>
          <p:nvSpPr>
            <p:cNvPr id="699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00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702" name="Multiply 84"/>
          <p:cNvSpPr/>
          <p:nvPr/>
        </p:nvSpPr>
        <p:spPr>
          <a:xfrm rot="18900000">
            <a:off x="2442435" y="3806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3" name="Multiply 84"/>
          <p:cNvSpPr/>
          <p:nvPr/>
        </p:nvSpPr>
        <p:spPr>
          <a:xfrm rot="18900000">
            <a:off x="3701486" y="38021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4" name="Multiply 84"/>
          <p:cNvSpPr/>
          <p:nvPr/>
        </p:nvSpPr>
        <p:spPr>
          <a:xfrm rot="18900000">
            <a:off x="4085192" y="3791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5" name="Multiply 84"/>
          <p:cNvSpPr/>
          <p:nvPr/>
        </p:nvSpPr>
        <p:spPr>
          <a:xfrm rot="18900000">
            <a:off x="4791330" y="37919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6" name="Multiply 84"/>
          <p:cNvSpPr/>
          <p:nvPr/>
        </p:nvSpPr>
        <p:spPr>
          <a:xfrm rot="18900000">
            <a:off x="2117179" y="38047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7" name="Multiply 84"/>
          <p:cNvSpPr/>
          <p:nvPr/>
        </p:nvSpPr>
        <p:spPr>
          <a:xfrm rot="18900000">
            <a:off x="3098965" y="37997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8" name="Multiply 84"/>
          <p:cNvSpPr/>
          <p:nvPr/>
        </p:nvSpPr>
        <p:spPr>
          <a:xfrm rot="18900000">
            <a:off x="1839914" y="38040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9" name="Multiply 84"/>
          <p:cNvSpPr/>
          <p:nvPr/>
        </p:nvSpPr>
        <p:spPr>
          <a:xfrm rot="18900000">
            <a:off x="4385205" y="3791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0" name="Multiply 84"/>
          <p:cNvSpPr/>
          <p:nvPr/>
        </p:nvSpPr>
        <p:spPr>
          <a:xfrm rot="18900000">
            <a:off x="3417887" y="37983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1" name="Straight Connector 2"/>
          <p:cNvSpPr/>
          <p:nvPr/>
        </p:nvSpPr>
        <p:spPr>
          <a:xfrm>
            <a:off x="2766536" y="3837506"/>
            <a:ext cx="1" cy="118569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2" name="TextBox 3"/>
          <p:cNvSpPr txBox="1"/>
          <p:nvPr/>
        </p:nvSpPr>
        <p:spPr>
          <a:xfrm>
            <a:off x="2613543" y="3936458"/>
            <a:ext cx="228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0</a:t>
            </a:r>
          </a:p>
        </p:txBody>
      </p:sp>
      <p:grpSp>
        <p:nvGrpSpPr>
          <p:cNvPr id="715" name="Rectangle 82"/>
          <p:cNvGrpSpPr/>
          <p:nvPr/>
        </p:nvGrpSpPr>
        <p:grpSpPr>
          <a:xfrm>
            <a:off x="6629400" y="1276349"/>
            <a:ext cx="1600200" cy="381362"/>
            <a:chOff x="0" y="0"/>
            <a:chExt cx="1600200" cy="381360"/>
          </a:xfrm>
        </p:grpSpPr>
        <p:sp>
          <p:nvSpPr>
            <p:cNvPr id="713" name="Rectangle"/>
            <p:cNvSpPr/>
            <p:nvPr/>
          </p:nvSpPr>
          <p:spPr>
            <a:xfrm>
              <a:off x="0" y="-1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14" name="f = x - 5"/>
            <p:cNvSpPr txBox="1"/>
            <p:nvPr/>
          </p:nvSpPr>
          <p:spPr>
            <a:xfrm>
              <a:off x="0" y="5260"/>
              <a:ext cx="16002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f = x - 5</a:t>
              </a:r>
            </a:p>
          </p:txBody>
        </p:sp>
      </p:grpSp>
      <p:grpSp>
        <p:nvGrpSpPr>
          <p:cNvPr id="718" name="Rectangle 17"/>
          <p:cNvGrpSpPr/>
          <p:nvPr/>
        </p:nvGrpSpPr>
        <p:grpSpPr>
          <a:xfrm>
            <a:off x="6626360" y="1900952"/>
            <a:ext cx="1600201" cy="381361"/>
            <a:chOff x="0" y="0"/>
            <a:chExt cx="1600200" cy="381360"/>
          </a:xfrm>
        </p:grpSpPr>
        <p:sp>
          <p:nvSpPr>
            <p:cNvPr id="716" name="Rectangle"/>
            <p:cNvSpPr/>
            <p:nvPr/>
          </p:nvSpPr>
          <p:spPr>
            <a:xfrm>
              <a:off x="0" y="-1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17" name="f = (x – 5)^2"/>
            <p:cNvSpPr txBox="1"/>
            <p:nvPr/>
          </p:nvSpPr>
          <p:spPr>
            <a:xfrm>
              <a:off x="0" y="5260"/>
              <a:ext cx="16002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f = (x – 5)^2</a:t>
              </a:r>
            </a:p>
          </p:txBody>
        </p:sp>
      </p:grpSp>
      <p:grpSp>
        <p:nvGrpSpPr>
          <p:cNvPr id="721" name="Group 7"/>
          <p:cNvGrpSpPr/>
          <p:nvPr/>
        </p:nvGrpSpPr>
        <p:grpSpPr>
          <a:xfrm>
            <a:off x="759669" y="1845578"/>
            <a:ext cx="4080779" cy="1901943"/>
            <a:chOff x="0" y="0"/>
            <a:chExt cx="4080778" cy="1901942"/>
          </a:xfrm>
        </p:grpSpPr>
        <p:sp>
          <p:nvSpPr>
            <p:cNvPr id="719" name="Freeform: Shape 6"/>
            <p:cNvSpPr/>
            <p:nvPr/>
          </p:nvSpPr>
          <p:spPr>
            <a:xfrm>
              <a:off x="2025475" y="0"/>
              <a:ext cx="2055304" cy="190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20549" y="3458"/>
                    <a:pt x="19499" y="6915"/>
                    <a:pt x="17809" y="9779"/>
                  </a:cubicBezTo>
                  <a:cubicBezTo>
                    <a:pt x="16119" y="12644"/>
                    <a:pt x="13783" y="15334"/>
                    <a:pt x="11461" y="17185"/>
                  </a:cubicBezTo>
                  <a:cubicBezTo>
                    <a:pt x="9140" y="19036"/>
                    <a:pt x="5789" y="20176"/>
                    <a:pt x="3879" y="20888"/>
                  </a:cubicBezTo>
                  <a:cubicBezTo>
                    <a:pt x="1969" y="21600"/>
                    <a:pt x="1264" y="21568"/>
                    <a:pt x="0" y="2145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Freeform: Shape 21"/>
            <p:cNvSpPr/>
            <p:nvPr/>
          </p:nvSpPr>
          <p:spPr>
            <a:xfrm flipH="1">
              <a:off x="0" y="692"/>
              <a:ext cx="2055303" cy="190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20549" y="3458"/>
                    <a:pt x="19499" y="6915"/>
                    <a:pt x="17809" y="9779"/>
                  </a:cubicBezTo>
                  <a:cubicBezTo>
                    <a:pt x="16119" y="12644"/>
                    <a:pt x="13783" y="15334"/>
                    <a:pt x="11461" y="17185"/>
                  </a:cubicBezTo>
                  <a:cubicBezTo>
                    <a:pt x="9140" y="19036"/>
                    <a:pt x="5789" y="20176"/>
                    <a:pt x="3879" y="20888"/>
                  </a:cubicBezTo>
                  <a:cubicBezTo>
                    <a:pt x="1969" y="21600"/>
                    <a:pt x="1264" y="21568"/>
                    <a:pt x="0" y="2145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8" grpId="1"/>
      <p:bldP build="whole" bldLvl="1" animBg="1" rev="0" advAuto="0" spid="72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roup 18"/>
          <p:cNvGrpSpPr/>
          <p:nvPr/>
        </p:nvGrpSpPr>
        <p:grpSpPr>
          <a:xfrm>
            <a:off x="759669" y="1845578"/>
            <a:ext cx="4080779" cy="1901943"/>
            <a:chOff x="0" y="0"/>
            <a:chExt cx="4080778" cy="1901942"/>
          </a:xfrm>
        </p:grpSpPr>
        <p:sp>
          <p:nvSpPr>
            <p:cNvPr id="725" name="Freeform: Shape 19"/>
            <p:cNvSpPr/>
            <p:nvPr/>
          </p:nvSpPr>
          <p:spPr>
            <a:xfrm>
              <a:off x="2025475" y="0"/>
              <a:ext cx="2055304" cy="190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20549" y="3458"/>
                    <a:pt x="19499" y="6915"/>
                    <a:pt x="17809" y="9779"/>
                  </a:cubicBezTo>
                  <a:cubicBezTo>
                    <a:pt x="16119" y="12644"/>
                    <a:pt x="13783" y="15334"/>
                    <a:pt x="11461" y="17185"/>
                  </a:cubicBezTo>
                  <a:cubicBezTo>
                    <a:pt x="9140" y="19036"/>
                    <a:pt x="5789" y="20176"/>
                    <a:pt x="3879" y="20888"/>
                  </a:cubicBezTo>
                  <a:cubicBezTo>
                    <a:pt x="1969" y="21600"/>
                    <a:pt x="1264" y="21568"/>
                    <a:pt x="0" y="2145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Freeform: Shape 20"/>
            <p:cNvSpPr/>
            <p:nvPr/>
          </p:nvSpPr>
          <p:spPr>
            <a:xfrm flipH="1">
              <a:off x="0" y="692"/>
              <a:ext cx="2055303" cy="190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20549" y="3458"/>
                    <a:pt x="19499" y="6915"/>
                    <a:pt x="17809" y="9779"/>
                  </a:cubicBezTo>
                  <a:cubicBezTo>
                    <a:pt x="16119" y="12644"/>
                    <a:pt x="13783" y="15334"/>
                    <a:pt x="11461" y="17185"/>
                  </a:cubicBezTo>
                  <a:cubicBezTo>
                    <a:pt x="9140" y="19036"/>
                    <a:pt x="5789" y="20176"/>
                    <a:pt x="3879" y="20888"/>
                  </a:cubicBezTo>
                  <a:cubicBezTo>
                    <a:pt x="1969" y="21600"/>
                    <a:pt x="1264" y="21568"/>
                    <a:pt x="0" y="2145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8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>
            <a:lvl1pPr defTabSz="868680">
              <a:defRPr sz="3420"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Transformando a una Dimensión Superior</a:t>
            </a:r>
          </a:p>
        </p:txBody>
      </p:sp>
      <p:sp>
        <p:nvSpPr>
          <p:cNvPr id="729" name="Straight Arrow Connector 83"/>
          <p:cNvSpPr/>
          <p:nvPr/>
        </p:nvSpPr>
        <p:spPr>
          <a:xfrm>
            <a:off x="312490" y="3867151"/>
            <a:ext cx="6400801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32" name="Rectangle 33"/>
          <p:cNvGrpSpPr/>
          <p:nvPr/>
        </p:nvGrpSpPr>
        <p:grpSpPr>
          <a:xfrm>
            <a:off x="6710250" y="3899499"/>
            <a:ext cx="403615" cy="381361"/>
            <a:chOff x="0" y="0"/>
            <a:chExt cx="403614" cy="381360"/>
          </a:xfrm>
        </p:grpSpPr>
        <p:sp>
          <p:nvSpPr>
            <p:cNvPr id="730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31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733" name="Multiply 84"/>
          <p:cNvSpPr/>
          <p:nvPr/>
        </p:nvSpPr>
        <p:spPr>
          <a:xfrm rot="18900000">
            <a:off x="2442435" y="36639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4" name="Multiply 84"/>
          <p:cNvSpPr/>
          <p:nvPr/>
        </p:nvSpPr>
        <p:spPr>
          <a:xfrm rot="18900000">
            <a:off x="3701486" y="33785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5" name="Multiply 84"/>
          <p:cNvSpPr/>
          <p:nvPr/>
        </p:nvSpPr>
        <p:spPr>
          <a:xfrm rot="18900000">
            <a:off x="4085192" y="3072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6" name="Multiply 84"/>
          <p:cNvSpPr/>
          <p:nvPr/>
        </p:nvSpPr>
        <p:spPr>
          <a:xfrm rot="18900000">
            <a:off x="4791331" y="18522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7" name="Multiply 84"/>
          <p:cNvSpPr/>
          <p:nvPr/>
        </p:nvSpPr>
        <p:spPr>
          <a:xfrm rot="18900000">
            <a:off x="2117179" y="35619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8" name="Multiply 84"/>
          <p:cNvSpPr/>
          <p:nvPr/>
        </p:nvSpPr>
        <p:spPr>
          <a:xfrm rot="18900000">
            <a:off x="3098965" y="3642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9" name="Multiply 84"/>
          <p:cNvSpPr/>
          <p:nvPr/>
        </p:nvSpPr>
        <p:spPr>
          <a:xfrm rot="18900000">
            <a:off x="1839914" y="33929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0" name="Multiply 84"/>
          <p:cNvSpPr/>
          <p:nvPr/>
        </p:nvSpPr>
        <p:spPr>
          <a:xfrm rot="18900000">
            <a:off x="4385205" y="27404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1" name="Multiply 84"/>
          <p:cNvSpPr/>
          <p:nvPr/>
        </p:nvSpPr>
        <p:spPr>
          <a:xfrm rot="18900000">
            <a:off x="3417887" y="35291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2" name="Straight Connector 2"/>
          <p:cNvSpPr/>
          <p:nvPr/>
        </p:nvSpPr>
        <p:spPr>
          <a:xfrm>
            <a:off x="2766536" y="3837506"/>
            <a:ext cx="1" cy="118569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TextBox 3"/>
          <p:cNvSpPr txBox="1"/>
          <p:nvPr/>
        </p:nvSpPr>
        <p:spPr>
          <a:xfrm>
            <a:off x="2613543" y="3936458"/>
            <a:ext cx="228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0</a:t>
            </a:r>
          </a:p>
        </p:txBody>
      </p:sp>
      <p:grpSp>
        <p:nvGrpSpPr>
          <p:cNvPr id="746" name="Rectangle 82"/>
          <p:cNvGrpSpPr/>
          <p:nvPr/>
        </p:nvGrpSpPr>
        <p:grpSpPr>
          <a:xfrm>
            <a:off x="6629400" y="1276349"/>
            <a:ext cx="1600200" cy="381362"/>
            <a:chOff x="0" y="0"/>
            <a:chExt cx="1600200" cy="381360"/>
          </a:xfrm>
        </p:grpSpPr>
        <p:sp>
          <p:nvSpPr>
            <p:cNvPr id="744" name="Rectangle"/>
            <p:cNvSpPr/>
            <p:nvPr/>
          </p:nvSpPr>
          <p:spPr>
            <a:xfrm>
              <a:off x="0" y="-1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45" name="f = x - 5"/>
            <p:cNvSpPr txBox="1"/>
            <p:nvPr/>
          </p:nvSpPr>
          <p:spPr>
            <a:xfrm>
              <a:off x="0" y="5260"/>
              <a:ext cx="16002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f = x - 5</a:t>
              </a:r>
            </a:p>
          </p:txBody>
        </p:sp>
      </p:grpSp>
      <p:grpSp>
        <p:nvGrpSpPr>
          <p:cNvPr id="749" name="Rectangle 17"/>
          <p:cNvGrpSpPr/>
          <p:nvPr/>
        </p:nvGrpSpPr>
        <p:grpSpPr>
          <a:xfrm>
            <a:off x="6626360" y="1900952"/>
            <a:ext cx="1600201" cy="381361"/>
            <a:chOff x="0" y="0"/>
            <a:chExt cx="1600200" cy="381360"/>
          </a:xfrm>
        </p:grpSpPr>
        <p:sp>
          <p:nvSpPr>
            <p:cNvPr id="747" name="Rectangle"/>
            <p:cNvSpPr/>
            <p:nvPr/>
          </p:nvSpPr>
          <p:spPr>
            <a:xfrm>
              <a:off x="0" y="-1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48" name="f = (x – 5)^2"/>
            <p:cNvSpPr txBox="1"/>
            <p:nvPr/>
          </p:nvSpPr>
          <p:spPr>
            <a:xfrm>
              <a:off x="0" y="5260"/>
              <a:ext cx="16002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f = (x – 5)^2</a:t>
              </a:r>
            </a:p>
          </p:txBody>
        </p:sp>
      </p:grpSp>
      <p:sp>
        <p:nvSpPr>
          <p:cNvPr id="750" name="Straight Connector 4"/>
          <p:cNvSpPr/>
          <p:nvPr/>
        </p:nvSpPr>
        <p:spPr>
          <a:xfrm flipV="1">
            <a:off x="1344051" y="2571751"/>
            <a:ext cx="4454840" cy="1709109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>
            <a:lvl1pPr defTabSz="868680">
              <a:defRPr sz="3420"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Transformando a una Dimensión Superior</a:t>
            </a:r>
          </a:p>
        </p:txBody>
      </p:sp>
      <p:sp>
        <p:nvSpPr>
          <p:cNvPr id="755" name="Straight Arrow Connector 83"/>
          <p:cNvSpPr/>
          <p:nvPr/>
        </p:nvSpPr>
        <p:spPr>
          <a:xfrm flipV="1">
            <a:off x="228600" y="4259298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58" name="Rectangle 33"/>
          <p:cNvGrpSpPr/>
          <p:nvPr/>
        </p:nvGrpSpPr>
        <p:grpSpPr>
          <a:xfrm>
            <a:off x="3975737" y="4291646"/>
            <a:ext cx="403615" cy="381361"/>
            <a:chOff x="0" y="0"/>
            <a:chExt cx="403614" cy="381360"/>
          </a:xfrm>
        </p:grpSpPr>
        <p:sp>
          <p:nvSpPr>
            <p:cNvPr id="75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57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761" name="Rectangle 34"/>
          <p:cNvGrpSpPr/>
          <p:nvPr/>
        </p:nvGrpSpPr>
        <p:grpSpPr>
          <a:xfrm>
            <a:off x="64162" y="1070215"/>
            <a:ext cx="403615" cy="381361"/>
            <a:chOff x="0" y="0"/>
            <a:chExt cx="403614" cy="381360"/>
          </a:xfrm>
        </p:grpSpPr>
        <p:sp>
          <p:nvSpPr>
            <p:cNvPr id="759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60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762" name="Multiply 84"/>
          <p:cNvSpPr/>
          <p:nvPr/>
        </p:nvSpPr>
        <p:spPr>
          <a:xfrm rot="18900000">
            <a:off x="979842" y="2085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63" name="Multiply 84"/>
          <p:cNvSpPr/>
          <p:nvPr/>
        </p:nvSpPr>
        <p:spPr>
          <a:xfrm rot="18900000">
            <a:off x="1179328" y="2990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64" name="Multiply 84"/>
          <p:cNvSpPr/>
          <p:nvPr/>
        </p:nvSpPr>
        <p:spPr>
          <a:xfrm rot="18900000">
            <a:off x="2564945" y="39451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65" name="Multiply 84"/>
          <p:cNvSpPr/>
          <p:nvPr/>
        </p:nvSpPr>
        <p:spPr>
          <a:xfrm rot="18900000">
            <a:off x="942101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66" name="Multiply 84"/>
          <p:cNvSpPr/>
          <p:nvPr/>
        </p:nvSpPr>
        <p:spPr>
          <a:xfrm rot="18900000">
            <a:off x="383734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67" name="Multiply 84"/>
          <p:cNvSpPr/>
          <p:nvPr/>
        </p:nvSpPr>
        <p:spPr>
          <a:xfrm rot="18900000">
            <a:off x="1179328" y="35785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68" name="Multiply 84"/>
          <p:cNvSpPr/>
          <p:nvPr/>
        </p:nvSpPr>
        <p:spPr>
          <a:xfrm rot="18900000">
            <a:off x="1524385" y="38103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69" name="Multiply 84"/>
          <p:cNvSpPr/>
          <p:nvPr/>
        </p:nvSpPr>
        <p:spPr>
          <a:xfrm rot="18900000">
            <a:off x="2586511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0" name="Multiply 84"/>
          <p:cNvSpPr/>
          <p:nvPr/>
        </p:nvSpPr>
        <p:spPr>
          <a:xfrm rot="18900000">
            <a:off x="3610898" y="34761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1" name="Multiply 84"/>
          <p:cNvSpPr/>
          <p:nvPr/>
        </p:nvSpPr>
        <p:spPr>
          <a:xfrm rot="18900000">
            <a:off x="1524385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2" name="Multiply 84"/>
          <p:cNvSpPr/>
          <p:nvPr/>
        </p:nvSpPr>
        <p:spPr>
          <a:xfrm rot="18900000">
            <a:off x="3260450" y="373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3" name="Multiply 84"/>
          <p:cNvSpPr/>
          <p:nvPr/>
        </p:nvSpPr>
        <p:spPr>
          <a:xfrm rot="18900000">
            <a:off x="2737473" y="26943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4" name="Multiply 84"/>
          <p:cNvSpPr/>
          <p:nvPr/>
        </p:nvSpPr>
        <p:spPr>
          <a:xfrm rot="18900000">
            <a:off x="1443511" y="4063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5" name="Multiply 84"/>
          <p:cNvSpPr/>
          <p:nvPr/>
        </p:nvSpPr>
        <p:spPr>
          <a:xfrm rot="18900000">
            <a:off x="1853266" y="4015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6" name="Multiply 84"/>
          <p:cNvSpPr/>
          <p:nvPr/>
        </p:nvSpPr>
        <p:spPr>
          <a:xfrm rot="18900000">
            <a:off x="1982662" y="26512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7" name="Multiply 84"/>
          <p:cNvSpPr/>
          <p:nvPr/>
        </p:nvSpPr>
        <p:spPr>
          <a:xfrm rot="18900000">
            <a:off x="2435549" y="2209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8" name="Multiply 84"/>
          <p:cNvSpPr/>
          <p:nvPr/>
        </p:nvSpPr>
        <p:spPr>
          <a:xfrm rot="18900000">
            <a:off x="3583940" y="2910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9" name="Multiply 84"/>
          <p:cNvSpPr/>
          <p:nvPr/>
        </p:nvSpPr>
        <p:spPr>
          <a:xfrm rot="18900000">
            <a:off x="2586511" y="3131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0" name="Multiply 84"/>
          <p:cNvSpPr/>
          <p:nvPr/>
        </p:nvSpPr>
        <p:spPr>
          <a:xfrm rot="18900000">
            <a:off x="1982662" y="30393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1" name="Multiply 84"/>
          <p:cNvSpPr/>
          <p:nvPr/>
        </p:nvSpPr>
        <p:spPr>
          <a:xfrm rot="18900000">
            <a:off x="818096" y="30879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2" name="Multiply 84"/>
          <p:cNvSpPr/>
          <p:nvPr/>
        </p:nvSpPr>
        <p:spPr>
          <a:xfrm rot="18900000">
            <a:off x="1907181" y="362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3" name="Multiply 84"/>
          <p:cNvSpPr/>
          <p:nvPr/>
        </p:nvSpPr>
        <p:spPr>
          <a:xfrm rot="18900000">
            <a:off x="2246846" y="25110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4" name="Multiply 84"/>
          <p:cNvSpPr/>
          <p:nvPr/>
        </p:nvSpPr>
        <p:spPr>
          <a:xfrm rot="18900000">
            <a:off x="2440940" y="2759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5" name="Multiply 84"/>
          <p:cNvSpPr/>
          <p:nvPr/>
        </p:nvSpPr>
        <p:spPr>
          <a:xfrm rot="18900000">
            <a:off x="925927" y="26835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6" name="Multiply 84"/>
          <p:cNvSpPr/>
          <p:nvPr/>
        </p:nvSpPr>
        <p:spPr>
          <a:xfrm rot="18900000">
            <a:off x="2155190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7" name="Multiply 84"/>
          <p:cNvSpPr/>
          <p:nvPr/>
        </p:nvSpPr>
        <p:spPr>
          <a:xfrm rot="18900000">
            <a:off x="618611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8" name="Multiply 84"/>
          <p:cNvSpPr/>
          <p:nvPr/>
        </p:nvSpPr>
        <p:spPr>
          <a:xfrm rot="18900000">
            <a:off x="3217318" y="3303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9" name="Multiply 84"/>
          <p:cNvSpPr/>
          <p:nvPr/>
        </p:nvSpPr>
        <p:spPr>
          <a:xfrm rot="18900000">
            <a:off x="1454295" y="2263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0" name="Multiply 84"/>
          <p:cNvSpPr/>
          <p:nvPr/>
        </p:nvSpPr>
        <p:spPr>
          <a:xfrm rot="18900000">
            <a:off x="2015011" y="15836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1" name="Multiply 84"/>
          <p:cNvSpPr/>
          <p:nvPr/>
        </p:nvSpPr>
        <p:spPr>
          <a:xfrm rot="18900000">
            <a:off x="650960" y="2419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2" name="Multiply 84"/>
          <p:cNvSpPr/>
          <p:nvPr/>
        </p:nvSpPr>
        <p:spPr>
          <a:xfrm rot="18900000">
            <a:off x="13356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3" name="Multiply 84"/>
          <p:cNvSpPr/>
          <p:nvPr/>
        </p:nvSpPr>
        <p:spPr>
          <a:xfrm rot="18900000">
            <a:off x="2403200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4" name="Multiply 84"/>
          <p:cNvSpPr/>
          <p:nvPr/>
        </p:nvSpPr>
        <p:spPr>
          <a:xfrm rot="18900000">
            <a:off x="2861478" y="3556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5" name="Multiply 84"/>
          <p:cNvSpPr/>
          <p:nvPr/>
        </p:nvSpPr>
        <p:spPr>
          <a:xfrm rot="18900000">
            <a:off x="586262" y="2856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6" name="Multiply 84"/>
          <p:cNvSpPr/>
          <p:nvPr/>
        </p:nvSpPr>
        <p:spPr>
          <a:xfrm rot="18900000">
            <a:off x="1071498" y="3875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7" name="Multiply 84"/>
          <p:cNvSpPr/>
          <p:nvPr/>
        </p:nvSpPr>
        <p:spPr>
          <a:xfrm rot="18900000">
            <a:off x="2246846" y="33143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8" name="Multiply 84"/>
          <p:cNvSpPr/>
          <p:nvPr/>
        </p:nvSpPr>
        <p:spPr>
          <a:xfrm rot="18900000">
            <a:off x="1621432" y="30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9" name="Multiply 84"/>
          <p:cNvSpPr/>
          <p:nvPr/>
        </p:nvSpPr>
        <p:spPr>
          <a:xfrm rot="18900000">
            <a:off x="1761610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0" name="Multiply 84"/>
          <p:cNvSpPr/>
          <p:nvPr/>
        </p:nvSpPr>
        <p:spPr>
          <a:xfrm rot="18900000">
            <a:off x="737224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1" name="Multiply 84"/>
          <p:cNvSpPr/>
          <p:nvPr/>
        </p:nvSpPr>
        <p:spPr>
          <a:xfrm rot="18900000">
            <a:off x="1632214" y="1729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2" name="Multiply 84"/>
          <p:cNvSpPr/>
          <p:nvPr/>
        </p:nvSpPr>
        <p:spPr>
          <a:xfrm rot="18900000">
            <a:off x="2171365" y="282913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3" name="Multiply 84"/>
          <p:cNvSpPr/>
          <p:nvPr/>
        </p:nvSpPr>
        <p:spPr>
          <a:xfrm rot="18900000">
            <a:off x="2915393" y="38535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4" name="Multiply 84"/>
          <p:cNvSpPr/>
          <p:nvPr/>
        </p:nvSpPr>
        <p:spPr>
          <a:xfrm rot="18900000">
            <a:off x="2785997" y="29854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5" name="Multiply 84"/>
          <p:cNvSpPr/>
          <p:nvPr/>
        </p:nvSpPr>
        <p:spPr>
          <a:xfrm rot="18900000">
            <a:off x="2942351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6" name="Multiply 84"/>
          <p:cNvSpPr/>
          <p:nvPr/>
        </p:nvSpPr>
        <p:spPr>
          <a:xfrm rot="18900000">
            <a:off x="2095884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7" name="Multiply 84"/>
          <p:cNvSpPr/>
          <p:nvPr/>
        </p:nvSpPr>
        <p:spPr>
          <a:xfrm rot="18900000">
            <a:off x="2667384" y="3357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8" name="Multiply 84"/>
          <p:cNvSpPr/>
          <p:nvPr/>
        </p:nvSpPr>
        <p:spPr>
          <a:xfrm rot="18900000">
            <a:off x="1858657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9" name="Multiply 84"/>
          <p:cNvSpPr/>
          <p:nvPr/>
        </p:nvSpPr>
        <p:spPr>
          <a:xfrm rot="18900000">
            <a:off x="162143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0" name="Multiply 84"/>
          <p:cNvSpPr/>
          <p:nvPr/>
        </p:nvSpPr>
        <p:spPr>
          <a:xfrm rot="18900000">
            <a:off x="1788568" y="23978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1" name="Multiply 84"/>
          <p:cNvSpPr/>
          <p:nvPr/>
        </p:nvSpPr>
        <p:spPr>
          <a:xfrm rot="18900000">
            <a:off x="1093063" y="237085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2" name="Multiply 84"/>
          <p:cNvSpPr/>
          <p:nvPr/>
        </p:nvSpPr>
        <p:spPr>
          <a:xfrm rot="18900000">
            <a:off x="1292549" y="270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3" name="Multiply 84"/>
          <p:cNvSpPr/>
          <p:nvPr/>
        </p:nvSpPr>
        <p:spPr>
          <a:xfrm rot="18900000">
            <a:off x="3610898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4" name="Multiply 84"/>
          <p:cNvSpPr/>
          <p:nvPr/>
        </p:nvSpPr>
        <p:spPr>
          <a:xfrm rot="18900000">
            <a:off x="3492286" y="3217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5" name="Multiply 84"/>
          <p:cNvSpPr/>
          <p:nvPr/>
        </p:nvSpPr>
        <p:spPr>
          <a:xfrm rot="18900000">
            <a:off x="3244276" y="23223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6" name="Multiply 84"/>
          <p:cNvSpPr/>
          <p:nvPr/>
        </p:nvSpPr>
        <p:spPr>
          <a:xfrm rot="18900000">
            <a:off x="3308973" y="2015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7" name="Multiply 84"/>
          <p:cNvSpPr/>
          <p:nvPr/>
        </p:nvSpPr>
        <p:spPr>
          <a:xfrm rot="18900000">
            <a:off x="2942351" y="2252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8" name="Multiply 84"/>
          <p:cNvSpPr/>
          <p:nvPr/>
        </p:nvSpPr>
        <p:spPr>
          <a:xfrm rot="18900000">
            <a:off x="2705124" y="196109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9" name="Multiply 84"/>
          <p:cNvSpPr/>
          <p:nvPr/>
        </p:nvSpPr>
        <p:spPr>
          <a:xfrm rot="18900000">
            <a:off x="1260200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0" name="Multiply 84"/>
          <p:cNvSpPr/>
          <p:nvPr/>
        </p:nvSpPr>
        <p:spPr>
          <a:xfrm rot="18900000">
            <a:off x="2257629" y="19017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1" name="Multiply 84"/>
          <p:cNvSpPr/>
          <p:nvPr/>
        </p:nvSpPr>
        <p:spPr>
          <a:xfrm rot="18900000">
            <a:off x="3104096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2" name="Multiply 84"/>
          <p:cNvSpPr/>
          <p:nvPr/>
        </p:nvSpPr>
        <p:spPr>
          <a:xfrm rot="18900000">
            <a:off x="2661992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3" name="Multiply 84"/>
          <p:cNvSpPr/>
          <p:nvPr/>
        </p:nvSpPr>
        <p:spPr>
          <a:xfrm rot="18900000">
            <a:off x="3389846" y="26296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4" name="Multiply 84"/>
          <p:cNvSpPr/>
          <p:nvPr/>
        </p:nvSpPr>
        <p:spPr>
          <a:xfrm rot="18900000">
            <a:off x="383734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5" name="Multiply 84"/>
          <p:cNvSpPr/>
          <p:nvPr/>
        </p:nvSpPr>
        <p:spPr>
          <a:xfrm rot="18900000">
            <a:off x="3190360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6" name="Multiply 84"/>
          <p:cNvSpPr/>
          <p:nvPr/>
        </p:nvSpPr>
        <p:spPr>
          <a:xfrm rot="18900000">
            <a:off x="2279195" y="30555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7" name="Multiply 84"/>
          <p:cNvSpPr/>
          <p:nvPr/>
        </p:nvSpPr>
        <p:spPr>
          <a:xfrm rot="18900000">
            <a:off x="1788568" y="28776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8" name="Multiply 84"/>
          <p:cNvSpPr/>
          <p:nvPr/>
        </p:nvSpPr>
        <p:spPr>
          <a:xfrm rot="18900000">
            <a:off x="2942351" y="1756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9" name="Multiply 84"/>
          <p:cNvSpPr/>
          <p:nvPr/>
        </p:nvSpPr>
        <p:spPr>
          <a:xfrm rot="18900000">
            <a:off x="2381634" y="155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30" name="Multiply 84"/>
          <p:cNvSpPr/>
          <p:nvPr/>
        </p:nvSpPr>
        <p:spPr>
          <a:xfrm rot="18900000">
            <a:off x="1939530" y="1874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31" name="Straight Arrow Connector 81"/>
          <p:cNvSpPr/>
          <p:nvPr/>
        </p:nvSpPr>
        <p:spPr>
          <a:xfrm flipV="1">
            <a:off x="495484" y="1453011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2" name="ZoneTexte 6"/>
          <p:cNvSpPr txBox="1"/>
          <p:nvPr/>
        </p:nvSpPr>
        <p:spPr>
          <a:xfrm>
            <a:off x="1295400" y="937795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>
            <a:lvl1pPr defTabSz="868680">
              <a:defRPr sz="3420"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Transformando a una Dimensión Superior</a:t>
            </a:r>
          </a:p>
        </p:txBody>
      </p:sp>
      <p:sp>
        <p:nvSpPr>
          <p:cNvPr id="837" name="Straight Arrow Connector 83"/>
          <p:cNvSpPr/>
          <p:nvPr/>
        </p:nvSpPr>
        <p:spPr>
          <a:xfrm flipV="1">
            <a:off x="228600" y="4259298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40" name="Rectangle 33"/>
          <p:cNvGrpSpPr/>
          <p:nvPr/>
        </p:nvGrpSpPr>
        <p:grpSpPr>
          <a:xfrm>
            <a:off x="3975737" y="4291646"/>
            <a:ext cx="403615" cy="381361"/>
            <a:chOff x="0" y="0"/>
            <a:chExt cx="403614" cy="381360"/>
          </a:xfrm>
        </p:grpSpPr>
        <p:sp>
          <p:nvSpPr>
            <p:cNvPr id="83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839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841" name="Multiply 84"/>
          <p:cNvSpPr/>
          <p:nvPr/>
        </p:nvSpPr>
        <p:spPr>
          <a:xfrm rot="18900000">
            <a:off x="979842" y="2085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42" name="Multiply 84"/>
          <p:cNvSpPr/>
          <p:nvPr/>
        </p:nvSpPr>
        <p:spPr>
          <a:xfrm rot="18900000">
            <a:off x="1179328" y="2990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43" name="Multiply 84"/>
          <p:cNvSpPr/>
          <p:nvPr/>
        </p:nvSpPr>
        <p:spPr>
          <a:xfrm rot="18900000">
            <a:off x="2564945" y="39451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44" name="Multiply 84"/>
          <p:cNvSpPr/>
          <p:nvPr/>
        </p:nvSpPr>
        <p:spPr>
          <a:xfrm rot="18900000">
            <a:off x="942101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45" name="Multiply 84"/>
          <p:cNvSpPr/>
          <p:nvPr/>
        </p:nvSpPr>
        <p:spPr>
          <a:xfrm rot="18900000">
            <a:off x="383734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46" name="Multiply 84"/>
          <p:cNvSpPr/>
          <p:nvPr/>
        </p:nvSpPr>
        <p:spPr>
          <a:xfrm rot="18900000">
            <a:off x="1179328" y="35785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47" name="Multiply 84"/>
          <p:cNvSpPr/>
          <p:nvPr/>
        </p:nvSpPr>
        <p:spPr>
          <a:xfrm rot="18900000">
            <a:off x="1524385" y="38103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48" name="Multiply 84"/>
          <p:cNvSpPr/>
          <p:nvPr/>
        </p:nvSpPr>
        <p:spPr>
          <a:xfrm rot="18900000">
            <a:off x="2586511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49" name="Multiply 84"/>
          <p:cNvSpPr/>
          <p:nvPr/>
        </p:nvSpPr>
        <p:spPr>
          <a:xfrm rot="18900000">
            <a:off x="3610898" y="34761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0" name="Multiply 84"/>
          <p:cNvSpPr/>
          <p:nvPr/>
        </p:nvSpPr>
        <p:spPr>
          <a:xfrm rot="18900000">
            <a:off x="1524385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1" name="Multiply 84"/>
          <p:cNvSpPr/>
          <p:nvPr/>
        </p:nvSpPr>
        <p:spPr>
          <a:xfrm rot="18900000">
            <a:off x="3260450" y="373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2" name="Multiply 84"/>
          <p:cNvSpPr/>
          <p:nvPr/>
        </p:nvSpPr>
        <p:spPr>
          <a:xfrm rot="18900000">
            <a:off x="2737473" y="26943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3" name="Multiply 84"/>
          <p:cNvSpPr/>
          <p:nvPr/>
        </p:nvSpPr>
        <p:spPr>
          <a:xfrm rot="18900000">
            <a:off x="1443511" y="4063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4" name="Multiply 84"/>
          <p:cNvSpPr/>
          <p:nvPr/>
        </p:nvSpPr>
        <p:spPr>
          <a:xfrm rot="18900000">
            <a:off x="1853266" y="4015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5" name="Multiply 84"/>
          <p:cNvSpPr/>
          <p:nvPr/>
        </p:nvSpPr>
        <p:spPr>
          <a:xfrm rot="18900000">
            <a:off x="1982662" y="26512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6" name="Multiply 84"/>
          <p:cNvSpPr/>
          <p:nvPr/>
        </p:nvSpPr>
        <p:spPr>
          <a:xfrm rot="18900000">
            <a:off x="2435549" y="2209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7" name="Multiply 84"/>
          <p:cNvSpPr/>
          <p:nvPr/>
        </p:nvSpPr>
        <p:spPr>
          <a:xfrm rot="18900000">
            <a:off x="3583940" y="2910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8" name="Multiply 84"/>
          <p:cNvSpPr/>
          <p:nvPr/>
        </p:nvSpPr>
        <p:spPr>
          <a:xfrm rot="18900000">
            <a:off x="2586511" y="3131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9" name="Multiply 84"/>
          <p:cNvSpPr/>
          <p:nvPr/>
        </p:nvSpPr>
        <p:spPr>
          <a:xfrm rot="18900000">
            <a:off x="1982662" y="30393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0" name="Multiply 84"/>
          <p:cNvSpPr/>
          <p:nvPr/>
        </p:nvSpPr>
        <p:spPr>
          <a:xfrm rot="18900000">
            <a:off x="818096" y="30879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1" name="Multiply 84"/>
          <p:cNvSpPr/>
          <p:nvPr/>
        </p:nvSpPr>
        <p:spPr>
          <a:xfrm rot="18900000">
            <a:off x="1907181" y="362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2" name="Multiply 84"/>
          <p:cNvSpPr/>
          <p:nvPr/>
        </p:nvSpPr>
        <p:spPr>
          <a:xfrm rot="18900000">
            <a:off x="2246846" y="25110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3" name="Multiply 84"/>
          <p:cNvSpPr/>
          <p:nvPr/>
        </p:nvSpPr>
        <p:spPr>
          <a:xfrm rot="18900000">
            <a:off x="2440940" y="2759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4" name="Multiply 84"/>
          <p:cNvSpPr/>
          <p:nvPr/>
        </p:nvSpPr>
        <p:spPr>
          <a:xfrm rot="18900000">
            <a:off x="925927" y="26835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5" name="Multiply 84"/>
          <p:cNvSpPr/>
          <p:nvPr/>
        </p:nvSpPr>
        <p:spPr>
          <a:xfrm rot="18900000">
            <a:off x="2155190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6" name="Multiply 84"/>
          <p:cNvSpPr/>
          <p:nvPr/>
        </p:nvSpPr>
        <p:spPr>
          <a:xfrm rot="18900000">
            <a:off x="618611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7" name="Multiply 84"/>
          <p:cNvSpPr/>
          <p:nvPr/>
        </p:nvSpPr>
        <p:spPr>
          <a:xfrm rot="18900000">
            <a:off x="3217318" y="3303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8" name="Multiply 84"/>
          <p:cNvSpPr/>
          <p:nvPr/>
        </p:nvSpPr>
        <p:spPr>
          <a:xfrm rot="18900000">
            <a:off x="1454295" y="2263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9" name="Multiply 84"/>
          <p:cNvSpPr/>
          <p:nvPr/>
        </p:nvSpPr>
        <p:spPr>
          <a:xfrm rot="18900000">
            <a:off x="2015011" y="15836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0" name="Multiply 84"/>
          <p:cNvSpPr/>
          <p:nvPr/>
        </p:nvSpPr>
        <p:spPr>
          <a:xfrm rot="18900000">
            <a:off x="650960" y="2419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1" name="Multiply 84"/>
          <p:cNvSpPr/>
          <p:nvPr/>
        </p:nvSpPr>
        <p:spPr>
          <a:xfrm rot="18900000">
            <a:off x="13356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2" name="Multiply 84"/>
          <p:cNvSpPr/>
          <p:nvPr/>
        </p:nvSpPr>
        <p:spPr>
          <a:xfrm rot="18900000">
            <a:off x="2403200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3" name="Multiply 84"/>
          <p:cNvSpPr/>
          <p:nvPr/>
        </p:nvSpPr>
        <p:spPr>
          <a:xfrm rot="18900000">
            <a:off x="2861478" y="3556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4" name="Multiply 84"/>
          <p:cNvSpPr/>
          <p:nvPr/>
        </p:nvSpPr>
        <p:spPr>
          <a:xfrm rot="18900000">
            <a:off x="586262" y="2856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5" name="Multiply 84"/>
          <p:cNvSpPr/>
          <p:nvPr/>
        </p:nvSpPr>
        <p:spPr>
          <a:xfrm rot="18900000">
            <a:off x="1071498" y="3875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6" name="Multiply 84"/>
          <p:cNvSpPr/>
          <p:nvPr/>
        </p:nvSpPr>
        <p:spPr>
          <a:xfrm rot="18900000">
            <a:off x="2246846" y="33143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7" name="Multiply 84"/>
          <p:cNvSpPr/>
          <p:nvPr/>
        </p:nvSpPr>
        <p:spPr>
          <a:xfrm rot="18900000">
            <a:off x="1621432" y="30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8" name="Multiply 84"/>
          <p:cNvSpPr/>
          <p:nvPr/>
        </p:nvSpPr>
        <p:spPr>
          <a:xfrm rot="18900000">
            <a:off x="1761610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9" name="Multiply 84"/>
          <p:cNvSpPr/>
          <p:nvPr/>
        </p:nvSpPr>
        <p:spPr>
          <a:xfrm rot="18900000">
            <a:off x="737224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0" name="Multiply 84"/>
          <p:cNvSpPr/>
          <p:nvPr/>
        </p:nvSpPr>
        <p:spPr>
          <a:xfrm rot="18900000">
            <a:off x="1632214" y="1729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1" name="Multiply 84"/>
          <p:cNvSpPr/>
          <p:nvPr/>
        </p:nvSpPr>
        <p:spPr>
          <a:xfrm rot="18900000">
            <a:off x="2171365" y="282913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2" name="Multiply 84"/>
          <p:cNvSpPr/>
          <p:nvPr/>
        </p:nvSpPr>
        <p:spPr>
          <a:xfrm rot="18900000">
            <a:off x="2915393" y="38535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3" name="Multiply 84"/>
          <p:cNvSpPr/>
          <p:nvPr/>
        </p:nvSpPr>
        <p:spPr>
          <a:xfrm rot="18900000">
            <a:off x="2785997" y="29854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4" name="Multiply 84"/>
          <p:cNvSpPr/>
          <p:nvPr/>
        </p:nvSpPr>
        <p:spPr>
          <a:xfrm rot="18900000">
            <a:off x="2942351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5" name="Multiply 84"/>
          <p:cNvSpPr/>
          <p:nvPr/>
        </p:nvSpPr>
        <p:spPr>
          <a:xfrm rot="18900000">
            <a:off x="2095884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6" name="Multiply 84"/>
          <p:cNvSpPr/>
          <p:nvPr/>
        </p:nvSpPr>
        <p:spPr>
          <a:xfrm rot="18900000">
            <a:off x="2667384" y="3357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7" name="Multiply 84"/>
          <p:cNvSpPr/>
          <p:nvPr/>
        </p:nvSpPr>
        <p:spPr>
          <a:xfrm rot="18900000">
            <a:off x="1858657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8" name="Multiply 84"/>
          <p:cNvSpPr/>
          <p:nvPr/>
        </p:nvSpPr>
        <p:spPr>
          <a:xfrm rot="18900000">
            <a:off x="162143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9" name="Multiply 84"/>
          <p:cNvSpPr/>
          <p:nvPr/>
        </p:nvSpPr>
        <p:spPr>
          <a:xfrm rot="18900000">
            <a:off x="1788568" y="23978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0" name="Multiply 84"/>
          <p:cNvSpPr/>
          <p:nvPr/>
        </p:nvSpPr>
        <p:spPr>
          <a:xfrm rot="18900000">
            <a:off x="1093063" y="237085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1" name="Multiply 84"/>
          <p:cNvSpPr/>
          <p:nvPr/>
        </p:nvSpPr>
        <p:spPr>
          <a:xfrm rot="18900000">
            <a:off x="1292549" y="270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2" name="Multiply 84"/>
          <p:cNvSpPr/>
          <p:nvPr/>
        </p:nvSpPr>
        <p:spPr>
          <a:xfrm rot="18900000">
            <a:off x="3610898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3" name="Multiply 84"/>
          <p:cNvSpPr/>
          <p:nvPr/>
        </p:nvSpPr>
        <p:spPr>
          <a:xfrm rot="18900000">
            <a:off x="3492286" y="3217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4" name="Multiply 84"/>
          <p:cNvSpPr/>
          <p:nvPr/>
        </p:nvSpPr>
        <p:spPr>
          <a:xfrm rot="18900000">
            <a:off x="3244276" y="23223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5" name="Multiply 84"/>
          <p:cNvSpPr/>
          <p:nvPr/>
        </p:nvSpPr>
        <p:spPr>
          <a:xfrm rot="18900000">
            <a:off x="3308973" y="2015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6" name="Multiply 84"/>
          <p:cNvSpPr/>
          <p:nvPr/>
        </p:nvSpPr>
        <p:spPr>
          <a:xfrm rot="18900000">
            <a:off x="2942351" y="2252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7" name="Multiply 84"/>
          <p:cNvSpPr/>
          <p:nvPr/>
        </p:nvSpPr>
        <p:spPr>
          <a:xfrm rot="18900000">
            <a:off x="2705124" y="196109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8" name="Multiply 84"/>
          <p:cNvSpPr/>
          <p:nvPr/>
        </p:nvSpPr>
        <p:spPr>
          <a:xfrm rot="18900000">
            <a:off x="1260200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9" name="Multiply 84"/>
          <p:cNvSpPr/>
          <p:nvPr/>
        </p:nvSpPr>
        <p:spPr>
          <a:xfrm rot="18900000">
            <a:off x="2257629" y="19017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0" name="Multiply 84"/>
          <p:cNvSpPr/>
          <p:nvPr/>
        </p:nvSpPr>
        <p:spPr>
          <a:xfrm rot="18900000">
            <a:off x="3104096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1" name="Multiply 84"/>
          <p:cNvSpPr/>
          <p:nvPr/>
        </p:nvSpPr>
        <p:spPr>
          <a:xfrm rot="18900000">
            <a:off x="2661992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2" name="Multiply 84"/>
          <p:cNvSpPr/>
          <p:nvPr/>
        </p:nvSpPr>
        <p:spPr>
          <a:xfrm rot="18900000">
            <a:off x="3389846" y="26296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3" name="Multiply 84"/>
          <p:cNvSpPr/>
          <p:nvPr/>
        </p:nvSpPr>
        <p:spPr>
          <a:xfrm rot="18900000">
            <a:off x="383734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4" name="Multiply 84"/>
          <p:cNvSpPr/>
          <p:nvPr/>
        </p:nvSpPr>
        <p:spPr>
          <a:xfrm rot="18900000">
            <a:off x="3190360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5" name="Multiply 84"/>
          <p:cNvSpPr/>
          <p:nvPr/>
        </p:nvSpPr>
        <p:spPr>
          <a:xfrm rot="18900000">
            <a:off x="2279195" y="30555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6" name="Multiply 84"/>
          <p:cNvSpPr/>
          <p:nvPr/>
        </p:nvSpPr>
        <p:spPr>
          <a:xfrm rot="18900000">
            <a:off x="1788568" y="28776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7" name="Multiply 84"/>
          <p:cNvSpPr/>
          <p:nvPr/>
        </p:nvSpPr>
        <p:spPr>
          <a:xfrm rot="18900000">
            <a:off x="2942351" y="1756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8" name="Multiply 84"/>
          <p:cNvSpPr/>
          <p:nvPr/>
        </p:nvSpPr>
        <p:spPr>
          <a:xfrm rot="18900000">
            <a:off x="2381634" y="155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9" name="Multiply 84"/>
          <p:cNvSpPr/>
          <p:nvPr/>
        </p:nvSpPr>
        <p:spPr>
          <a:xfrm rot="18900000">
            <a:off x="1939530" y="1874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0" name="Straight Arrow Connector 81"/>
          <p:cNvSpPr/>
          <p:nvPr/>
        </p:nvSpPr>
        <p:spPr>
          <a:xfrm flipV="1">
            <a:off x="495484" y="1453011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13" name="Flèche : droite 2"/>
          <p:cNvGrpSpPr/>
          <p:nvPr/>
        </p:nvGrpSpPr>
        <p:grpSpPr>
          <a:xfrm>
            <a:off x="4237037" y="2236788"/>
            <a:ext cx="1711894" cy="484188"/>
            <a:chOff x="0" y="0"/>
            <a:chExt cx="1711892" cy="484187"/>
          </a:xfrm>
        </p:grpSpPr>
        <p:sp>
          <p:nvSpPr>
            <p:cNvPr id="911" name="Arrow"/>
            <p:cNvSpPr/>
            <p:nvPr/>
          </p:nvSpPr>
          <p:spPr>
            <a:xfrm>
              <a:off x="0" y="0"/>
              <a:ext cx="1711893" cy="4841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04A7B"/>
            </a:solidFill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12" name="Función de Transformación"/>
            <p:cNvSpPr txBox="1"/>
            <p:nvPr/>
          </p:nvSpPr>
          <p:spPr>
            <a:xfrm>
              <a:off x="-1" y="126523"/>
              <a:ext cx="159084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Función de Transformación</a:t>
              </a:r>
            </a:p>
          </p:txBody>
        </p:sp>
      </p:grpSp>
      <p:pic>
        <p:nvPicPr>
          <p:cNvPr id="914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6943" y="2773932"/>
            <a:ext cx="1724206" cy="222043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ZoneTexte 77"/>
          <p:cNvSpPr txBox="1"/>
          <p:nvPr/>
        </p:nvSpPr>
        <p:spPr>
          <a:xfrm>
            <a:off x="1295400" y="937795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2D</a:t>
            </a:r>
          </a:p>
        </p:txBody>
      </p:sp>
      <p:grpSp>
        <p:nvGrpSpPr>
          <p:cNvPr id="918" name="Rectangle 78"/>
          <p:cNvGrpSpPr/>
          <p:nvPr/>
        </p:nvGrpSpPr>
        <p:grpSpPr>
          <a:xfrm>
            <a:off x="64162" y="1070215"/>
            <a:ext cx="403615" cy="381361"/>
            <a:chOff x="0" y="0"/>
            <a:chExt cx="403614" cy="381360"/>
          </a:xfrm>
        </p:grpSpPr>
        <p:sp>
          <p:nvSpPr>
            <p:cNvPr id="91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1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>
            <a:lvl1pPr defTabSz="868680">
              <a:defRPr sz="3420"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Transformando a una Dimensión Superior</a:t>
            </a:r>
          </a:p>
        </p:txBody>
      </p:sp>
      <p:sp>
        <p:nvSpPr>
          <p:cNvPr id="923" name="Straight Arrow Connector 83"/>
          <p:cNvSpPr/>
          <p:nvPr/>
        </p:nvSpPr>
        <p:spPr>
          <a:xfrm flipV="1">
            <a:off x="228600" y="4259298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26" name="Rectangle 33"/>
          <p:cNvGrpSpPr/>
          <p:nvPr/>
        </p:nvGrpSpPr>
        <p:grpSpPr>
          <a:xfrm>
            <a:off x="3975737" y="4291646"/>
            <a:ext cx="403615" cy="381361"/>
            <a:chOff x="0" y="0"/>
            <a:chExt cx="403614" cy="381360"/>
          </a:xfrm>
        </p:grpSpPr>
        <p:sp>
          <p:nvSpPr>
            <p:cNvPr id="92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25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929" name="Rectangle 34"/>
          <p:cNvGrpSpPr/>
          <p:nvPr/>
        </p:nvGrpSpPr>
        <p:grpSpPr>
          <a:xfrm>
            <a:off x="64162" y="1070215"/>
            <a:ext cx="403615" cy="381361"/>
            <a:chOff x="0" y="0"/>
            <a:chExt cx="403614" cy="381360"/>
          </a:xfrm>
        </p:grpSpPr>
        <p:sp>
          <p:nvSpPr>
            <p:cNvPr id="92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28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930" name="Multiply 84"/>
          <p:cNvSpPr/>
          <p:nvPr/>
        </p:nvSpPr>
        <p:spPr>
          <a:xfrm rot="18900000">
            <a:off x="979842" y="2085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1" name="Multiply 84"/>
          <p:cNvSpPr/>
          <p:nvPr/>
        </p:nvSpPr>
        <p:spPr>
          <a:xfrm rot="18900000">
            <a:off x="1179328" y="2990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2" name="Multiply 84"/>
          <p:cNvSpPr/>
          <p:nvPr/>
        </p:nvSpPr>
        <p:spPr>
          <a:xfrm rot="18900000">
            <a:off x="2564945" y="39451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3" name="Multiply 84"/>
          <p:cNvSpPr/>
          <p:nvPr/>
        </p:nvSpPr>
        <p:spPr>
          <a:xfrm rot="18900000">
            <a:off x="942101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4" name="Multiply 84"/>
          <p:cNvSpPr/>
          <p:nvPr/>
        </p:nvSpPr>
        <p:spPr>
          <a:xfrm rot="18900000">
            <a:off x="383734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5" name="Multiply 84"/>
          <p:cNvSpPr/>
          <p:nvPr/>
        </p:nvSpPr>
        <p:spPr>
          <a:xfrm rot="18900000">
            <a:off x="1179328" y="35785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6" name="Multiply 84"/>
          <p:cNvSpPr/>
          <p:nvPr/>
        </p:nvSpPr>
        <p:spPr>
          <a:xfrm rot="18900000">
            <a:off x="1524385" y="38103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7" name="Multiply 84"/>
          <p:cNvSpPr/>
          <p:nvPr/>
        </p:nvSpPr>
        <p:spPr>
          <a:xfrm rot="18900000">
            <a:off x="2586511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8" name="Multiply 84"/>
          <p:cNvSpPr/>
          <p:nvPr/>
        </p:nvSpPr>
        <p:spPr>
          <a:xfrm rot="18900000">
            <a:off x="3610898" y="34761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9" name="Multiply 84"/>
          <p:cNvSpPr/>
          <p:nvPr/>
        </p:nvSpPr>
        <p:spPr>
          <a:xfrm rot="18900000">
            <a:off x="1524385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0" name="Multiply 84"/>
          <p:cNvSpPr/>
          <p:nvPr/>
        </p:nvSpPr>
        <p:spPr>
          <a:xfrm rot="18900000">
            <a:off x="3260450" y="373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1" name="Multiply 84"/>
          <p:cNvSpPr/>
          <p:nvPr/>
        </p:nvSpPr>
        <p:spPr>
          <a:xfrm rot="18900000">
            <a:off x="2737473" y="26943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2" name="Multiply 84"/>
          <p:cNvSpPr/>
          <p:nvPr/>
        </p:nvSpPr>
        <p:spPr>
          <a:xfrm rot="18900000">
            <a:off x="1443511" y="4063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3" name="Multiply 84"/>
          <p:cNvSpPr/>
          <p:nvPr/>
        </p:nvSpPr>
        <p:spPr>
          <a:xfrm rot="18900000">
            <a:off x="1853266" y="4015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4" name="Multiply 84"/>
          <p:cNvSpPr/>
          <p:nvPr/>
        </p:nvSpPr>
        <p:spPr>
          <a:xfrm rot="18900000">
            <a:off x="1982662" y="26512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5" name="Multiply 84"/>
          <p:cNvSpPr/>
          <p:nvPr/>
        </p:nvSpPr>
        <p:spPr>
          <a:xfrm rot="18900000">
            <a:off x="2435549" y="2209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6" name="Multiply 84"/>
          <p:cNvSpPr/>
          <p:nvPr/>
        </p:nvSpPr>
        <p:spPr>
          <a:xfrm rot="18900000">
            <a:off x="3583940" y="2910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7" name="Multiply 84"/>
          <p:cNvSpPr/>
          <p:nvPr/>
        </p:nvSpPr>
        <p:spPr>
          <a:xfrm rot="18900000">
            <a:off x="2586511" y="3131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8" name="Multiply 84"/>
          <p:cNvSpPr/>
          <p:nvPr/>
        </p:nvSpPr>
        <p:spPr>
          <a:xfrm rot="18900000">
            <a:off x="1982662" y="30393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9" name="Multiply 84"/>
          <p:cNvSpPr/>
          <p:nvPr/>
        </p:nvSpPr>
        <p:spPr>
          <a:xfrm rot="18900000">
            <a:off x="818096" y="30879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0" name="Multiply 84"/>
          <p:cNvSpPr/>
          <p:nvPr/>
        </p:nvSpPr>
        <p:spPr>
          <a:xfrm rot="18900000">
            <a:off x="1907181" y="362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1" name="Multiply 84"/>
          <p:cNvSpPr/>
          <p:nvPr/>
        </p:nvSpPr>
        <p:spPr>
          <a:xfrm rot="18900000">
            <a:off x="2246846" y="25110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2" name="Multiply 84"/>
          <p:cNvSpPr/>
          <p:nvPr/>
        </p:nvSpPr>
        <p:spPr>
          <a:xfrm rot="18900000">
            <a:off x="2440940" y="2759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3" name="Multiply 84"/>
          <p:cNvSpPr/>
          <p:nvPr/>
        </p:nvSpPr>
        <p:spPr>
          <a:xfrm rot="18900000">
            <a:off x="925927" y="26835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4" name="Multiply 84"/>
          <p:cNvSpPr/>
          <p:nvPr/>
        </p:nvSpPr>
        <p:spPr>
          <a:xfrm rot="18900000">
            <a:off x="2155190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5" name="Multiply 84"/>
          <p:cNvSpPr/>
          <p:nvPr/>
        </p:nvSpPr>
        <p:spPr>
          <a:xfrm rot="18900000">
            <a:off x="618611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6" name="Multiply 84"/>
          <p:cNvSpPr/>
          <p:nvPr/>
        </p:nvSpPr>
        <p:spPr>
          <a:xfrm rot="18900000">
            <a:off x="3217318" y="3303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7" name="Multiply 84"/>
          <p:cNvSpPr/>
          <p:nvPr/>
        </p:nvSpPr>
        <p:spPr>
          <a:xfrm rot="18900000">
            <a:off x="1454295" y="2263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8" name="Multiply 84"/>
          <p:cNvSpPr/>
          <p:nvPr/>
        </p:nvSpPr>
        <p:spPr>
          <a:xfrm rot="18900000">
            <a:off x="2015011" y="15836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9" name="Multiply 84"/>
          <p:cNvSpPr/>
          <p:nvPr/>
        </p:nvSpPr>
        <p:spPr>
          <a:xfrm rot="18900000">
            <a:off x="650960" y="2419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0" name="Multiply 84"/>
          <p:cNvSpPr/>
          <p:nvPr/>
        </p:nvSpPr>
        <p:spPr>
          <a:xfrm rot="18900000">
            <a:off x="13356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1" name="Multiply 84"/>
          <p:cNvSpPr/>
          <p:nvPr/>
        </p:nvSpPr>
        <p:spPr>
          <a:xfrm rot="18900000">
            <a:off x="2403200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2" name="Multiply 84"/>
          <p:cNvSpPr/>
          <p:nvPr/>
        </p:nvSpPr>
        <p:spPr>
          <a:xfrm rot="18900000">
            <a:off x="2861478" y="3556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3" name="Multiply 84"/>
          <p:cNvSpPr/>
          <p:nvPr/>
        </p:nvSpPr>
        <p:spPr>
          <a:xfrm rot="18900000">
            <a:off x="586262" y="2856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4" name="Multiply 84"/>
          <p:cNvSpPr/>
          <p:nvPr/>
        </p:nvSpPr>
        <p:spPr>
          <a:xfrm rot="18900000">
            <a:off x="1071498" y="3875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5" name="Multiply 84"/>
          <p:cNvSpPr/>
          <p:nvPr/>
        </p:nvSpPr>
        <p:spPr>
          <a:xfrm rot="18900000">
            <a:off x="2246846" y="33143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6" name="Multiply 84"/>
          <p:cNvSpPr/>
          <p:nvPr/>
        </p:nvSpPr>
        <p:spPr>
          <a:xfrm rot="18900000">
            <a:off x="1621432" y="30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7" name="Multiply 84"/>
          <p:cNvSpPr/>
          <p:nvPr/>
        </p:nvSpPr>
        <p:spPr>
          <a:xfrm rot="18900000">
            <a:off x="1761610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8" name="Multiply 84"/>
          <p:cNvSpPr/>
          <p:nvPr/>
        </p:nvSpPr>
        <p:spPr>
          <a:xfrm rot="18900000">
            <a:off x="737224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9" name="Multiply 84"/>
          <p:cNvSpPr/>
          <p:nvPr/>
        </p:nvSpPr>
        <p:spPr>
          <a:xfrm rot="18900000">
            <a:off x="1632214" y="1729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0" name="Multiply 84"/>
          <p:cNvSpPr/>
          <p:nvPr/>
        </p:nvSpPr>
        <p:spPr>
          <a:xfrm rot="18900000">
            <a:off x="2171365" y="282913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1" name="Multiply 84"/>
          <p:cNvSpPr/>
          <p:nvPr/>
        </p:nvSpPr>
        <p:spPr>
          <a:xfrm rot="18900000">
            <a:off x="2915393" y="38535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2" name="Multiply 84"/>
          <p:cNvSpPr/>
          <p:nvPr/>
        </p:nvSpPr>
        <p:spPr>
          <a:xfrm rot="18900000">
            <a:off x="2785997" y="29854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3" name="Multiply 84"/>
          <p:cNvSpPr/>
          <p:nvPr/>
        </p:nvSpPr>
        <p:spPr>
          <a:xfrm rot="18900000">
            <a:off x="2942351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4" name="Multiply 84"/>
          <p:cNvSpPr/>
          <p:nvPr/>
        </p:nvSpPr>
        <p:spPr>
          <a:xfrm rot="18900000">
            <a:off x="2095884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5" name="Multiply 84"/>
          <p:cNvSpPr/>
          <p:nvPr/>
        </p:nvSpPr>
        <p:spPr>
          <a:xfrm rot="18900000">
            <a:off x="2667384" y="3357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6" name="Multiply 84"/>
          <p:cNvSpPr/>
          <p:nvPr/>
        </p:nvSpPr>
        <p:spPr>
          <a:xfrm rot="18900000">
            <a:off x="1858657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7" name="Multiply 84"/>
          <p:cNvSpPr/>
          <p:nvPr/>
        </p:nvSpPr>
        <p:spPr>
          <a:xfrm rot="18900000">
            <a:off x="162143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8" name="Multiply 84"/>
          <p:cNvSpPr/>
          <p:nvPr/>
        </p:nvSpPr>
        <p:spPr>
          <a:xfrm rot="18900000">
            <a:off x="1788568" y="23978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9" name="Multiply 84"/>
          <p:cNvSpPr/>
          <p:nvPr/>
        </p:nvSpPr>
        <p:spPr>
          <a:xfrm rot="18900000">
            <a:off x="1093063" y="237085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0" name="Multiply 84"/>
          <p:cNvSpPr/>
          <p:nvPr/>
        </p:nvSpPr>
        <p:spPr>
          <a:xfrm rot="18900000">
            <a:off x="1292549" y="270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1" name="Multiply 84"/>
          <p:cNvSpPr/>
          <p:nvPr/>
        </p:nvSpPr>
        <p:spPr>
          <a:xfrm rot="18900000">
            <a:off x="3610898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2" name="Multiply 84"/>
          <p:cNvSpPr/>
          <p:nvPr/>
        </p:nvSpPr>
        <p:spPr>
          <a:xfrm rot="18900000">
            <a:off x="3492286" y="3217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3" name="Multiply 84"/>
          <p:cNvSpPr/>
          <p:nvPr/>
        </p:nvSpPr>
        <p:spPr>
          <a:xfrm rot="18900000">
            <a:off x="3244276" y="23223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4" name="Multiply 84"/>
          <p:cNvSpPr/>
          <p:nvPr/>
        </p:nvSpPr>
        <p:spPr>
          <a:xfrm rot="18900000">
            <a:off x="3308973" y="2015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5" name="Multiply 84"/>
          <p:cNvSpPr/>
          <p:nvPr/>
        </p:nvSpPr>
        <p:spPr>
          <a:xfrm rot="18900000">
            <a:off x="2942351" y="2252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6" name="Multiply 84"/>
          <p:cNvSpPr/>
          <p:nvPr/>
        </p:nvSpPr>
        <p:spPr>
          <a:xfrm rot="18900000">
            <a:off x="2705124" y="196109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7" name="Multiply 84"/>
          <p:cNvSpPr/>
          <p:nvPr/>
        </p:nvSpPr>
        <p:spPr>
          <a:xfrm rot="18900000">
            <a:off x="1260200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8" name="Multiply 84"/>
          <p:cNvSpPr/>
          <p:nvPr/>
        </p:nvSpPr>
        <p:spPr>
          <a:xfrm rot="18900000">
            <a:off x="2257629" y="19017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9" name="Multiply 84"/>
          <p:cNvSpPr/>
          <p:nvPr/>
        </p:nvSpPr>
        <p:spPr>
          <a:xfrm rot="18900000">
            <a:off x="3104096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0" name="Multiply 84"/>
          <p:cNvSpPr/>
          <p:nvPr/>
        </p:nvSpPr>
        <p:spPr>
          <a:xfrm rot="18900000">
            <a:off x="2661992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1" name="Multiply 84"/>
          <p:cNvSpPr/>
          <p:nvPr/>
        </p:nvSpPr>
        <p:spPr>
          <a:xfrm rot="18900000">
            <a:off x="3389846" y="26296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2" name="Multiply 84"/>
          <p:cNvSpPr/>
          <p:nvPr/>
        </p:nvSpPr>
        <p:spPr>
          <a:xfrm rot="18900000">
            <a:off x="383734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3" name="Multiply 84"/>
          <p:cNvSpPr/>
          <p:nvPr/>
        </p:nvSpPr>
        <p:spPr>
          <a:xfrm rot="18900000">
            <a:off x="3190360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4" name="Multiply 84"/>
          <p:cNvSpPr/>
          <p:nvPr/>
        </p:nvSpPr>
        <p:spPr>
          <a:xfrm rot="18900000">
            <a:off x="2279195" y="30555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5" name="Multiply 84"/>
          <p:cNvSpPr/>
          <p:nvPr/>
        </p:nvSpPr>
        <p:spPr>
          <a:xfrm rot="18900000">
            <a:off x="1788568" y="28776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6" name="Multiply 84"/>
          <p:cNvSpPr/>
          <p:nvPr/>
        </p:nvSpPr>
        <p:spPr>
          <a:xfrm rot="18900000">
            <a:off x="2942351" y="1756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7" name="Multiply 84"/>
          <p:cNvSpPr/>
          <p:nvPr/>
        </p:nvSpPr>
        <p:spPr>
          <a:xfrm rot="18900000">
            <a:off x="2381634" y="155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8" name="Multiply 84"/>
          <p:cNvSpPr/>
          <p:nvPr/>
        </p:nvSpPr>
        <p:spPr>
          <a:xfrm rot="18900000">
            <a:off x="1939530" y="1874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9" name="Straight Arrow Connector 81"/>
          <p:cNvSpPr/>
          <p:nvPr/>
        </p:nvSpPr>
        <p:spPr>
          <a:xfrm flipV="1">
            <a:off x="495484" y="1453011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00" name="Straight Arrow Connector 83"/>
          <p:cNvSpPr/>
          <p:nvPr/>
        </p:nvSpPr>
        <p:spPr>
          <a:xfrm flipH="1">
            <a:off x="5464680" y="2911416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01" name="Straight Arrow Connector 83"/>
          <p:cNvSpPr/>
          <p:nvPr/>
        </p:nvSpPr>
        <p:spPr>
          <a:xfrm>
            <a:off x="6385860" y="2916807"/>
            <a:ext cx="2299862" cy="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02" name="Straight Arrow Connector 83"/>
          <p:cNvSpPr/>
          <p:nvPr/>
        </p:nvSpPr>
        <p:spPr>
          <a:xfrm flipV="1">
            <a:off x="6378156" y="1183437"/>
            <a:ext cx="3081" cy="1741459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05" name="Rectangle 102"/>
          <p:cNvGrpSpPr/>
          <p:nvPr/>
        </p:nvGrpSpPr>
        <p:grpSpPr>
          <a:xfrm>
            <a:off x="5037294" y="4429674"/>
            <a:ext cx="403615" cy="381361"/>
            <a:chOff x="0" y="0"/>
            <a:chExt cx="403614" cy="381360"/>
          </a:xfrm>
        </p:grpSpPr>
        <p:sp>
          <p:nvSpPr>
            <p:cNvPr id="100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0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008" name="Rectangle 103"/>
          <p:cNvGrpSpPr/>
          <p:nvPr/>
        </p:nvGrpSpPr>
        <p:grpSpPr>
          <a:xfrm>
            <a:off x="8688036" y="2943763"/>
            <a:ext cx="403615" cy="381361"/>
            <a:chOff x="0" y="0"/>
            <a:chExt cx="403614" cy="381360"/>
          </a:xfrm>
        </p:grpSpPr>
        <p:sp>
          <p:nvSpPr>
            <p:cNvPr id="100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0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1011" name="Rectangle 104"/>
          <p:cNvGrpSpPr/>
          <p:nvPr/>
        </p:nvGrpSpPr>
        <p:grpSpPr>
          <a:xfrm>
            <a:off x="5952226" y="800639"/>
            <a:ext cx="403615" cy="381361"/>
            <a:chOff x="0" y="0"/>
            <a:chExt cx="403614" cy="381360"/>
          </a:xfrm>
        </p:grpSpPr>
        <p:sp>
          <p:nvSpPr>
            <p:cNvPr id="1009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10" name="z"/>
            <p:cNvSpPr txBox="1"/>
            <p:nvPr/>
          </p:nvSpPr>
          <p:spPr>
            <a:xfrm>
              <a:off x="-1" y="24310"/>
              <a:ext cx="40361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012" name="Multiply 84"/>
          <p:cNvSpPr/>
          <p:nvPr/>
        </p:nvSpPr>
        <p:spPr>
          <a:xfrm rot="18900000">
            <a:off x="7271732" y="16322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13" name="Multiply 84"/>
          <p:cNvSpPr/>
          <p:nvPr/>
        </p:nvSpPr>
        <p:spPr>
          <a:xfrm rot="18900000">
            <a:off x="7503567" y="1767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14" name="Multiply 84"/>
          <p:cNvSpPr/>
          <p:nvPr/>
        </p:nvSpPr>
        <p:spPr>
          <a:xfrm rot="18900000">
            <a:off x="7471219" y="15567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15" name="Multiply 84"/>
          <p:cNvSpPr/>
          <p:nvPr/>
        </p:nvSpPr>
        <p:spPr>
          <a:xfrm rot="18900000">
            <a:off x="7703054" y="15836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16" name="Multiply 84"/>
          <p:cNvSpPr/>
          <p:nvPr/>
        </p:nvSpPr>
        <p:spPr>
          <a:xfrm rot="18900000">
            <a:off x="7783927" y="17993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17" name="Multiply 84"/>
          <p:cNvSpPr/>
          <p:nvPr/>
        </p:nvSpPr>
        <p:spPr>
          <a:xfrm rot="18900000">
            <a:off x="8045415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18" name="Multiply 84"/>
          <p:cNvSpPr/>
          <p:nvPr/>
        </p:nvSpPr>
        <p:spPr>
          <a:xfrm rot="18900000">
            <a:off x="8026544" y="1928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19" name="Multiply 84"/>
          <p:cNvSpPr/>
          <p:nvPr/>
        </p:nvSpPr>
        <p:spPr>
          <a:xfrm rot="18900000">
            <a:off x="7851319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0" name="Multiply 84"/>
          <p:cNvSpPr/>
          <p:nvPr/>
        </p:nvSpPr>
        <p:spPr>
          <a:xfrm rot="18900000">
            <a:off x="7624876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1" name="Multiply 84"/>
          <p:cNvSpPr/>
          <p:nvPr/>
        </p:nvSpPr>
        <p:spPr>
          <a:xfrm rot="18900000">
            <a:off x="7293300" y="18478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2" name="Multiply 84"/>
          <p:cNvSpPr/>
          <p:nvPr/>
        </p:nvSpPr>
        <p:spPr>
          <a:xfrm rot="18900000">
            <a:off x="7382258" y="20797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3" name="Multiply 84"/>
          <p:cNvSpPr/>
          <p:nvPr/>
        </p:nvSpPr>
        <p:spPr>
          <a:xfrm rot="18900000">
            <a:off x="7239384" y="14003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4" name="Multiply 84"/>
          <p:cNvSpPr/>
          <p:nvPr/>
        </p:nvSpPr>
        <p:spPr>
          <a:xfrm rot="18900000">
            <a:off x="7552092" y="13329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5" name="Multiply 84"/>
          <p:cNvSpPr/>
          <p:nvPr/>
        </p:nvSpPr>
        <p:spPr>
          <a:xfrm rot="18900000">
            <a:off x="7818972" y="13680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6" name="Multiply 84"/>
          <p:cNvSpPr/>
          <p:nvPr/>
        </p:nvSpPr>
        <p:spPr>
          <a:xfrm rot="18900000">
            <a:off x="7967237" y="15351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7" name="Multiply 84"/>
          <p:cNvSpPr/>
          <p:nvPr/>
        </p:nvSpPr>
        <p:spPr>
          <a:xfrm rot="18900000">
            <a:off x="7023724" y="15998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8" name="Multiply 84"/>
          <p:cNvSpPr/>
          <p:nvPr/>
        </p:nvSpPr>
        <p:spPr>
          <a:xfrm rot="18900000">
            <a:off x="7007549" y="1864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9" name="Multiply 84"/>
          <p:cNvSpPr/>
          <p:nvPr/>
        </p:nvSpPr>
        <p:spPr>
          <a:xfrm rot="18900000">
            <a:off x="7155815" y="20257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0" name="Multiply 84"/>
          <p:cNvSpPr/>
          <p:nvPr/>
        </p:nvSpPr>
        <p:spPr>
          <a:xfrm rot="18900000">
            <a:off x="6236564" y="36540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1" name="Multiply 84"/>
          <p:cNvSpPr/>
          <p:nvPr/>
        </p:nvSpPr>
        <p:spPr>
          <a:xfrm rot="18900000">
            <a:off x="6479182" y="33305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2" name="Multiply 84"/>
          <p:cNvSpPr/>
          <p:nvPr/>
        </p:nvSpPr>
        <p:spPr>
          <a:xfrm rot="18900000">
            <a:off x="7902540" y="430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3" name="Multiply 84"/>
          <p:cNvSpPr/>
          <p:nvPr/>
        </p:nvSpPr>
        <p:spPr>
          <a:xfrm rot="18900000">
            <a:off x="6155692" y="39182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4" name="Multiply 84"/>
          <p:cNvSpPr/>
          <p:nvPr/>
        </p:nvSpPr>
        <p:spPr>
          <a:xfrm rot="18900000">
            <a:off x="8474040" y="38643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5" name="Multiply 84"/>
          <p:cNvSpPr/>
          <p:nvPr/>
        </p:nvSpPr>
        <p:spPr>
          <a:xfrm rot="18900000">
            <a:off x="6587011" y="41015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6" name="Multiply 84"/>
          <p:cNvSpPr/>
          <p:nvPr/>
        </p:nvSpPr>
        <p:spPr>
          <a:xfrm rot="18900000">
            <a:off x="6861978" y="41770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7" name="Multiply 84"/>
          <p:cNvSpPr/>
          <p:nvPr/>
        </p:nvSpPr>
        <p:spPr>
          <a:xfrm rot="18900000">
            <a:off x="8948492" y="37996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8" name="Multiply 84"/>
          <p:cNvSpPr/>
          <p:nvPr/>
        </p:nvSpPr>
        <p:spPr>
          <a:xfrm rot="18900000">
            <a:off x="6802672" y="38750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9" name="Multiply 84"/>
          <p:cNvSpPr/>
          <p:nvPr/>
        </p:nvSpPr>
        <p:spPr>
          <a:xfrm rot="18900000">
            <a:off x="8587261" y="41823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0" name="Multiply 84"/>
          <p:cNvSpPr/>
          <p:nvPr/>
        </p:nvSpPr>
        <p:spPr>
          <a:xfrm rot="18900000">
            <a:off x="6845804" y="4371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1" name="Multiply 84"/>
          <p:cNvSpPr/>
          <p:nvPr/>
        </p:nvSpPr>
        <p:spPr>
          <a:xfrm rot="18900000">
            <a:off x="7190861" y="43764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2" name="Multiply 84"/>
          <p:cNvSpPr/>
          <p:nvPr/>
        </p:nvSpPr>
        <p:spPr>
          <a:xfrm rot="18900000">
            <a:off x="7255558" y="3761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3" name="Multiply 84"/>
          <p:cNvSpPr/>
          <p:nvPr/>
        </p:nvSpPr>
        <p:spPr>
          <a:xfrm rot="18900000">
            <a:off x="6155692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4" name="Multiply 84"/>
          <p:cNvSpPr/>
          <p:nvPr/>
        </p:nvSpPr>
        <p:spPr>
          <a:xfrm rot="18900000">
            <a:off x="7077640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5" name="Multiply 84"/>
          <p:cNvSpPr/>
          <p:nvPr/>
        </p:nvSpPr>
        <p:spPr>
          <a:xfrm rot="18900000">
            <a:off x="6182648" y="42470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6" name="Multiply 84"/>
          <p:cNvSpPr/>
          <p:nvPr/>
        </p:nvSpPr>
        <p:spPr>
          <a:xfrm rot="18900000">
            <a:off x="7557483" y="4360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7" name="Multiply 84"/>
          <p:cNvSpPr/>
          <p:nvPr/>
        </p:nvSpPr>
        <p:spPr>
          <a:xfrm rot="18900000">
            <a:off x="5950814" y="3670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8" name="Multiply 84"/>
          <p:cNvSpPr/>
          <p:nvPr/>
        </p:nvSpPr>
        <p:spPr>
          <a:xfrm rot="18900000">
            <a:off x="8619611" y="3686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9" name="Multiply 84"/>
          <p:cNvSpPr/>
          <p:nvPr/>
        </p:nvSpPr>
        <p:spPr>
          <a:xfrm rot="18900000">
            <a:off x="6468398" y="3761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0" name="Multiply 84"/>
          <p:cNvSpPr/>
          <p:nvPr/>
        </p:nvSpPr>
        <p:spPr>
          <a:xfrm rot="18900000">
            <a:off x="7271733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1" name="Multiply 84"/>
          <p:cNvSpPr/>
          <p:nvPr/>
        </p:nvSpPr>
        <p:spPr>
          <a:xfrm rot="18900000">
            <a:off x="5907682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2" name="Multiply 84"/>
          <p:cNvSpPr/>
          <p:nvPr/>
        </p:nvSpPr>
        <p:spPr>
          <a:xfrm rot="18900000">
            <a:off x="6592403" y="3443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3" name="Multiply 84"/>
          <p:cNvSpPr/>
          <p:nvPr/>
        </p:nvSpPr>
        <p:spPr>
          <a:xfrm rot="18900000">
            <a:off x="7848624" y="40907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4" name="Multiply 84"/>
          <p:cNvSpPr/>
          <p:nvPr/>
        </p:nvSpPr>
        <p:spPr>
          <a:xfrm rot="18900000">
            <a:off x="8285337" y="40260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5" name="Multiply 84"/>
          <p:cNvSpPr/>
          <p:nvPr/>
        </p:nvSpPr>
        <p:spPr>
          <a:xfrm rot="18900000">
            <a:off x="7622182" y="3761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6" name="Multiply 84"/>
          <p:cNvSpPr/>
          <p:nvPr/>
        </p:nvSpPr>
        <p:spPr>
          <a:xfrm rot="18900000">
            <a:off x="6387526" y="4311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7" name="Multiply 84"/>
          <p:cNvSpPr/>
          <p:nvPr/>
        </p:nvSpPr>
        <p:spPr>
          <a:xfrm rot="18900000">
            <a:off x="6942851" y="35408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8" name="Multiply 84"/>
          <p:cNvSpPr/>
          <p:nvPr/>
        </p:nvSpPr>
        <p:spPr>
          <a:xfrm rot="18900000">
            <a:off x="6042469" y="41069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9" name="Multiply 84"/>
          <p:cNvSpPr/>
          <p:nvPr/>
        </p:nvSpPr>
        <p:spPr>
          <a:xfrm rot="18900000">
            <a:off x="6861978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0" name="Multiply 84"/>
          <p:cNvSpPr/>
          <p:nvPr/>
        </p:nvSpPr>
        <p:spPr>
          <a:xfrm rot="18900000">
            <a:off x="8161332" y="42956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1" name="Multiply 84"/>
          <p:cNvSpPr/>
          <p:nvPr/>
        </p:nvSpPr>
        <p:spPr>
          <a:xfrm rot="18900000">
            <a:off x="8053502" y="363785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2" name="Multiply 84"/>
          <p:cNvSpPr/>
          <p:nvPr/>
        </p:nvSpPr>
        <p:spPr>
          <a:xfrm rot="18900000">
            <a:off x="8242205" y="3751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3" name="Multiply 84"/>
          <p:cNvSpPr/>
          <p:nvPr/>
        </p:nvSpPr>
        <p:spPr>
          <a:xfrm rot="18900000">
            <a:off x="6349786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4" name="Multiply 84"/>
          <p:cNvSpPr/>
          <p:nvPr/>
        </p:nvSpPr>
        <p:spPr>
          <a:xfrm rot="18900000">
            <a:off x="6587011" y="4360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5" name="Multiply 84"/>
          <p:cNvSpPr/>
          <p:nvPr/>
        </p:nvSpPr>
        <p:spPr>
          <a:xfrm rot="18900000">
            <a:off x="8867620" y="39829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6" name="Multiply 84"/>
          <p:cNvSpPr/>
          <p:nvPr/>
        </p:nvSpPr>
        <p:spPr>
          <a:xfrm rot="18900000">
            <a:off x="8829879" y="35839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7" name="Multiply 84"/>
          <p:cNvSpPr/>
          <p:nvPr/>
        </p:nvSpPr>
        <p:spPr>
          <a:xfrm rot="18900000">
            <a:off x="7223209" y="41608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8" name="Multiply 84"/>
          <p:cNvSpPr/>
          <p:nvPr/>
        </p:nvSpPr>
        <p:spPr>
          <a:xfrm rot="18900000">
            <a:off x="8479432" y="35408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9" name="Multiply 84"/>
          <p:cNvSpPr/>
          <p:nvPr/>
        </p:nvSpPr>
        <p:spPr>
          <a:xfrm rot="18900000">
            <a:off x="8080459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0" name="Multiply 84"/>
          <p:cNvSpPr/>
          <p:nvPr/>
        </p:nvSpPr>
        <p:spPr>
          <a:xfrm rot="18900000">
            <a:off x="7870191" y="34815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1" name="Multiply 84"/>
          <p:cNvSpPr/>
          <p:nvPr/>
        </p:nvSpPr>
        <p:spPr>
          <a:xfrm rot="18900000">
            <a:off x="6597794" y="3637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2" name="Multiply 84"/>
          <p:cNvSpPr/>
          <p:nvPr/>
        </p:nvSpPr>
        <p:spPr>
          <a:xfrm rot="18900000">
            <a:off x="7514351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3" name="Multiply 84"/>
          <p:cNvSpPr/>
          <p:nvPr/>
        </p:nvSpPr>
        <p:spPr>
          <a:xfrm rot="18900000">
            <a:off x="8387775" y="4263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4" name="Multiply 84"/>
          <p:cNvSpPr/>
          <p:nvPr/>
        </p:nvSpPr>
        <p:spPr>
          <a:xfrm rot="18900000">
            <a:off x="7934890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5" name="Multiply 84"/>
          <p:cNvSpPr/>
          <p:nvPr/>
        </p:nvSpPr>
        <p:spPr>
          <a:xfrm rot="18900000">
            <a:off x="8732832" y="40907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6" name="Multiply 84"/>
          <p:cNvSpPr/>
          <p:nvPr/>
        </p:nvSpPr>
        <p:spPr>
          <a:xfrm rot="18900000">
            <a:off x="7482002" y="4144659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7" name="Multiply 84"/>
          <p:cNvSpPr/>
          <p:nvPr/>
        </p:nvSpPr>
        <p:spPr>
          <a:xfrm rot="18900000">
            <a:off x="8598044" y="33682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8" name="Multiply 84"/>
          <p:cNvSpPr/>
          <p:nvPr/>
        </p:nvSpPr>
        <p:spPr>
          <a:xfrm rot="18900000">
            <a:off x="8247596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9" name="Multiply 84"/>
          <p:cNvSpPr/>
          <p:nvPr/>
        </p:nvSpPr>
        <p:spPr>
          <a:xfrm rot="18900000">
            <a:off x="7638357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0" name="Multiply 84"/>
          <p:cNvSpPr/>
          <p:nvPr/>
        </p:nvSpPr>
        <p:spPr>
          <a:xfrm rot="18900000">
            <a:off x="71962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1083" name="Flèche : droite 2"/>
          <p:cNvGrpSpPr/>
          <p:nvPr/>
        </p:nvGrpSpPr>
        <p:grpSpPr>
          <a:xfrm>
            <a:off x="4237037" y="2236788"/>
            <a:ext cx="1711894" cy="484188"/>
            <a:chOff x="0" y="0"/>
            <a:chExt cx="1711892" cy="484187"/>
          </a:xfrm>
        </p:grpSpPr>
        <p:sp>
          <p:nvSpPr>
            <p:cNvPr id="1081" name="Arrow"/>
            <p:cNvSpPr/>
            <p:nvPr/>
          </p:nvSpPr>
          <p:spPr>
            <a:xfrm>
              <a:off x="0" y="0"/>
              <a:ext cx="1711893" cy="4841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04A7B"/>
            </a:solidFill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82" name="Función de Transformación"/>
            <p:cNvSpPr txBox="1"/>
            <p:nvPr/>
          </p:nvSpPr>
          <p:spPr>
            <a:xfrm>
              <a:off x="-1" y="126523"/>
              <a:ext cx="159084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Función de Transformación</a:t>
              </a:r>
            </a:p>
          </p:txBody>
        </p:sp>
      </p:grpSp>
      <p:pic>
        <p:nvPicPr>
          <p:cNvPr id="1084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6943" y="2773932"/>
            <a:ext cx="1724206" cy="222043"/>
          </a:xfrm>
          <a:prstGeom prst="rect">
            <a:avLst/>
          </a:prstGeom>
          <a:ln w="12700">
            <a:miter lim="400000"/>
          </a:ln>
        </p:spPr>
      </p:pic>
      <p:sp>
        <p:nvSpPr>
          <p:cNvPr id="1085" name="Organigramme : Données 1"/>
          <p:cNvSpPr/>
          <p:nvPr/>
        </p:nvSpPr>
        <p:spPr>
          <a:xfrm rot="21480000">
            <a:off x="6418591" y="2469310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6" name="ZoneTexte 249"/>
          <p:cNvSpPr txBox="1"/>
          <p:nvPr/>
        </p:nvSpPr>
        <p:spPr>
          <a:xfrm>
            <a:off x="1295400" y="937795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2D</a:t>
            </a:r>
          </a:p>
        </p:txBody>
      </p:sp>
      <p:sp>
        <p:nvSpPr>
          <p:cNvPr id="1087" name="ZoneTexte 250"/>
          <p:cNvSpPr txBox="1"/>
          <p:nvPr/>
        </p:nvSpPr>
        <p:spPr>
          <a:xfrm>
            <a:off x="6630988" y="861595"/>
            <a:ext cx="209795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3D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>
            <a:lvl1pPr defTabSz="868680">
              <a:defRPr sz="3420"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Transformando a una Dimensión Superior</a:t>
            </a:r>
          </a:p>
        </p:txBody>
      </p:sp>
      <p:sp>
        <p:nvSpPr>
          <p:cNvPr id="1092" name="Straight Arrow Connector 83"/>
          <p:cNvSpPr/>
          <p:nvPr/>
        </p:nvSpPr>
        <p:spPr>
          <a:xfrm flipV="1">
            <a:off x="228600" y="4259298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95" name="Rectangle 33"/>
          <p:cNvGrpSpPr/>
          <p:nvPr/>
        </p:nvGrpSpPr>
        <p:grpSpPr>
          <a:xfrm>
            <a:off x="3975737" y="4291646"/>
            <a:ext cx="403615" cy="381361"/>
            <a:chOff x="0" y="0"/>
            <a:chExt cx="403614" cy="381360"/>
          </a:xfrm>
        </p:grpSpPr>
        <p:sp>
          <p:nvSpPr>
            <p:cNvPr id="109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9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098" name="Rectangle 34"/>
          <p:cNvGrpSpPr/>
          <p:nvPr/>
        </p:nvGrpSpPr>
        <p:grpSpPr>
          <a:xfrm>
            <a:off x="64162" y="1070215"/>
            <a:ext cx="403615" cy="381361"/>
            <a:chOff x="0" y="0"/>
            <a:chExt cx="403614" cy="381360"/>
          </a:xfrm>
        </p:grpSpPr>
        <p:sp>
          <p:nvSpPr>
            <p:cNvPr id="109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9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099" name="Multiply 84"/>
          <p:cNvSpPr/>
          <p:nvPr/>
        </p:nvSpPr>
        <p:spPr>
          <a:xfrm rot="18900000">
            <a:off x="979842" y="2085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0" name="Multiply 84"/>
          <p:cNvSpPr/>
          <p:nvPr/>
        </p:nvSpPr>
        <p:spPr>
          <a:xfrm rot="18900000">
            <a:off x="1179328" y="2990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1" name="Multiply 84"/>
          <p:cNvSpPr/>
          <p:nvPr/>
        </p:nvSpPr>
        <p:spPr>
          <a:xfrm rot="18900000">
            <a:off x="2564945" y="39451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2" name="Multiply 84"/>
          <p:cNvSpPr/>
          <p:nvPr/>
        </p:nvSpPr>
        <p:spPr>
          <a:xfrm rot="18900000">
            <a:off x="942101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3" name="Multiply 84"/>
          <p:cNvSpPr/>
          <p:nvPr/>
        </p:nvSpPr>
        <p:spPr>
          <a:xfrm rot="18900000">
            <a:off x="383734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4" name="Multiply 84"/>
          <p:cNvSpPr/>
          <p:nvPr/>
        </p:nvSpPr>
        <p:spPr>
          <a:xfrm rot="18900000">
            <a:off x="1179328" y="35785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5" name="Multiply 84"/>
          <p:cNvSpPr/>
          <p:nvPr/>
        </p:nvSpPr>
        <p:spPr>
          <a:xfrm rot="18900000">
            <a:off x="1524385" y="38103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6" name="Multiply 84"/>
          <p:cNvSpPr/>
          <p:nvPr/>
        </p:nvSpPr>
        <p:spPr>
          <a:xfrm rot="18900000">
            <a:off x="2586511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7" name="Multiply 84"/>
          <p:cNvSpPr/>
          <p:nvPr/>
        </p:nvSpPr>
        <p:spPr>
          <a:xfrm rot="18900000">
            <a:off x="3610898" y="34761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8" name="Multiply 84"/>
          <p:cNvSpPr/>
          <p:nvPr/>
        </p:nvSpPr>
        <p:spPr>
          <a:xfrm rot="18900000">
            <a:off x="1524385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9" name="Multiply 84"/>
          <p:cNvSpPr/>
          <p:nvPr/>
        </p:nvSpPr>
        <p:spPr>
          <a:xfrm rot="18900000">
            <a:off x="3260450" y="373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0" name="Multiply 84"/>
          <p:cNvSpPr/>
          <p:nvPr/>
        </p:nvSpPr>
        <p:spPr>
          <a:xfrm rot="18900000">
            <a:off x="2737473" y="26943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1" name="Multiply 84"/>
          <p:cNvSpPr/>
          <p:nvPr/>
        </p:nvSpPr>
        <p:spPr>
          <a:xfrm rot="18900000">
            <a:off x="1443511" y="4063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2" name="Multiply 84"/>
          <p:cNvSpPr/>
          <p:nvPr/>
        </p:nvSpPr>
        <p:spPr>
          <a:xfrm rot="18900000">
            <a:off x="1853266" y="4015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3" name="Multiply 84"/>
          <p:cNvSpPr/>
          <p:nvPr/>
        </p:nvSpPr>
        <p:spPr>
          <a:xfrm rot="18900000">
            <a:off x="1982662" y="26512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4" name="Multiply 84"/>
          <p:cNvSpPr/>
          <p:nvPr/>
        </p:nvSpPr>
        <p:spPr>
          <a:xfrm rot="18900000">
            <a:off x="2435549" y="2209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5" name="Multiply 84"/>
          <p:cNvSpPr/>
          <p:nvPr/>
        </p:nvSpPr>
        <p:spPr>
          <a:xfrm rot="18900000">
            <a:off x="3583940" y="2910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6" name="Multiply 84"/>
          <p:cNvSpPr/>
          <p:nvPr/>
        </p:nvSpPr>
        <p:spPr>
          <a:xfrm rot="18900000">
            <a:off x="2586511" y="3131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7" name="Multiply 84"/>
          <p:cNvSpPr/>
          <p:nvPr/>
        </p:nvSpPr>
        <p:spPr>
          <a:xfrm rot="18900000">
            <a:off x="1982662" y="30393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8" name="Multiply 84"/>
          <p:cNvSpPr/>
          <p:nvPr/>
        </p:nvSpPr>
        <p:spPr>
          <a:xfrm rot="18900000">
            <a:off x="818096" y="30879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9" name="Multiply 84"/>
          <p:cNvSpPr/>
          <p:nvPr/>
        </p:nvSpPr>
        <p:spPr>
          <a:xfrm rot="18900000">
            <a:off x="1907181" y="362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0" name="Multiply 84"/>
          <p:cNvSpPr/>
          <p:nvPr/>
        </p:nvSpPr>
        <p:spPr>
          <a:xfrm rot="18900000">
            <a:off x="2246846" y="25110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1" name="Multiply 84"/>
          <p:cNvSpPr/>
          <p:nvPr/>
        </p:nvSpPr>
        <p:spPr>
          <a:xfrm rot="18900000">
            <a:off x="2440940" y="2759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2" name="Multiply 84"/>
          <p:cNvSpPr/>
          <p:nvPr/>
        </p:nvSpPr>
        <p:spPr>
          <a:xfrm rot="18900000">
            <a:off x="925927" y="26835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3" name="Multiply 84"/>
          <p:cNvSpPr/>
          <p:nvPr/>
        </p:nvSpPr>
        <p:spPr>
          <a:xfrm rot="18900000">
            <a:off x="2155190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4" name="Multiply 84"/>
          <p:cNvSpPr/>
          <p:nvPr/>
        </p:nvSpPr>
        <p:spPr>
          <a:xfrm rot="18900000">
            <a:off x="618611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5" name="Multiply 84"/>
          <p:cNvSpPr/>
          <p:nvPr/>
        </p:nvSpPr>
        <p:spPr>
          <a:xfrm rot="18900000">
            <a:off x="3217318" y="3303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6" name="Multiply 84"/>
          <p:cNvSpPr/>
          <p:nvPr/>
        </p:nvSpPr>
        <p:spPr>
          <a:xfrm rot="18900000">
            <a:off x="1454295" y="2263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7" name="Multiply 84"/>
          <p:cNvSpPr/>
          <p:nvPr/>
        </p:nvSpPr>
        <p:spPr>
          <a:xfrm rot="18900000">
            <a:off x="2015011" y="15836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8" name="Multiply 84"/>
          <p:cNvSpPr/>
          <p:nvPr/>
        </p:nvSpPr>
        <p:spPr>
          <a:xfrm rot="18900000">
            <a:off x="650960" y="2419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9" name="Multiply 84"/>
          <p:cNvSpPr/>
          <p:nvPr/>
        </p:nvSpPr>
        <p:spPr>
          <a:xfrm rot="18900000">
            <a:off x="13356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0" name="Multiply 84"/>
          <p:cNvSpPr/>
          <p:nvPr/>
        </p:nvSpPr>
        <p:spPr>
          <a:xfrm rot="18900000">
            <a:off x="2403200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1" name="Multiply 84"/>
          <p:cNvSpPr/>
          <p:nvPr/>
        </p:nvSpPr>
        <p:spPr>
          <a:xfrm rot="18900000">
            <a:off x="2861478" y="3556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2" name="Multiply 84"/>
          <p:cNvSpPr/>
          <p:nvPr/>
        </p:nvSpPr>
        <p:spPr>
          <a:xfrm rot="18900000">
            <a:off x="586262" y="2856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3" name="Multiply 84"/>
          <p:cNvSpPr/>
          <p:nvPr/>
        </p:nvSpPr>
        <p:spPr>
          <a:xfrm rot="18900000">
            <a:off x="1071498" y="3875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4" name="Multiply 84"/>
          <p:cNvSpPr/>
          <p:nvPr/>
        </p:nvSpPr>
        <p:spPr>
          <a:xfrm rot="18900000">
            <a:off x="2246846" y="33143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5" name="Multiply 84"/>
          <p:cNvSpPr/>
          <p:nvPr/>
        </p:nvSpPr>
        <p:spPr>
          <a:xfrm rot="18900000">
            <a:off x="1621432" y="30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6" name="Multiply 84"/>
          <p:cNvSpPr/>
          <p:nvPr/>
        </p:nvSpPr>
        <p:spPr>
          <a:xfrm rot="18900000">
            <a:off x="1761610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7" name="Multiply 84"/>
          <p:cNvSpPr/>
          <p:nvPr/>
        </p:nvSpPr>
        <p:spPr>
          <a:xfrm rot="18900000">
            <a:off x="737224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8" name="Multiply 84"/>
          <p:cNvSpPr/>
          <p:nvPr/>
        </p:nvSpPr>
        <p:spPr>
          <a:xfrm rot="18900000">
            <a:off x="1632214" y="1729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9" name="Multiply 84"/>
          <p:cNvSpPr/>
          <p:nvPr/>
        </p:nvSpPr>
        <p:spPr>
          <a:xfrm rot="18900000">
            <a:off x="2171365" y="282913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0" name="Multiply 84"/>
          <p:cNvSpPr/>
          <p:nvPr/>
        </p:nvSpPr>
        <p:spPr>
          <a:xfrm rot="18900000">
            <a:off x="2915393" y="38535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1" name="Multiply 84"/>
          <p:cNvSpPr/>
          <p:nvPr/>
        </p:nvSpPr>
        <p:spPr>
          <a:xfrm rot="18900000">
            <a:off x="2785997" y="29854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2" name="Multiply 84"/>
          <p:cNvSpPr/>
          <p:nvPr/>
        </p:nvSpPr>
        <p:spPr>
          <a:xfrm rot="18900000">
            <a:off x="2942351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3" name="Multiply 84"/>
          <p:cNvSpPr/>
          <p:nvPr/>
        </p:nvSpPr>
        <p:spPr>
          <a:xfrm rot="18900000">
            <a:off x="2095884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4" name="Multiply 84"/>
          <p:cNvSpPr/>
          <p:nvPr/>
        </p:nvSpPr>
        <p:spPr>
          <a:xfrm rot="18900000">
            <a:off x="2667384" y="3357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5" name="Multiply 84"/>
          <p:cNvSpPr/>
          <p:nvPr/>
        </p:nvSpPr>
        <p:spPr>
          <a:xfrm rot="18900000">
            <a:off x="1858657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6" name="Multiply 84"/>
          <p:cNvSpPr/>
          <p:nvPr/>
        </p:nvSpPr>
        <p:spPr>
          <a:xfrm rot="18900000">
            <a:off x="162143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7" name="Multiply 84"/>
          <p:cNvSpPr/>
          <p:nvPr/>
        </p:nvSpPr>
        <p:spPr>
          <a:xfrm rot="18900000">
            <a:off x="1788568" y="23978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8" name="Multiply 84"/>
          <p:cNvSpPr/>
          <p:nvPr/>
        </p:nvSpPr>
        <p:spPr>
          <a:xfrm rot="18900000">
            <a:off x="1093063" y="237085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9" name="Multiply 84"/>
          <p:cNvSpPr/>
          <p:nvPr/>
        </p:nvSpPr>
        <p:spPr>
          <a:xfrm rot="18900000">
            <a:off x="1292549" y="270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0" name="Multiply 84"/>
          <p:cNvSpPr/>
          <p:nvPr/>
        </p:nvSpPr>
        <p:spPr>
          <a:xfrm rot="18900000">
            <a:off x="3610898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1" name="Multiply 84"/>
          <p:cNvSpPr/>
          <p:nvPr/>
        </p:nvSpPr>
        <p:spPr>
          <a:xfrm rot="18900000">
            <a:off x="3492286" y="3217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2" name="Multiply 84"/>
          <p:cNvSpPr/>
          <p:nvPr/>
        </p:nvSpPr>
        <p:spPr>
          <a:xfrm rot="18900000">
            <a:off x="3244276" y="23223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3" name="Multiply 84"/>
          <p:cNvSpPr/>
          <p:nvPr/>
        </p:nvSpPr>
        <p:spPr>
          <a:xfrm rot="18900000">
            <a:off x="3308973" y="2015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4" name="Multiply 84"/>
          <p:cNvSpPr/>
          <p:nvPr/>
        </p:nvSpPr>
        <p:spPr>
          <a:xfrm rot="18900000">
            <a:off x="2942351" y="2252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5" name="Multiply 84"/>
          <p:cNvSpPr/>
          <p:nvPr/>
        </p:nvSpPr>
        <p:spPr>
          <a:xfrm rot="18900000">
            <a:off x="2705124" y="196109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6" name="Multiply 84"/>
          <p:cNvSpPr/>
          <p:nvPr/>
        </p:nvSpPr>
        <p:spPr>
          <a:xfrm rot="18900000">
            <a:off x="1260200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7" name="Multiply 84"/>
          <p:cNvSpPr/>
          <p:nvPr/>
        </p:nvSpPr>
        <p:spPr>
          <a:xfrm rot="18900000">
            <a:off x="2257629" y="19017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8" name="Multiply 84"/>
          <p:cNvSpPr/>
          <p:nvPr/>
        </p:nvSpPr>
        <p:spPr>
          <a:xfrm rot="18900000">
            <a:off x="3104096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9" name="Multiply 84"/>
          <p:cNvSpPr/>
          <p:nvPr/>
        </p:nvSpPr>
        <p:spPr>
          <a:xfrm rot="18900000">
            <a:off x="2661992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0" name="Multiply 84"/>
          <p:cNvSpPr/>
          <p:nvPr/>
        </p:nvSpPr>
        <p:spPr>
          <a:xfrm rot="18900000">
            <a:off x="3389846" y="26296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1" name="Multiply 84"/>
          <p:cNvSpPr/>
          <p:nvPr/>
        </p:nvSpPr>
        <p:spPr>
          <a:xfrm rot="18900000">
            <a:off x="3837342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2" name="Multiply 84"/>
          <p:cNvSpPr/>
          <p:nvPr/>
        </p:nvSpPr>
        <p:spPr>
          <a:xfrm rot="18900000">
            <a:off x="3190360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3" name="Multiply 84"/>
          <p:cNvSpPr/>
          <p:nvPr/>
        </p:nvSpPr>
        <p:spPr>
          <a:xfrm rot="18900000">
            <a:off x="2279195" y="30555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4" name="Multiply 84"/>
          <p:cNvSpPr/>
          <p:nvPr/>
        </p:nvSpPr>
        <p:spPr>
          <a:xfrm rot="18900000">
            <a:off x="1788568" y="28776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5" name="Multiply 84"/>
          <p:cNvSpPr/>
          <p:nvPr/>
        </p:nvSpPr>
        <p:spPr>
          <a:xfrm rot="18900000">
            <a:off x="2942351" y="1756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6" name="Multiply 84"/>
          <p:cNvSpPr/>
          <p:nvPr/>
        </p:nvSpPr>
        <p:spPr>
          <a:xfrm rot="18900000">
            <a:off x="2381634" y="155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7" name="Multiply 84"/>
          <p:cNvSpPr/>
          <p:nvPr/>
        </p:nvSpPr>
        <p:spPr>
          <a:xfrm rot="18900000">
            <a:off x="1939530" y="1874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8" name="Straight Arrow Connector 81"/>
          <p:cNvSpPr/>
          <p:nvPr/>
        </p:nvSpPr>
        <p:spPr>
          <a:xfrm flipV="1">
            <a:off x="495484" y="1453011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9" name="Straight Arrow Connector 83"/>
          <p:cNvSpPr/>
          <p:nvPr/>
        </p:nvSpPr>
        <p:spPr>
          <a:xfrm flipH="1">
            <a:off x="5464680" y="2911416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0" name="Straight Arrow Connector 83"/>
          <p:cNvSpPr/>
          <p:nvPr/>
        </p:nvSpPr>
        <p:spPr>
          <a:xfrm>
            <a:off x="6385860" y="2916807"/>
            <a:ext cx="2299862" cy="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1" name="Straight Arrow Connector 83"/>
          <p:cNvSpPr/>
          <p:nvPr/>
        </p:nvSpPr>
        <p:spPr>
          <a:xfrm flipV="1">
            <a:off x="6378156" y="1183437"/>
            <a:ext cx="3081" cy="1741459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74" name="Rectangle 102"/>
          <p:cNvGrpSpPr/>
          <p:nvPr/>
        </p:nvGrpSpPr>
        <p:grpSpPr>
          <a:xfrm>
            <a:off x="5037294" y="4429674"/>
            <a:ext cx="403615" cy="381361"/>
            <a:chOff x="0" y="0"/>
            <a:chExt cx="403614" cy="381360"/>
          </a:xfrm>
        </p:grpSpPr>
        <p:sp>
          <p:nvSpPr>
            <p:cNvPr id="1172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73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177" name="Rectangle 103"/>
          <p:cNvGrpSpPr/>
          <p:nvPr/>
        </p:nvGrpSpPr>
        <p:grpSpPr>
          <a:xfrm>
            <a:off x="8688036" y="2943763"/>
            <a:ext cx="403615" cy="381361"/>
            <a:chOff x="0" y="0"/>
            <a:chExt cx="403614" cy="381360"/>
          </a:xfrm>
        </p:grpSpPr>
        <p:sp>
          <p:nvSpPr>
            <p:cNvPr id="1175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76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1180" name="Rectangle 104"/>
          <p:cNvGrpSpPr/>
          <p:nvPr/>
        </p:nvGrpSpPr>
        <p:grpSpPr>
          <a:xfrm>
            <a:off x="5952226" y="800639"/>
            <a:ext cx="403615" cy="381361"/>
            <a:chOff x="0" y="0"/>
            <a:chExt cx="403614" cy="381360"/>
          </a:xfrm>
        </p:grpSpPr>
        <p:sp>
          <p:nvSpPr>
            <p:cNvPr id="117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79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181" name="Multiply 84"/>
          <p:cNvSpPr/>
          <p:nvPr/>
        </p:nvSpPr>
        <p:spPr>
          <a:xfrm rot="18900000">
            <a:off x="7271732" y="16322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82" name="Multiply 84"/>
          <p:cNvSpPr/>
          <p:nvPr/>
        </p:nvSpPr>
        <p:spPr>
          <a:xfrm rot="18900000">
            <a:off x="7503567" y="1767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83" name="Multiply 84"/>
          <p:cNvSpPr/>
          <p:nvPr/>
        </p:nvSpPr>
        <p:spPr>
          <a:xfrm rot="18900000">
            <a:off x="7471219" y="15567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84" name="Multiply 84"/>
          <p:cNvSpPr/>
          <p:nvPr/>
        </p:nvSpPr>
        <p:spPr>
          <a:xfrm rot="18900000">
            <a:off x="7703054" y="15836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85" name="Multiply 84"/>
          <p:cNvSpPr/>
          <p:nvPr/>
        </p:nvSpPr>
        <p:spPr>
          <a:xfrm rot="18900000">
            <a:off x="7783927" y="17993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86" name="Multiply 84"/>
          <p:cNvSpPr/>
          <p:nvPr/>
        </p:nvSpPr>
        <p:spPr>
          <a:xfrm rot="18900000">
            <a:off x="8045415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87" name="Multiply 84"/>
          <p:cNvSpPr/>
          <p:nvPr/>
        </p:nvSpPr>
        <p:spPr>
          <a:xfrm rot="18900000">
            <a:off x="8026544" y="1928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88" name="Multiply 84"/>
          <p:cNvSpPr/>
          <p:nvPr/>
        </p:nvSpPr>
        <p:spPr>
          <a:xfrm rot="18900000">
            <a:off x="7851319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89" name="Multiply 84"/>
          <p:cNvSpPr/>
          <p:nvPr/>
        </p:nvSpPr>
        <p:spPr>
          <a:xfrm rot="18900000">
            <a:off x="7624876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0" name="Multiply 84"/>
          <p:cNvSpPr/>
          <p:nvPr/>
        </p:nvSpPr>
        <p:spPr>
          <a:xfrm rot="18900000">
            <a:off x="7293300" y="18478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1" name="Multiply 84"/>
          <p:cNvSpPr/>
          <p:nvPr/>
        </p:nvSpPr>
        <p:spPr>
          <a:xfrm rot="18900000">
            <a:off x="7382258" y="20797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2" name="Multiply 84"/>
          <p:cNvSpPr/>
          <p:nvPr/>
        </p:nvSpPr>
        <p:spPr>
          <a:xfrm rot="18900000">
            <a:off x="7239384" y="14003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3" name="Multiply 84"/>
          <p:cNvSpPr/>
          <p:nvPr/>
        </p:nvSpPr>
        <p:spPr>
          <a:xfrm rot="18900000">
            <a:off x="7552092" y="13329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4" name="Multiply 84"/>
          <p:cNvSpPr/>
          <p:nvPr/>
        </p:nvSpPr>
        <p:spPr>
          <a:xfrm rot="18900000">
            <a:off x="7818972" y="13680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5" name="Multiply 84"/>
          <p:cNvSpPr/>
          <p:nvPr/>
        </p:nvSpPr>
        <p:spPr>
          <a:xfrm rot="18900000">
            <a:off x="7967237" y="15351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6" name="Multiply 84"/>
          <p:cNvSpPr/>
          <p:nvPr/>
        </p:nvSpPr>
        <p:spPr>
          <a:xfrm rot="18900000">
            <a:off x="7023724" y="15998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7" name="Multiply 84"/>
          <p:cNvSpPr/>
          <p:nvPr/>
        </p:nvSpPr>
        <p:spPr>
          <a:xfrm rot="18900000">
            <a:off x="7007549" y="1864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8" name="Multiply 84"/>
          <p:cNvSpPr/>
          <p:nvPr/>
        </p:nvSpPr>
        <p:spPr>
          <a:xfrm rot="18900000">
            <a:off x="7155815" y="20257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9" name="Multiply 84"/>
          <p:cNvSpPr/>
          <p:nvPr/>
        </p:nvSpPr>
        <p:spPr>
          <a:xfrm rot="18900000">
            <a:off x="6236564" y="36540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0" name="Multiply 84"/>
          <p:cNvSpPr/>
          <p:nvPr/>
        </p:nvSpPr>
        <p:spPr>
          <a:xfrm rot="18900000">
            <a:off x="6479182" y="33305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1" name="Multiply 84"/>
          <p:cNvSpPr/>
          <p:nvPr/>
        </p:nvSpPr>
        <p:spPr>
          <a:xfrm rot="18900000">
            <a:off x="7902540" y="430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2" name="Multiply 84"/>
          <p:cNvSpPr/>
          <p:nvPr/>
        </p:nvSpPr>
        <p:spPr>
          <a:xfrm rot="18900000">
            <a:off x="6155692" y="39182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3" name="Multiply 84"/>
          <p:cNvSpPr/>
          <p:nvPr/>
        </p:nvSpPr>
        <p:spPr>
          <a:xfrm rot="18900000">
            <a:off x="8474040" y="38643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4" name="Multiply 84"/>
          <p:cNvSpPr/>
          <p:nvPr/>
        </p:nvSpPr>
        <p:spPr>
          <a:xfrm rot="18900000">
            <a:off x="6587011" y="41015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5" name="Multiply 84"/>
          <p:cNvSpPr/>
          <p:nvPr/>
        </p:nvSpPr>
        <p:spPr>
          <a:xfrm rot="18900000">
            <a:off x="6861978" y="41770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6" name="Multiply 84"/>
          <p:cNvSpPr/>
          <p:nvPr/>
        </p:nvSpPr>
        <p:spPr>
          <a:xfrm rot="18900000">
            <a:off x="8948492" y="37996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7" name="Multiply 84"/>
          <p:cNvSpPr/>
          <p:nvPr/>
        </p:nvSpPr>
        <p:spPr>
          <a:xfrm rot="18900000">
            <a:off x="6802672" y="38750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8" name="Multiply 84"/>
          <p:cNvSpPr/>
          <p:nvPr/>
        </p:nvSpPr>
        <p:spPr>
          <a:xfrm rot="18900000">
            <a:off x="8587261" y="41823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9" name="Multiply 84"/>
          <p:cNvSpPr/>
          <p:nvPr/>
        </p:nvSpPr>
        <p:spPr>
          <a:xfrm rot="18900000">
            <a:off x="6845804" y="4371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0" name="Multiply 84"/>
          <p:cNvSpPr/>
          <p:nvPr/>
        </p:nvSpPr>
        <p:spPr>
          <a:xfrm rot="18900000">
            <a:off x="7190861" y="43764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1" name="Multiply 84"/>
          <p:cNvSpPr/>
          <p:nvPr/>
        </p:nvSpPr>
        <p:spPr>
          <a:xfrm rot="18900000">
            <a:off x="7255558" y="3761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2" name="Multiply 84"/>
          <p:cNvSpPr/>
          <p:nvPr/>
        </p:nvSpPr>
        <p:spPr>
          <a:xfrm rot="18900000">
            <a:off x="6155692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3" name="Multiply 84"/>
          <p:cNvSpPr/>
          <p:nvPr/>
        </p:nvSpPr>
        <p:spPr>
          <a:xfrm rot="18900000">
            <a:off x="7077640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4" name="Multiply 84"/>
          <p:cNvSpPr/>
          <p:nvPr/>
        </p:nvSpPr>
        <p:spPr>
          <a:xfrm rot="18900000">
            <a:off x="6182648" y="42470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5" name="Multiply 84"/>
          <p:cNvSpPr/>
          <p:nvPr/>
        </p:nvSpPr>
        <p:spPr>
          <a:xfrm rot="18900000">
            <a:off x="7557483" y="4360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6" name="Multiply 84"/>
          <p:cNvSpPr/>
          <p:nvPr/>
        </p:nvSpPr>
        <p:spPr>
          <a:xfrm rot="18900000">
            <a:off x="5950814" y="3670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7" name="Multiply 84"/>
          <p:cNvSpPr/>
          <p:nvPr/>
        </p:nvSpPr>
        <p:spPr>
          <a:xfrm rot="18900000">
            <a:off x="8619611" y="3686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8" name="Multiply 84"/>
          <p:cNvSpPr/>
          <p:nvPr/>
        </p:nvSpPr>
        <p:spPr>
          <a:xfrm rot="18900000">
            <a:off x="6468398" y="3761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9" name="Multiply 84"/>
          <p:cNvSpPr/>
          <p:nvPr/>
        </p:nvSpPr>
        <p:spPr>
          <a:xfrm rot="18900000">
            <a:off x="7271733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0" name="Multiply 84"/>
          <p:cNvSpPr/>
          <p:nvPr/>
        </p:nvSpPr>
        <p:spPr>
          <a:xfrm rot="18900000">
            <a:off x="5907682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1" name="Multiply 84"/>
          <p:cNvSpPr/>
          <p:nvPr/>
        </p:nvSpPr>
        <p:spPr>
          <a:xfrm rot="18900000">
            <a:off x="6592403" y="3443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2" name="Multiply 84"/>
          <p:cNvSpPr/>
          <p:nvPr/>
        </p:nvSpPr>
        <p:spPr>
          <a:xfrm rot="18900000">
            <a:off x="7848624" y="40907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3" name="Multiply 84"/>
          <p:cNvSpPr/>
          <p:nvPr/>
        </p:nvSpPr>
        <p:spPr>
          <a:xfrm rot="18900000">
            <a:off x="8285337" y="40260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4" name="Multiply 84"/>
          <p:cNvSpPr/>
          <p:nvPr/>
        </p:nvSpPr>
        <p:spPr>
          <a:xfrm rot="18900000">
            <a:off x="7622182" y="3761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5" name="Multiply 84"/>
          <p:cNvSpPr/>
          <p:nvPr/>
        </p:nvSpPr>
        <p:spPr>
          <a:xfrm rot="18900000">
            <a:off x="6387526" y="4311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6" name="Multiply 84"/>
          <p:cNvSpPr/>
          <p:nvPr/>
        </p:nvSpPr>
        <p:spPr>
          <a:xfrm rot="18900000">
            <a:off x="6942851" y="35408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7" name="Multiply 84"/>
          <p:cNvSpPr/>
          <p:nvPr/>
        </p:nvSpPr>
        <p:spPr>
          <a:xfrm rot="18900000">
            <a:off x="6042469" y="41069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8" name="Multiply 84"/>
          <p:cNvSpPr/>
          <p:nvPr/>
        </p:nvSpPr>
        <p:spPr>
          <a:xfrm rot="18900000">
            <a:off x="6861978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9" name="Multiply 84"/>
          <p:cNvSpPr/>
          <p:nvPr/>
        </p:nvSpPr>
        <p:spPr>
          <a:xfrm rot="18900000">
            <a:off x="8161332" y="42956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0" name="Multiply 84"/>
          <p:cNvSpPr/>
          <p:nvPr/>
        </p:nvSpPr>
        <p:spPr>
          <a:xfrm rot="18900000">
            <a:off x="8053502" y="363785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1" name="Multiply 84"/>
          <p:cNvSpPr/>
          <p:nvPr/>
        </p:nvSpPr>
        <p:spPr>
          <a:xfrm rot="18900000">
            <a:off x="8242205" y="3751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2" name="Multiply 84"/>
          <p:cNvSpPr/>
          <p:nvPr/>
        </p:nvSpPr>
        <p:spPr>
          <a:xfrm rot="18900000">
            <a:off x="6349786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3" name="Multiply 84"/>
          <p:cNvSpPr/>
          <p:nvPr/>
        </p:nvSpPr>
        <p:spPr>
          <a:xfrm rot="18900000">
            <a:off x="6587011" y="4360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4" name="Multiply 84"/>
          <p:cNvSpPr/>
          <p:nvPr/>
        </p:nvSpPr>
        <p:spPr>
          <a:xfrm rot="18900000">
            <a:off x="8867620" y="39829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5" name="Multiply 84"/>
          <p:cNvSpPr/>
          <p:nvPr/>
        </p:nvSpPr>
        <p:spPr>
          <a:xfrm rot="18900000">
            <a:off x="8829879" y="35839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6" name="Multiply 84"/>
          <p:cNvSpPr/>
          <p:nvPr/>
        </p:nvSpPr>
        <p:spPr>
          <a:xfrm rot="18900000">
            <a:off x="7223209" y="41608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7" name="Multiply 84"/>
          <p:cNvSpPr/>
          <p:nvPr/>
        </p:nvSpPr>
        <p:spPr>
          <a:xfrm rot="18900000">
            <a:off x="8479432" y="35408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8" name="Multiply 84"/>
          <p:cNvSpPr/>
          <p:nvPr/>
        </p:nvSpPr>
        <p:spPr>
          <a:xfrm rot="18900000">
            <a:off x="8080459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9" name="Multiply 84"/>
          <p:cNvSpPr/>
          <p:nvPr/>
        </p:nvSpPr>
        <p:spPr>
          <a:xfrm rot="18900000">
            <a:off x="7870191" y="34815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0" name="Multiply 84"/>
          <p:cNvSpPr/>
          <p:nvPr/>
        </p:nvSpPr>
        <p:spPr>
          <a:xfrm rot="18900000">
            <a:off x="6597794" y="3637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1" name="Multiply 84"/>
          <p:cNvSpPr/>
          <p:nvPr/>
        </p:nvSpPr>
        <p:spPr>
          <a:xfrm rot="18900000">
            <a:off x="7514351" y="338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2" name="Multiply 84"/>
          <p:cNvSpPr/>
          <p:nvPr/>
        </p:nvSpPr>
        <p:spPr>
          <a:xfrm rot="18900000">
            <a:off x="8387775" y="4263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3" name="Multiply 84"/>
          <p:cNvSpPr/>
          <p:nvPr/>
        </p:nvSpPr>
        <p:spPr>
          <a:xfrm rot="18900000">
            <a:off x="7934890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4" name="Multiply 84"/>
          <p:cNvSpPr/>
          <p:nvPr/>
        </p:nvSpPr>
        <p:spPr>
          <a:xfrm rot="18900000">
            <a:off x="8732832" y="40907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5" name="Multiply 84"/>
          <p:cNvSpPr/>
          <p:nvPr/>
        </p:nvSpPr>
        <p:spPr>
          <a:xfrm rot="18900000">
            <a:off x="7482002" y="4144659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6" name="Multiply 84"/>
          <p:cNvSpPr/>
          <p:nvPr/>
        </p:nvSpPr>
        <p:spPr>
          <a:xfrm rot="18900000">
            <a:off x="8598044" y="33682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7" name="Multiply 84"/>
          <p:cNvSpPr/>
          <p:nvPr/>
        </p:nvSpPr>
        <p:spPr>
          <a:xfrm rot="18900000">
            <a:off x="8247596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8" name="Multiply 84"/>
          <p:cNvSpPr/>
          <p:nvPr/>
        </p:nvSpPr>
        <p:spPr>
          <a:xfrm rot="18900000">
            <a:off x="7638357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9" name="Multiply 84"/>
          <p:cNvSpPr/>
          <p:nvPr/>
        </p:nvSpPr>
        <p:spPr>
          <a:xfrm rot="18900000">
            <a:off x="71962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1252" name="Flèche : droite 2"/>
          <p:cNvGrpSpPr/>
          <p:nvPr/>
        </p:nvGrpSpPr>
        <p:grpSpPr>
          <a:xfrm>
            <a:off x="4237037" y="2236788"/>
            <a:ext cx="1711894" cy="484188"/>
            <a:chOff x="0" y="0"/>
            <a:chExt cx="1711892" cy="484187"/>
          </a:xfrm>
        </p:grpSpPr>
        <p:sp>
          <p:nvSpPr>
            <p:cNvPr id="1250" name="Arrow"/>
            <p:cNvSpPr/>
            <p:nvPr/>
          </p:nvSpPr>
          <p:spPr>
            <a:xfrm>
              <a:off x="0" y="0"/>
              <a:ext cx="1711893" cy="4841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04A7B"/>
            </a:solidFill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251" name="Función de Transformación"/>
            <p:cNvSpPr txBox="1"/>
            <p:nvPr/>
          </p:nvSpPr>
          <p:spPr>
            <a:xfrm>
              <a:off x="-1" y="126523"/>
              <a:ext cx="159084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Función de Transformación</a:t>
              </a:r>
            </a:p>
          </p:txBody>
        </p:sp>
      </p:grpSp>
      <p:pic>
        <p:nvPicPr>
          <p:cNvPr id="1253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6943" y="2773932"/>
            <a:ext cx="1724206" cy="222043"/>
          </a:xfrm>
          <a:prstGeom prst="rect">
            <a:avLst/>
          </a:prstGeom>
          <a:ln w="12700">
            <a:miter lim="400000"/>
          </a:ln>
        </p:spPr>
      </p:pic>
      <p:sp>
        <p:nvSpPr>
          <p:cNvPr id="1254" name="Organigramme : Données 1"/>
          <p:cNvSpPr/>
          <p:nvPr/>
        </p:nvSpPr>
        <p:spPr>
          <a:xfrm rot="21480000">
            <a:off x="6418591" y="2469310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5" name="Connecteur droit avec flèche 3"/>
          <p:cNvSpPr/>
          <p:nvPr/>
        </p:nvSpPr>
        <p:spPr>
          <a:xfrm>
            <a:off x="5690736" y="1846591"/>
            <a:ext cx="984492" cy="785004"/>
          </a:xfrm>
          <a:prstGeom prst="line">
            <a:avLst/>
          </a:prstGeom>
          <a:ln w="12700">
            <a:solidFill>
              <a:srgbClr val="4A452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6" name="ZoneTexte 5"/>
          <p:cNvSpPr txBox="1"/>
          <p:nvPr/>
        </p:nvSpPr>
        <p:spPr>
          <a:xfrm>
            <a:off x="4687916" y="1649802"/>
            <a:ext cx="113910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Hiperplano</a:t>
            </a:r>
          </a:p>
        </p:txBody>
      </p:sp>
      <p:sp>
        <p:nvSpPr>
          <p:cNvPr id="1257" name="Connecteur droit avec flèche 246"/>
          <p:cNvSpPr/>
          <p:nvPr/>
        </p:nvSpPr>
        <p:spPr>
          <a:xfrm>
            <a:off x="5304686" y="1004972"/>
            <a:ext cx="634043" cy="8630"/>
          </a:xfrm>
          <a:prstGeom prst="line">
            <a:avLst/>
          </a:prstGeom>
          <a:ln w="12700">
            <a:solidFill>
              <a:srgbClr val="4A452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8" name="ZoneTexte 247"/>
          <p:cNvSpPr txBox="1"/>
          <p:nvPr/>
        </p:nvSpPr>
        <p:spPr>
          <a:xfrm>
            <a:off x="4147029" y="816814"/>
            <a:ext cx="131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Nueva Dimensión</a:t>
            </a:r>
          </a:p>
        </p:txBody>
      </p:sp>
      <p:sp>
        <p:nvSpPr>
          <p:cNvPr id="1259" name="ZoneTexte 249"/>
          <p:cNvSpPr txBox="1"/>
          <p:nvPr/>
        </p:nvSpPr>
        <p:spPr>
          <a:xfrm>
            <a:off x="1295400" y="937795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2D</a:t>
            </a:r>
          </a:p>
        </p:txBody>
      </p:sp>
      <p:sp>
        <p:nvSpPr>
          <p:cNvPr id="1260" name="ZoneTexte 250"/>
          <p:cNvSpPr txBox="1"/>
          <p:nvPr/>
        </p:nvSpPr>
        <p:spPr>
          <a:xfrm>
            <a:off x="6630988" y="861595"/>
            <a:ext cx="209795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3D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Proyectando de vuelta al espacio 2D</a:t>
            </a:r>
          </a:p>
        </p:txBody>
      </p:sp>
      <p:sp>
        <p:nvSpPr>
          <p:cNvPr id="1265" name="Straight Arrow Connector 83"/>
          <p:cNvSpPr/>
          <p:nvPr/>
        </p:nvSpPr>
        <p:spPr>
          <a:xfrm flipH="1">
            <a:off x="461359" y="2916808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6" name="Straight Arrow Connector 83"/>
          <p:cNvSpPr/>
          <p:nvPr/>
        </p:nvSpPr>
        <p:spPr>
          <a:xfrm>
            <a:off x="1382540" y="2922197"/>
            <a:ext cx="2299862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7" name="Straight Arrow Connector 83"/>
          <p:cNvSpPr/>
          <p:nvPr/>
        </p:nvSpPr>
        <p:spPr>
          <a:xfrm flipV="1">
            <a:off x="1374835" y="1188828"/>
            <a:ext cx="3080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70" name="Rectangle 102"/>
          <p:cNvGrpSpPr/>
          <p:nvPr/>
        </p:nvGrpSpPr>
        <p:grpSpPr>
          <a:xfrm>
            <a:off x="33974" y="4435066"/>
            <a:ext cx="403615" cy="381361"/>
            <a:chOff x="0" y="0"/>
            <a:chExt cx="403614" cy="381360"/>
          </a:xfrm>
        </p:grpSpPr>
        <p:sp>
          <p:nvSpPr>
            <p:cNvPr id="126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269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273" name="Rectangle 103"/>
          <p:cNvGrpSpPr/>
          <p:nvPr/>
        </p:nvGrpSpPr>
        <p:grpSpPr>
          <a:xfrm>
            <a:off x="3684715" y="2949155"/>
            <a:ext cx="403615" cy="381361"/>
            <a:chOff x="0" y="0"/>
            <a:chExt cx="403614" cy="381360"/>
          </a:xfrm>
        </p:grpSpPr>
        <p:sp>
          <p:nvSpPr>
            <p:cNvPr id="127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272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1276" name="Rectangle 104"/>
          <p:cNvGrpSpPr/>
          <p:nvPr/>
        </p:nvGrpSpPr>
        <p:grpSpPr>
          <a:xfrm>
            <a:off x="948906" y="806031"/>
            <a:ext cx="403615" cy="381362"/>
            <a:chOff x="0" y="0"/>
            <a:chExt cx="403614" cy="381360"/>
          </a:xfrm>
        </p:grpSpPr>
        <p:sp>
          <p:nvSpPr>
            <p:cNvPr id="127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275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277" name="Multiply 84"/>
          <p:cNvSpPr/>
          <p:nvPr/>
        </p:nvSpPr>
        <p:spPr>
          <a:xfrm rot="18900000">
            <a:off x="2268411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8" name="Multiply 84"/>
          <p:cNvSpPr/>
          <p:nvPr/>
        </p:nvSpPr>
        <p:spPr>
          <a:xfrm rot="18900000">
            <a:off x="2500247" y="17723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9" name="Multiply 84"/>
          <p:cNvSpPr/>
          <p:nvPr/>
        </p:nvSpPr>
        <p:spPr>
          <a:xfrm rot="18900000">
            <a:off x="2467898" y="15621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0" name="Multiply 84"/>
          <p:cNvSpPr/>
          <p:nvPr/>
        </p:nvSpPr>
        <p:spPr>
          <a:xfrm rot="18900000">
            <a:off x="2699733" y="1589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1" name="Multiply 84"/>
          <p:cNvSpPr/>
          <p:nvPr/>
        </p:nvSpPr>
        <p:spPr>
          <a:xfrm rot="18900000">
            <a:off x="2780606" y="1804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2" name="Multiply 84"/>
          <p:cNvSpPr/>
          <p:nvPr/>
        </p:nvSpPr>
        <p:spPr>
          <a:xfrm rot="18900000">
            <a:off x="3042094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3" name="Multiply 84"/>
          <p:cNvSpPr/>
          <p:nvPr/>
        </p:nvSpPr>
        <p:spPr>
          <a:xfrm rot="18900000">
            <a:off x="3023223" y="19341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4" name="Multiply 84"/>
          <p:cNvSpPr/>
          <p:nvPr/>
        </p:nvSpPr>
        <p:spPr>
          <a:xfrm rot="18900000">
            <a:off x="2847998" y="2036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5" name="Multiply 84"/>
          <p:cNvSpPr/>
          <p:nvPr/>
        </p:nvSpPr>
        <p:spPr>
          <a:xfrm rot="18900000">
            <a:off x="2621555" y="2036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6" name="Multiply 84"/>
          <p:cNvSpPr/>
          <p:nvPr/>
        </p:nvSpPr>
        <p:spPr>
          <a:xfrm rot="18900000">
            <a:off x="2289979" y="18532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7" name="Multiply 84"/>
          <p:cNvSpPr/>
          <p:nvPr/>
        </p:nvSpPr>
        <p:spPr>
          <a:xfrm rot="18900000">
            <a:off x="2378937" y="2085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8" name="Multiply 84"/>
          <p:cNvSpPr/>
          <p:nvPr/>
        </p:nvSpPr>
        <p:spPr>
          <a:xfrm rot="18900000">
            <a:off x="2236063" y="14057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9" name="Multiply 84"/>
          <p:cNvSpPr/>
          <p:nvPr/>
        </p:nvSpPr>
        <p:spPr>
          <a:xfrm rot="18900000">
            <a:off x="2548771" y="1338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0" name="Multiply 84"/>
          <p:cNvSpPr/>
          <p:nvPr/>
        </p:nvSpPr>
        <p:spPr>
          <a:xfrm rot="18900000">
            <a:off x="2815651" y="13734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1" name="Multiply 84"/>
          <p:cNvSpPr/>
          <p:nvPr/>
        </p:nvSpPr>
        <p:spPr>
          <a:xfrm rot="18900000">
            <a:off x="2963916" y="1540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2" name="Multiply 84"/>
          <p:cNvSpPr/>
          <p:nvPr/>
        </p:nvSpPr>
        <p:spPr>
          <a:xfrm rot="18900000">
            <a:off x="2020404" y="16052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3" name="Multiply 84"/>
          <p:cNvSpPr/>
          <p:nvPr/>
        </p:nvSpPr>
        <p:spPr>
          <a:xfrm rot="18900000">
            <a:off x="2004228" y="1869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4" name="Multiply 84"/>
          <p:cNvSpPr/>
          <p:nvPr/>
        </p:nvSpPr>
        <p:spPr>
          <a:xfrm rot="18900000">
            <a:off x="2152494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5" name="Multiply 84"/>
          <p:cNvSpPr/>
          <p:nvPr/>
        </p:nvSpPr>
        <p:spPr>
          <a:xfrm rot="18900000">
            <a:off x="1233243" y="3659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6" name="Multiply 84"/>
          <p:cNvSpPr/>
          <p:nvPr/>
        </p:nvSpPr>
        <p:spPr>
          <a:xfrm rot="18900000">
            <a:off x="1475860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7" name="Multiply 84"/>
          <p:cNvSpPr/>
          <p:nvPr/>
        </p:nvSpPr>
        <p:spPr>
          <a:xfrm rot="18900000">
            <a:off x="2899219" y="4311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8" name="Multiply 84"/>
          <p:cNvSpPr/>
          <p:nvPr/>
        </p:nvSpPr>
        <p:spPr>
          <a:xfrm rot="18900000">
            <a:off x="1152371" y="392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9" name="Multiply 84"/>
          <p:cNvSpPr/>
          <p:nvPr/>
        </p:nvSpPr>
        <p:spPr>
          <a:xfrm rot="18900000">
            <a:off x="3470719" y="38696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0" name="Multiply 84"/>
          <p:cNvSpPr/>
          <p:nvPr/>
        </p:nvSpPr>
        <p:spPr>
          <a:xfrm rot="18900000">
            <a:off x="1583691" y="4106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1" name="Multiply 84"/>
          <p:cNvSpPr/>
          <p:nvPr/>
        </p:nvSpPr>
        <p:spPr>
          <a:xfrm rot="18900000">
            <a:off x="1858657" y="41824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2" name="Multiply 84"/>
          <p:cNvSpPr/>
          <p:nvPr/>
        </p:nvSpPr>
        <p:spPr>
          <a:xfrm rot="18900000">
            <a:off x="3945171" y="38049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3" name="Multiply 84"/>
          <p:cNvSpPr/>
          <p:nvPr/>
        </p:nvSpPr>
        <p:spPr>
          <a:xfrm rot="18900000">
            <a:off x="1799351" y="3880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4" name="Multiply 84"/>
          <p:cNvSpPr/>
          <p:nvPr/>
        </p:nvSpPr>
        <p:spPr>
          <a:xfrm rot="18900000">
            <a:off x="3583940" y="41877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5" name="Multiply 84"/>
          <p:cNvSpPr/>
          <p:nvPr/>
        </p:nvSpPr>
        <p:spPr>
          <a:xfrm rot="18900000">
            <a:off x="1842483" y="4376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6" name="Multiply 84"/>
          <p:cNvSpPr/>
          <p:nvPr/>
        </p:nvSpPr>
        <p:spPr>
          <a:xfrm rot="18900000">
            <a:off x="2187539" y="4381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7" name="Multiply 84"/>
          <p:cNvSpPr/>
          <p:nvPr/>
        </p:nvSpPr>
        <p:spPr>
          <a:xfrm rot="18900000">
            <a:off x="2252237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8" name="Multiply 84"/>
          <p:cNvSpPr/>
          <p:nvPr/>
        </p:nvSpPr>
        <p:spPr>
          <a:xfrm rot="18900000">
            <a:off x="1152371" y="3454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9" name="Multiply 84"/>
          <p:cNvSpPr/>
          <p:nvPr/>
        </p:nvSpPr>
        <p:spPr>
          <a:xfrm rot="18900000">
            <a:off x="2074318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0" name="Multiply 84"/>
          <p:cNvSpPr/>
          <p:nvPr/>
        </p:nvSpPr>
        <p:spPr>
          <a:xfrm rot="18900000">
            <a:off x="1179328" y="42524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1" name="Multiply 84"/>
          <p:cNvSpPr/>
          <p:nvPr/>
        </p:nvSpPr>
        <p:spPr>
          <a:xfrm rot="18900000">
            <a:off x="2554162" y="43657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2" name="Multiply 84"/>
          <p:cNvSpPr/>
          <p:nvPr/>
        </p:nvSpPr>
        <p:spPr>
          <a:xfrm rot="18900000">
            <a:off x="947493" y="36755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3" name="Multiply 84"/>
          <p:cNvSpPr/>
          <p:nvPr/>
        </p:nvSpPr>
        <p:spPr>
          <a:xfrm rot="18900000">
            <a:off x="3616290" y="36917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4" name="Multiply 84"/>
          <p:cNvSpPr/>
          <p:nvPr/>
        </p:nvSpPr>
        <p:spPr>
          <a:xfrm rot="18900000">
            <a:off x="1465078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5" name="Multiply 84"/>
          <p:cNvSpPr/>
          <p:nvPr/>
        </p:nvSpPr>
        <p:spPr>
          <a:xfrm rot="18900000">
            <a:off x="2268412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6" name="Multiply 84"/>
          <p:cNvSpPr/>
          <p:nvPr/>
        </p:nvSpPr>
        <p:spPr>
          <a:xfrm rot="18900000">
            <a:off x="904360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7" name="Multiply 84"/>
          <p:cNvSpPr/>
          <p:nvPr/>
        </p:nvSpPr>
        <p:spPr>
          <a:xfrm rot="18900000">
            <a:off x="1589083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8" name="Multiply 84"/>
          <p:cNvSpPr/>
          <p:nvPr/>
        </p:nvSpPr>
        <p:spPr>
          <a:xfrm rot="18900000">
            <a:off x="2845303" y="4096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9" name="Multiply 84"/>
          <p:cNvSpPr/>
          <p:nvPr/>
        </p:nvSpPr>
        <p:spPr>
          <a:xfrm rot="18900000">
            <a:off x="3282017" y="4031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0" name="Multiply 84"/>
          <p:cNvSpPr/>
          <p:nvPr/>
        </p:nvSpPr>
        <p:spPr>
          <a:xfrm rot="18900000">
            <a:off x="2618860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1" name="Multiply 84"/>
          <p:cNvSpPr/>
          <p:nvPr/>
        </p:nvSpPr>
        <p:spPr>
          <a:xfrm rot="18900000">
            <a:off x="1384205" y="4317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2" name="Multiply 84"/>
          <p:cNvSpPr/>
          <p:nvPr/>
        </p:nvSpPr>
        <p:spPr>
          <a:xfrm rot="18900000">
            <a:off x="1939530" y="3546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3" name="Multiply 84"/>
          <p:cNvSpPr/>
          <p:nvPr/>
        </p:nvSpPr>
        <p:spPr>
          <a:xfrm rot="18900000">
            <a:off x="1039148" y="41123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4" name="Multiply 84"/>
          <p:cNvSpPr/>
          <p:nvPr/>
        </p:nvSpPr>
        <p:spPr>
          <a:xfrm rot="18900000">
            <a:off x="1858657" y="32496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5" name="Multiply 84"/>
          <p:cNvSpPr/>
          <p:nvPr/>
        </p:nvSpPr>
        <p:spPr>
          <a:xfrm rot="18900000">
            <a:off x="3158011" y="4301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6" name="Multiply 84"/>
          <p:cNvSpPr/>
          <p:nvPr/>
        </p:nvSpPr>
        <p:spPr>
          <a:xfrm rot="18900000">
            <a:off x="3050181" y="3643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7" name="Multiply 84"/>
          <p:cNvSpPr/>
          <p:nvPr/>
        </p:nvSpPr>
        <p:spPr>
          <a:xfrm rot="18900000">
            <a:off x="3238884" y="37564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8" name="Multiply 84"/>
          <p:cNvSpPr/>
          <p:nvPr/>
        </p:nvSpPr>
        <p:spPr>
          <a:xfrm rot="18900000">
            <a:off x="1346465" y="399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9" name="Multiply 84"/>
          <p:cNvSpPr/>
          <p:nvPr/>
        </p:nvSpPr>
        <p:spPr>
          <a:xfrm rot="18900000">
            <a:off x="1583691" y="43657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0" name="Multiply 84"/>
          <p:cNvSpPr/>
          <p:nvPr/>
        </p:nvSpPr>
        <p:spPr>
          <a:xfrm rot="18900000">
            <a:off x="3864300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1" name="Multiply 84"/>
          <p:cNvSpPr/>
          <p:nvPr/>
        </p:nvSpPr>
        <p:spPr>
          <a:xfrm rot="18900000">
            <a:off x="3826559" y="35893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2" name="Multiply 84"/>
          <p:cNvSpPr/>
          <p:nvPr/>
        </p:nvSpPr>
        <p:spPr>
          <a:xfrm rot="18900000">
            <a:off x="2219888" y="416622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3" name="Multiply 84"/>
          <p:cNvSpPr/>
          <p:nvPr/>
        </p:nvSpPr>
        <p:spPr>
          <a:xfrm rot="18900000">
            <a:off x="3476111" y="3546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4" name="Multiply 84"/>
          <p:cNvSpPr/>
          <p:nvPr/>
        </p:nvSpPr>
        <p:spPr>
          <a:xfrm rot="18900000">
            <a:off x="3077138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5" name="Multiply 84"/>
          <p:cNvSpPr/>
          <p:nvPr/>
        </p:nvSpPr>
        <p:spPr>
          <a:xfrm rot="18900000">
            <a:off x="2866870" y="3486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6" name="Multiply 84"/>
          <p:cNvSpPr/>
          <p:nvPr/>
        </p:nvSpPr>
        <p:spPr>
          <a:xfrm rot="18900000">
            <a:off x="1594473" y="3643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7" name="Multiply 84"/>
          <p:cNvSpPr/>
          <p:nvPr/>
        </p:nvSpPr>
        <p:spPr>
          <a:xfrm rot="18900000">
            <a:off x="2511030" y="33898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8" name="Multiply 84"/>
          <p:cNvSpPr/>
          <p:nvPr/>
        </p:nvSpPr>
        <p:spPr>
          <a:xfrm rot="18900000">
            <a:off x="3384455" y="4268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9" name="Multiply 84"/>
          <p:cNvSpPr/>
          <p:nvPr/>
        </p:nvSpPr>
        <p:spPr>
          <a:xfrm rot="18900000">
            <a:off x="2931568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0" name="Multiply 84"/>
          <p:cNvSpPr/>
          <p:nvPr/>
        </p:nvSpPr>
        <p:spPr>
          <a:xfrm rot="18900000">
            <a:off x="3729512" y="4096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1" name="Multiply 84"/>
          <p:cNvSpPr/>
          <p:nvPr/>
        </p:nvSpPr>
        <p:spPr>
          <a:xfrm rot="18900000">
            <a:off x="2478681" y="4150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2" name="Multiply 84"/>
          <p:cNvSpPr/>
          <p:nvPr/>
        </p:nvSpPr>
        <p:spPr>
          <a:xfrm rot="18900000">
            <a:off x="3594723" y="33736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3" name="Multiply 84"/>
          <p:cNvSpPr/>
          <p:nvPr/>
        </p:nvSpPr>
        <p:spPr>
          <a:xfrm rot="18900000">
            <a:off x="3244276" y="32766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4" name="Multiply 84"/>
          <p:cNvSpPr/>
          <p:nvPr/>
        </p:nvSpPr>
        <p:spPr>
          <a:xfrm rot="18900000">
            <a:off x="2635035" y="3125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5" name="Multiply 84"/>
          <p:cNvSpPr/>
          <p:nvPr/>
        </p:nvSpPr>
        <p:spPr>
          <a:xfrm rot="18900000">
            <a:off x="2192931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6" name="Organigramme : Données 1"/>
          <p:cNvSpPr/>
          <p:nvPr/>
        </p:nvSpPr>
        <p:spPr>
          <a:xfrm rot="21480000">
            <a:off x="1415270" y="2474703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7" name="ZoneTexte 322"/>
          <p:cNvSpPr txBox="1"/>
          <p:nvPr/>
        </p:nvSpPr>
        <p:spPr>
          <a:xfrm>
            <a:off x="1558145" y="861595"/>
            <a:ext cx="20979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3D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6"/>
          <p:cNvSpPr txBox="1"/>
          <p:nvPr>
            <p:ph type="title"/>
          </p:nvPr>
        </p:nvSpPr>
        <p:spPr>
          <a:xfrm>
            <a:off x="228599" y="76200"/>
            <a:ext cx="8918787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SVM separa bien estos puntos</a:t>
            </a:r>
          </a:p>
        </p:txBody>
      </p:sp>
      <p:sp>
        <p:nvSpPr>
          <p:cNvPr id="37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Multiply 84"/>
          <p:cNvSpPr/>
          <p:nvPr/>
        </p:nvSpPr>
        <p:spPr>
          <a:xfrm rot="18900000">
            <a:off x="3411413" y="3352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" name="Multiply 84"/>
          <p:cNvSpPr/>
          <p:nvPr/>
        </p:nvSpPr>
        <p:spPr>
          <a:xfrm rot="18900000">
            <a:off x="3643248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" name="Multiply 84"/>
          <p:cNvSpPr/>
          <p:nvPr/>
        </p:nvSpPr>
        <p:spPr>
          <a:xfrm rot="18900000">
            <a:off x="3939781" y="30987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" name="Multiply 84"/>
          <p:cNvSpPr/>
          <p:nvPr/>
        </p:nvSpPr>
        <p:spPr>
          <a:xfrm rot="18900000">
            <a:off x="3530026" y="3007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" name="Multiply 84"/>
          <p:cNvSpPr/>
          <p:nvPr/>
        </p:nvSpPr>
        <p:spPr>
          <a:xfrm rot="18900000">
            <a:off x="3788819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" name="Multiply 84"/>
          <p:cNvSpPr/>
          <p:nvPr/>
        </p:nvSpPr>
        <p:spPr>
          <a:xfrm rot="18900000">
            <a:off x="3955955" y="33574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" name="Multiply 84"/>
          <p:cNvSpPr/>
          <p:nvPr/>
        </p:nvSpPr>
        <p:spPr>
          <a:xfrm rot="18900000">
            <a:off x="4187790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" name="Multiply 84"/>
          <p:cNvSpPr/>
          <p:nvPr/>
        </p:nvSpPr>
        <p:spPr>
          <a:xfrm rot="18900000">
            <a:off x="3891257" y="36378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" name="Multiply 84"/>
          <p:cNvSpPr/>
          <p:nvPr/>
        </p:nvSpPr>
        <p:spPr>
          <a:xfrm rot="18900000">
            <a:off x="4209356" y="3427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" name="Multiply 84"/>
          <p:cNvSpPr/>
          <p:nvPr/>
        </p:nvSpPr>
        <p:spPr>
          <a:xfrm rot="18900000">
            <a:off x="3562375" y="3697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" name="Multiply 84"/>
          <p:cNvSpPr/>
          <p:nvPr/>
        </p:nvSpPr>
        <p:spPr>
          <a:xfrm rot="18900000">
            <a:off x="5417054" y="1928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" name="Multiply 84"/>
          <p:cNvSpPr/>
          <p:nvPr/>
        </p:nvSpPr>
        <p:spPr>
          <a:xfrm rot="18900000">
            <a:off x="5568017" y="2209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" name="Multiply 84"/>
          <p:cNvSpPr/>
          <p:nvPr/>
        </p:nvSpPr>
        <p:spPr>
          <a:xfrm rot="18900000">
            <a:off x="5271484" y="2273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" name="Multiply 84"/>
          <p:cNvSpPr/>
          <p:nvPr/>
        </p:nvSpPr>
        <p:spPr>
          <a:xfrm rot="18900000">
            <a:off x="4807814" y="21659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" name="Multiply 84"/>
          <p:cNvSpPr/>
          <p:nvPr/>
        </p:nvSpPr>
        <p:spPr>
          <a:xfrm rot="18900000">
            <a:off x="5665064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" name="Multiply 84"/>
          <p:cNvSpPr/>
          <p:nvPr/>
        </p:nvSpPr>
        <p:spPr>
          <a:xfrm rot="18900000">
            <a:off x="4807814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" name="Multiply 84"/>
          <p:cNvSpPr/>
          <p:nvPr/>
        </p:nvSpPr>
        <p:spPr>
          <a:xfrm rot="18900000">
            <a:off x="5115130" y="2052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6" name="Multiply 84"/>
          <p:cNvSpPr/>
          <p:nvPr/>
        </p:nvSpPr>
        <p:spPr>
          <a:xfrm rot="18900000">
            <a:off x="5799852" y="1982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59" name="Rectangle 33"/>
          <p:cNvGrpSpPr/>
          <p:nvPr/>
        </p:nvGrpSpPr>
        <p:grpSpPr>
          <a:xfrm>
            <a:off x="7025136" y="4264685"/>
            <a:ext cx="403615" cy="381361"/>
            <a:chOff x="0" y="0"/>
            <a:chExt cx="403614" cy="381360"/>
          </a:xfrm>
        </p:grpSpPr>
        <p:sp>
          <p:nvSpPr>
            <p:cNvPr id="5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8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62" name="Rectangle 34"/>
          <p:cNvGrpSpPr/>
          <p:nvPr/>
        </p:nvGrpSpPr>
        <p:grpSpPr>
          <a:xfrm>
            <a:off x="2059016" y="1364052"/>
            <a:ext cx="403615" cy="381361"/>
            <a:chOff x="0" y="0"/>
            <a:chExt cx="403614" cy="381360"/>
          </a:xfrm>
        </p:grpSpPr>
        <p:sp>
          <p:nvSpPr>
            <p:cNvPr id="60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1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63" name="Connecteur droit avec flèche 1"/>
          <p:cNvSpPr/>
          <p:nvPr/>
        </p:nvSpPr>
        <p:spPr>
          <a:xfrm>
            <a:off x="3668416" y="1649147"/>
            <a:ext cx="1712343" cy="2143667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Proyectando de vuelta al espacio 2D</a:t>
            </a:r>
          </a:p>
        </p:txBody>
      </p:sp>
      <p:sp>
        <p:nvSpPr>
          <p:cNvPr id="1352" name="Straight Arrow Connector 83"/>
          <p:cNvSpPr/>
          <p:nvPr/>
        </p:nvSpPr>
        <p:spPr>
          <a:xfrm flipH="1">
            <a:off x="461359" y="2916808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3" name="Straight Arrow Connector 83"/>
          <p:cNvSpPr/>
          <p:nvPr/>
        </p:nvSpPr>
        <p:spPr>
          <a:xfrm>
            <a:off x="1382540" y="2922197"/>
            <a:ext cx="2299862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4" name="Straight Arrow Connector 83"/>
          <p:cNvSpPr/>
          <p:nvPr/>
        </p:nvSpPr>
        <p:spPr>
          <a:xfrm flipV="1">
            <a:off x="1374835" y="1188828"/>
            <a:ext cx="3080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57" name="Rectangle 102"/>
          <p:cNvGrpSpPr/>
          <p:nvPr/>
        </p:nvGrpSpPr>
        <p:grpSpPr>
          <a:xfrm>
            <a:off x="33974" y="4435066"/>
            <a:ext cx="403615" cy="381361"/>
            <a:chOff x="0" y="0"/>
            <a:chExt cx="403614" cy="381360"/>
          </a:xfrm>
        </p:grpSpPr>
        <p:sp>
          <p:nvSpPr>
            <p:cNvPr id="1355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56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360" name="Rectangle 103"/>
          <p:cNvGrpSpPr/>
          <p:nvPr/>
        </p:nvGrpSpPr>
        <p:grpSpPr>
          <a:xfrm>
            <a:off x="3684715" y="2949155"/>
            <a:ext cx="403615" cy="381361"/>
            <a:chOff x="0" y="0"/>
            <a:chExt cx="403614" cy="381360"/>
          </a:xfrm>
        </p:grpSpPr>
        <p:sp>
          <p:nvSpPr>
            <p:cNvPr id="135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59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1363" name="Rectangle 104"/>
          <p:cNvGrpSpPr/>
          <p:nvPr/>
        </p:nvGrpSpPr>
        <p:grpSpPr>
          <a:xfrm>
            <a:off x="948906" y="806031"/>
            <a:ext cx="403615" cy="381362"/>
            <a:chOff x="0" y="0"/>
            <a:chExt cx="403614" cy="381360"/>
          </a:xfrm>
        </p:grpSpPr>
        <p:sp>
          <p:nvSpPr>
            <p:cNvPr id="136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62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364" name="Multiply 84"/>
          <p:cNvSpPr/>
          <p:nvPr/>
        </p:nvSpPr>
        <p:spPr>
          <a:xfrm rot="18900000">
            <a:off x="2268411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65" name="Multiply 84"/>
          <p:cNvSpPr/>
          <p:nvPr/>
        </p:nvSpPr>
        <p:spPr>
          <a:xfrm rot="18900000">
            <a:off x="2500247" y="17723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66" name="Multiply 84"/>
          <p:cNvSpPr/>
          <p:nvPr/>
        </p:nvSpPr>
        <p:spPr>
          <a:xfrm rot="18900000">
            <a:off x="2467898" y="15621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67" name="Multiply 84"/>
          <p:cNvSpPr/>
          <p:nvPr/>
        </p:nvSpPr>
        <p:spPr>
          <a:xfrm rot="18900000">
            <a:off x="2699733" y="1589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68" name="Multiply 84"/>
          <p:cNvSpPr/>
          <p:nvPr/>
        </p:nvSpPr>
        <p:spPr>
          <a:xfrm rot="18900000">
            <a:off x="2780606" y="1804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69" name="Multiply 84"/>
          <p:cNvSpPr/>
          <p:nvPr/>
        </p:nvSpPr>
        <p:spPr>
          <a:xfrm rot="18900000">
            <a:off x="3042094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0" name="Multiply 84"/>
          <p:cNvSpPr/>
          <p:nvPr/>
        </p:nvSpPr>
        <p:spPr>
          <a:xfrm rot="18900000">
            <a:off x="3023223" y="19341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1" name="Multiply 84"/>
          <p:cNvSpPr/>
          <p:nvPr/>
        </p:nvSpPr>
        <p:spPr>
          <a:xfrm rot="18900000">
            <a:off x="2847998" y="2036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2" name="Multiply 84"/>
          <p:cNvSpPr/>
          <p:nvPr/>
        </p:nvSpPr>
        <p:spPr>
          <a:xfrm rot="18900000">
            <a:off x="2621555" y="2036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3" name="Multiply 84"/>
          <p:cNvSpPr/>
          <p:nvPr/>
        </p:nvSpPr>
        <p:spPr>
          <a:xfrm rot="18900000">
            <a:off x="2289979" y="18532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4" name="Multiply 84"/>
          <p:cNvSpPr/>
          <p:nvPr/>
        </p:nvSpPr>
        <p:spPr>
          <a:xfrm rot="18900000">
            <a:off x="2378937" y="2085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5" name="Multiply 84"/>
          <p:cNvSpPr/>
          <p:nvPr/>
        </p:nvSpPr>
        <p:spPr>
          <a:xfrm rot="18900000">
            <a:off x="2236063" y="14057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6" name="Multiply 84"/>
          <p:cNvSpPr/>
          <p:nvPr/>
        </p:nvSpPr>
        <p:spPr>
          <a:xfrm rot="18900000">
            <a:off x="2548771" y="1338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7" name="Multiply 84"/>
          <p:cNvSpPr/>
          <p:nvPr/>
        </p:nvSpPr>
        <p:spPr>
          <a:xfrm rot="18900000">
            <a:off x="2815651" y="13734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8" name="Multiply 84"/>
          <p:cNvSpPr/>
          <p:nvPr/>
        </p:nvSpPr>
        <p:spPr>
          <a:xfrm rot="18900000">
            <a:off x="2963916" y="1540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9" name="Multiply 84"/>
          <p:cNvSpPr/>
          <p:nvPr/>
        </p:nvSpPr>
        <p:spPr>
          <a:xfrm rot="18900000">
            <a:off x="2020404" y="16052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0" name="Multiply 84"/>
          <p:cNvSpPr/>
          <p:nvPr/>
        </p:nvSpPr>
        <p:spPr>
          <a:xfrm rot="18900000">
            <a:off x="2004228" y="1869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1" name="Multiply 84"/>
          <p:cNvSpPr/>
          <p:nvPr/>
        </p:nvSpPr>
        <p:spPr>
          <a:xfrm rot="18900000">
            <a:off x="2152494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2" name="Multiply 84"/>
          <p:cNvSpPr/>
          <p:nvPr/>
        </p:nvSpPr>
        <p:spPr>
          <a:xfrm rot="18900000">
            <a:off x="1233243" y="3659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3" name="Multiply 84"/>
          <p:cNvSpPr/>
          <p:nvPr/>
        </p:nvSpPr>
        <p:spPr>
          <a:xfrm rot="18900000">
            <a:off x="1475860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4" name="Multiply 84"/>
          <p:cNvSpPr/>
          <p:nvPr/>
        </p:nvSpPr>
        <p:spPr>
          <a:xfrm rot="18900000">
            <a:off x="2899219" y="4311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5" name="Multiply 84"/>
          <p:cNvSpPr/>
          <p:nvPr/>
        </p:nvSpPr>
        <p:spPr>
          <a:xfrm rot="18900000">
            <a:off x="1152371" y="392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6" name="Multiply 84"/>
          <p:cNvSpPr/>
          <p:nvPr/>
        </p:nvSpPr>
        <p:spPr>
          <a:xfrm rot="18900000">
            <a:off x="3470719" y="38696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7" name="Multiply 84"/>
          <p:cNvSpPr/>
          <p:nvPr/>
        </p:nvSpPr>
        <p:spPr>
          <a:xfrm rot="18900000">
            <a:off x="1583691" y="4106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8" name="Multiply 84"/>
          <p:cNvSpPr/>
          <p:nvPr/>
        </p:nvSpPr>
        <p:spPr>
          <a:xfrm rot="18900000">
            <a:off x="1858657" y="41824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9" name="Multiply 84"/>
          <p:cNvSpPr/>
          <p:nvPr/>
        </p:nvSpPr>
        <p:spPr>
          <a:xfrm rot="18900000">
            <a:off x="3945171" y="38049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0" name="Multiply 84"/>
          <p:cNvSpPr/>
          <p:nvPr/>
        </p:nvSpPr>
        <p:spPr>
          <a:xfrm rot="18900000">
            <a:off x="1799351" y="3880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1" name="Multiply 84"/>
          <p:cNvSpPr/>
          <p:nvPr/>
        </p:nvSpPr>
        <p:spPr>
          <a:xfrm rot="18900000">
            <a:off x="3583940" y="41877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2" name="Multiply 84"/>
          <p:cNvSpPr/>
          <p:nvPr/>
        </p:nvSpPr>
        <p:spPr>
          <a:xfrm rot="18900000">
            <a:off x="1842483" y="4376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3" name="Multiply 84"/>
          <p:cNvSpPr/>
          <p:nvPr/>
        </p:nvSpPr>
        <p:spPr>
          <a:xfrm rot="18900000">
            <a:off x="2187539" y="4381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4" name="Multiply 84"/>
          <p:cNvSpPr/>
          <p:nvPr/>
        </p:nvSpPr>
        <p:spPr>
          <a:xfrm rot="18900000">
            <a:off x="2252237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5" name="Multiply 84"/>
          <p:cNvSpPr/>
          <p:nvPr/>
        </p:nvSpPr>
        <p:spPr>
          <a:xfrm rot="18900000">
            <a:off x="1152371" y="3454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6" name="Multiply 84"/>
          <p:cNvSpPr/>
          <p:nvPr/>
        </p:nvSpPr>
        <p:spPr>
          <a:xfrm rot="18900000">
            <a:off x="2074318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7" name="Multiply 84"/>
          <p:cNvSpPr/>
          <p:nvPr/>
        </p:nvSpPr>
        <p:spPr>
          <a:xfrm rot="18900000">
            <a:off x="1179328" y="42524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8" name="Multiply 84"/>
          <p:cNvSpPr/>
          <p:nvPr/>
        </p:nvSpPr>
        <p:spPr>
          <a:xfrm rot="18900000">
            <a:off x="2554162" y="43657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9" name="Multiply 84"/>
          <p:cNvSpPr/>
          <p:nvPr/>
        </p:nvSpPr>
        <p:spPr>
          <a:xfrm rot="18900000">
            <a:off x="947493" y="36755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0" name="Multiply 84"/>
          <p:cNvSpPr/>
          <p:nvPr/>
        </p:nvSpPr>
        <p:spPr>
          <a:xfrm rot="18900000">
            <a:off x="3616290" y="36917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1" name="Multiply 84"/>
          <p:cNvSpPr/>
          <p:nvPr/>
        </p:nvSpPr>
        <p:spPr>
          <a:xfrm rot="18900000">
            <a:off x="1465078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2" name="Multiply 84"/>
          <p:cNvSpPr/>
          <p:nvPr/>
        </p:nvSpPr>
        <p:spPr>
          <a:xfrm rot="18900000">
            <a:off x="2268412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3" name="Multiply 84"/>
          <p:cNvSpPr/>
          <p:nvPr/>
        </p:nvSpPr>
        <p:spPr>
          <a:xfrm rot="18900000">
            <a:off x="904360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4" name="Multiply 84"/>
          <p:cNvSpPr/>
          <p:nvPr/>
        </p:nvSpPr>
        <p:spPr>
          <a:xfrm rot="18900000">
            <a:off x="1589083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5" name="Multiply 84"/>
          <p:cNvSpPr/>
          <p:nvPr/>
        </p:nvSpPr>
        <p:spPr>
          <a:xfrm rot="18900000">
            <a:off x="2845303" y="4096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6" name="Multiply 84"/>
          <p:cNvSpPr/>
          <p:nvPr/>
        </p:nvSpPr>
        <p:spPr>
          <a:xfrm rot="18900000">
            <a:off x="3282017" y="4031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7" name="Multiply 84"/>
          <p:cNvSpPr/>
          <p:nvPr/>
        </p:nvSpPr>
        <p:spPr>
          <a:xfrm rot="18900000">
            <a:off x="2618860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8" name="Multiply 84"/>
          <p:cNvSpPr/>
          <p:nvPr/>
        </p:nvSpPr>
        <p:spPr>
          <a:xfrm rot="18900000">
            <a:off x="1384205" y="4317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9" name="Multiply 84"/>
          <p:cNvSpPr/>
          <p:nvPr/>
        </p:nvSpPr>
        <p:spPr>
          <a:xfrm rot="18900000">
            <a:off x="1939530" y="3546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0" name="Multiply 84"/>
          <p:cNvSpPr/>
          <p:nvPr/>
        </p:nvSpPr>
        <p:spPr>
          <a:xfrm rot="18900000">
            <a:off x="1039148" y="41123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1" name="Multiply 84"/>
          <p:cNvSpPr/>
          <p:nvPr/>
        </p:nvSpPr>
        <p:spPr>
          <a:xfrm rot="18900000">
            <a:off x="1858657" y="32496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2" name="Multiply 84"/>
          <p:cNvSpPr/>
          <p:nvPr/>
        </p:nvSpPr>
        <p:spPr>
          <a:xfrm rot="18900000">
            <a:off x="3158011" y="4301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3" name="Multiply 84"/>
          <p:cNvSpPr/>
          <p:nvPr/>
        </p:nvSpPr>
        <p:spPr>
          <a:xfrm rot="18900000">
            <a:off x="3050181" y="3643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4" name="Multiply 84"/>
          <p:cNvSpPr/>
          <p:nvPr/>
        </p:nvSpPr>
        <p:spPr>
          <a:xfrm rot="18900000">
            <a:off x="3238884" y="37564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5" name="Multiply 84"/>
          <p:cNvSpPr/>
          <p:nvPr/>
        </p:nvSpPr>
        <p:spPr>
          <a:xfrm rot="18900000">
            <a:off x="1346465" y="399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6" name="Multiply 84"/>
          <p:cNvSpPr/>
          <p:nvPr/>
        </p:nvSpPr>
        <p:spPr>
          <a:xfrm rot="18900000">
            <a:off x="1583691" y="43657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7" name="Multiply 84"/>
          <p:cNvSpPr/>
          <p:nvPr/>
        </p:nvSpPr>
        <p:spPr>
          <a:xfrm rot="18900000">
            <a:off x="3864300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8" name="Multiply 84"/>
          <p:cNvSpPr/>
          <p:nvPr/>
        </p:nvSpPr>
        <p:spPr>
          <a:xfrm rot="18900000">
            <a:off x="3826559" y="35893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9" name="Multiply 84"/>
          <p:cNvSpPr/>
          <p:nvPr/>
        </p:nvSpPr>
        <p:spPr>
          <a:xfrm rot="18900000">
            <a:off x="2219888" y="416622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0" name="Multiply 84"/>
          <p:cNvSpPr/>
          <p:nvPr/>
        </p:nvSpPr>
        <p:spPr>
          <a:xfrm rot="18900000">
            <a:off x="3476111" y="3546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1" name="Multiply 84"/>
          <p:cNvSpPr/>
          <p:nvPr/>
        </p:nvSpPr>
        <p:spPr>
          <a:xfrm rot="18900000">
            <a:off x="3077138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2" name="Multiply 84"/>
          <p:cNvSpPr/>
          <p:nvPr/>
        </p:nvSpPr>
        <p:spPr>
          <a:xfrm rot="18900000">
            <a:off x="2866870" y="3486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3" name="Multiply 84"/>
          <p:cNvSpPr/>
          <p:nvPr/>
        </p:nvSpPr>
        <p:spPr>
          <a:xfrm rot="18900000">
            <a:off x="1594473" y="3643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4" name="Multiply 84"/>
          <p:cNvSpPr/>
          <p:nvPr/>
        </p:nvSpPr>
        <p:spPr>
          <a:xfrm rot="18900000">
            <a:off x="2511030" y="33898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5" name="Multiply 84"/>
          <p:cNvSpPr/>
          <p:nvPr/>
        </p:nvSpPr>
        <p:spPr>
          <a:xfrm rot="18900000">
            <a:off x="3384455" y="4268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6" name="Multiply 84"/>
          <p:cNvSpPr/>
          <p:nvPr/>
        </p:nvSpPr>
        <p:spPr>
          <a:xfrm rot="18900000">
            <a:off x="2931568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7" name="Multiply 84"/>
          <p:cNvSpPr/>
          <p:nvPr/>
        </p:nvSpPr>
        <p:spPr>
          <a:xfrm rot="18900000">
            <a:off x="3729512" y="4096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8" name="Multiply 84"/>
          <p:cNvSpPr/>
          <p:nvPr/>
        </p:nvSpPr>
        <p:spPr>
          <a:xfrm rot="18900000">
            <a:off x="2478681" y="4150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9" name="Multiply 84"/>
          <p:cNvSpPr/>
          <p:nvPr/>
        </p:nvSpPr>
        <p:spPr>
          <a:xfrm rot="18900000">
            <a:off x="3594723" y="33736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30" name="Multiply 84"/>
          <p:cNvSpPr/>
          <p:nvPr/>
        </p:nvSpPr>
        <p:spPr>
          <a:xfrm rot="18900000">
            <a:off x="3244276" y="32766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31" name="Multiply 84"/>
          <p:cNvSpPr/>
          <p:nvPr/>
        </p:nvSpPr>
        <p:spPr>
          <a:xfrm rot="18900000">
            <a:off x="2635035" y="3125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32" name="Multiply 84"/>
          <p:cNvSpPr/>
          <p:nvPr/>
        </p:nvSpPr>
        <p:spPr>
          <a:xfrm rot="18900000">
            <a:off x="2192931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33" name="Organigramme : Données 1"/>
          <p:cNvSpPr/>
          <p:nvPr/>
        </p:nvSpPr>
        <p:spPr>
          <a:xfrm rot="21480000">
            <a:off x="1415270" y="2474703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36" name="Flèche : droite 248"/>
          <p:cNvGrpSpPr/>
          <p:nvPr/>
        </p:nvGrpSpPr>
        <p:grpSpPr>
          <a:xfrm>
            <a:off x="4086764" y="2350697"/>
            <a:ext cx="1003900" cy="484188"/>
            <a:chOff x="0" y="0"/>
            <a:chExt cx="1003899" cy="484187"/>
          </a:xfrm>
        </p:grpSpPr>
        <p:sp>
          <p:nvSpPr>
            <p:cNvPr id="1434" name="Arrow"/>
            <p:cNvSpPr/>
            <p:nvPr/>
          </p:nvSpPr>
          <p:spPr>
            <a:xfrm>
              <a:off x="0" y="0"/>
              <a:ext cx="1003899" cy="4841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04A7B"/>
            </a:solidFill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5" name="Proyección"/>
            <p:cNvSpPr txBox="1"/>
            <p:nvPr/>
          </p:nvSpPr>
          <p:spPr>
            <a:xfrm>
              <a:off x="-1" y="113823"/>
              <a:ext cx="88285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Proyección</a:t>
              </a:r>
            </a:p>
          </p:txBody>
        </p:sp>
      </p:grpSp>
      <p:sp>
        <p:nvSpPr>
          <p:cNvPr id="1437" name="ZoneTexte 322"/>
          <p:cNvSpPr txBox="1"/>
          <p:nvPr/>
        </p:nvSpPr>
        <p:spPr>
          <a:xfrm>
            <a:off x="1558145" y="861595"/>
            <a:ext cx="20979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3D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Proyectando de vuelta al espacio 2D</a:t>
            </a:r>
          </a:p>
        </p:txBody>
      </p:sp>
      <p:sp>
        <p:nvSpPr>
          <p:cNvPr id="1442" name="Straight Arrow Connector 83"/>
          <p:cNvSpPr/>
          <p:nvPr/>
        </p:nvSpPr>
        <p:spPr>
          <a:xfrm flipH="1">
            <a:off x="461359" y="2916808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43" name="Straight Arrow Connector 83"/>
          <p:cNvSpPr/>
          <p:nvPr/>
        </p:nvSpPr>
        <p:spPr>
          <a:xfrm>
            <a:off x="1382540" y="2922197"/>
            <a:ext cx="2299862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44" name="Straight Arrow Connector 83"/>
          <p:cNvSpPr/>
          <p:nvPr/>
        </p:nvSpPr>
        <p:spPr>
          <a:xfrm flipV="1">
            <a:off x="1374835" y="1188828"/>
            <a:ext cx="3080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47" name="Rectangle 102"/>
          <p:cNvGrpSpPr/>
          <p:nvPr/>
        </p:nvGrpSpPr>
        <p:grpSpPr>
          <a:xfrm>
            <a:off x="33974" y="4435066"/>
            <a:ext cx="403615" cy="381361"/>
            <a:chOff x="0" y="0"/>
            <a:chExt cx="403614" cy="381360"/>
          </a:xfrm>
        </p:grpSpPr>
        <p:sp>
          <p:nvSpPr>
            <p:cNvPr id="1445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446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450" name="Rectangle 103"/>
          <p:cNvGrpSpPr/>
          <p:nvPr/>
        </p:nvGrpSpPr>
        <p:grpSpPr>
          <a:xfrm>
            <a:off x="3684715" y="2949155"/>
            <a:ext cx="403615" cy="381361"/>
            <a:chOff x="0" y="0"/>
            <a:chExt cx="403614" cy="381360"/>
          </a:xfrm>
        </p:grpSpPr>
        <p:sp>
          <p:nvSpPr>
            <p:cNvPr id="144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449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1453" name="Rectangle 104"/>
          <p:cNvGrpSpPr/>
          <p:nvPr/>
        </p:nvGrpSpPr>
        <p:grpSpPr>
          <a:xfrm>
            <a:off x="948906" y="806031"/>
            <a:ext cx="403615" cy="381362"/>
            <a:chOff x="0" y="0"/>
            <a:chExt cx="403614" cy="381360"/>
          </a:xfrm>
        </p:grpSpPr>
        <p:sp>
          <p:nvSpPr>
            <p:cNvPr id="145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452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454" name="Multiply 84"/>
          <p:cNvSpPr/>
          <p:nvPr/>
        </p:nvSpPr>
        <p:spPr>
          <a:xfrm rot="18900000">
            <a:off x="2268411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55" name="Multiply 84"/>
          <p:cNvSpPr/>
          <p:nvPr/>
        </p:nvSpPr>
        <p:spPr>
          <a:xfrm rot="18900000">
            <a:off x="2500247" y="17723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56" name="Multiply 84"/>
          <p:cNvSpPr/>
          <p:nvPr/>
        </p:nvSpPr>
        <p:spPr>
          <a:xfrm rot="18900000">
            <a:off x="2467898" y="15621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57" name="Multiply 84"/>
          <p:cNvSpPr/>
          <p:nvPr/>
        </p:nvSpPr>
        <p:spPr>
          <a:xfrm rot="18900000">
            <a:off x="2699733" y="1589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58" name="Multiply 84"/>
          <p:cNvSpPr/>
          <p:nvPr/>
        </p:nvSpPr>
        <p:spPr>
          <a:xfrm rot="18900000">
            <a:off x="2780606" y="1804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59" name="Multiply 84"/>
          <p:cNvSpPr/>
          <p:nvPr/>
        </p:nvSpPr>
        <p:spPr>
          <a:xfrm rot="18900000">
            <a:off x="3042094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0" name="Multiply 84"/>
          <p:cNvSpPr/>
          <p:nvPr/>
        </p:nvSpPr>
        <p:spPr>
          <a:xfrm rot="18900000">
            <a:off x="3023223" y="19341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1" name="Multiply 84"/>
          <p:cNvSpPr/>
          <p:nvPr/>
        </p:nvSpPr>
        <p:spPr>
          <a:xfrm rot="18900000">
            <a:off x="2847998" y="2036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2" name="Multiply 84"/>
          <p:cNvSpPr/>
          <p:nvPr/>
        </p:nvSpPr>
        <p:spPr>
          <a:xfrm rot="18900000">
            <a:off x="2621555" y="2036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3" name="Multiply 84"/>
          <p:cNvSpPr/>
          <p:nvPr/>
        </p:nvSpPr>
        <p:spPr>
          <a:xfrm rot="18900000">
            <a:off x="2289979" y="18532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4" name="Multiply 84"/>
          <p:cNvSpPr/>
          <p:nvPr/>
        </p:nvSpPr>
        <p:spPr>
          <a:xfrm rot="18900000">
            <a:off x="2378937" y="2085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5" name="Multiply 84"/>
          <p:cNvSpPr/>
          <p:nvPr/>
        </p:nvSpPr>
        <p:spPr>
          <a:xfrm rot="18900000">
            <a:off x="2236063" y="14057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6" name="Multiply 84"/>
          <p:cNvSpPr/>
          <p:nvPr/>
        </p:nvSpPr>
        <p:spPr>
          <a:xfrm rot="18900000">
            <a:off x="2548771" y="1338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7" name="Multiply 84"/>
          <p:cNvSpPr/>
          <p:nvPr/>
        </p:nvSpPr>
        <p:spPr>
          <a:xfrm rot="18900000">
            <a:off x="2815651" y="13734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8" name="Multiply 84"/>
          <p:cNvSpPr/>
          <p:nvPr/>
        </p:nvSpPr>
        <p:spPr>
          <a:xfrm rot="18900000">
            <a:off x="2963916" y="1540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9" name="Multiply 84"/>
          <p:cNvSpPr/>
          <p:nvPr/>
        </p:nvSpPr>
        <p:spPr>
          <a:xfrm rot="18900000">
            <a:off x="2020404" y="16052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0" name="Multiply 84"/>
          <p:cNvSpPr/>
          <p:nvPr/>
        </p:nvSpPr>
        <p:spPr>
          <a:xfrm rot="18900000">
            <a:off x="2004228" y="1869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1" name="Multiply 84"/>
          <p:cNvSpPr/>
          <p:nvPr/>
        </p:nvSpPr>
        <p:spPr>
          <a:xfrm rot="18900000">
            <a:off x="2152494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2" name="Multiply 84"/>
          <p:cNvSpPr/>
          <p:nvPr/>
        </p:nvSpPr>
        <p:spPr>
          <a:xfrm rot="18900000">
            <a:off x="1233243" y="3659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3" name="Multiply 84"/>
          <p:cNvSpPr/>
          <p:nvPr/>
        </p:nvSpPr>
        <p:spPr>
          <a:xfrm rot="18900000">
            <a:off x="1475860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4" name="Multiply 84"/>
          <p:cNvSpPr/>
          <p:nvPr/>
        </p:nvSpPr>
        <p:spPr>
          <a:xfrm rot="18900000">
            <a:off x="2899219" y="4311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5" name="Multiply 84"/>
          <p:cNvSpPr/>
          <p:nvPr/>
        </p:nvSpPr>
        <p:spPr>
          <a:xfrm rot="18900000">
            <a:off x="1152371" y="392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6" name="Multiply 84"/>
          <p:cNvSpPr/>
          <p:nvPr/>
        </p:nvSpPr>
        <p:spPr>
          <a:xfrm rot="18900000">
            <a:off x="3470719" y="38696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7" name="Multiply 84"/>
          <p:cNvSpPr/>
          <p:nvPr/>
        </p:nvSpPr>
        <p:spPr>
          <a:xfrm rot="18900000">
            <a:off x="1583691" y="4106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8" name="Multiply 84"/>
          <p:cNvSpPr/>
          <p:nvPr/>
        </p:nvSpPr>
        <p:spPr>
          <a:xfrm rot="18900000">
            <a:off x="1858657" y="41824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9" name="Multiply 84"/>
          <p:cNvSpPr/>
          <p:nvPr/>
        </p:nvSpPr>
        <p:spPr>
          <a:xfrm rot="18900000">
            <a:off x="3945171" y="38049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0" name="Multiply 84"/>
          <p:cNvSpPr/>
          <p:nvPr/>
        </p:nvSpPr>
        <p:spPr>
          <a:xfrm rot="18900000">
            <a:off x="1799351" y="3880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1" name="Multiply 84"/>
          <p:cNvSpPr/>
          <p:nvPr/>
        </p:nvSpPr>
        <p:spPr>
          <a:xfrm rot="18900000">
            <a:off x="3583940" y="41877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2" name="Multiply 84"/>
          <p:cNvSpPr/>
          <p:nvPr/>
        </p:nvSpPr>
        <p:spPr>
          <a:xfrm rot="18900000">
            <a:off x="1842483" y="4376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3" name="Multiply 84"/>
          <p:cNvSpPr/>
          <p:nvPr/>
        </p:nvSpPr>
        <p:spPr>
          <a:xfrm rot="18900000">
            <a:off x="2187539" y="4381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4" name="Multiply 84"/>
          <p:cNvSpPr/>
          <p:nvPr/>
        </p:nvSpPr>
        <p:spPr>
          <a:xfrm rot="18900000">
            <a:off x="2252237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5" name="Multiply 84"/>
          <p:cNvSpPr/>
          <p:nvPr/>
        </p:nvSpPr>
        <p:spPr>
          <a:xfrm rot="18900000">
            <a:off x="1152371" y="3454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6" name="Multiply 84"/>
          <p:cNvSpPr/>
          <p:nvPr/>
        </p:nvSpPr>
        <p:spPr>
          <a:xfrm rot="18900000">
            <a:off x="2074318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7" name="Multiply 84"/>
          <p:cNvSpPr/>
          <p:nvPr/>
        </p:nvSpPr>
        <p:spPr>
          <a:xfrm rot="18900000">
            <a:off x="1179328" y="42524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8" name="Multiply 84"/>
          <p:cNvSpPr/>
          <p:nvPr/>
        </p:nvSpPr>
        <p:spPr>
          <a:xfrm rot="18900000">
            <a:off x="2554162" y="43657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9" name="Multiply 84"/>
          <p:cNvSpPr/>
          <p:nvPr/>
        </p:nvSpPr>
        <p:spPr>
          <a:xfrm rot="18900000">
            <a:off x="947493" y="36755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0" name="Multiply 84"/>
          <p:cNvSpPr/>
          <p:nvPr/>
        </p:nvSpPr>
        <p:spPr>
          <a:xfrm rot="18900000">
            <a:off x="3616290" y="36917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1" name="Multiply 84"/>
          <p:cNvSpPr/>
          <p:nvPr/>
        </p:nvSpPr>
        <p:spPr>
          <a:xfrm rot="18900000">
            <a:off x="1465078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2" name="Multiply 84"/>
          <p:cNvSpPr/>
          <p:nvPr/>
        </p:nvSpPr>
        <p:spPr>
          <a:xfrm rot="18900000">
            <a:off x="2268412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3" name="Multiply 84"/>
          <p:cNvSpPr/>
          <p:nvPr/>
        </p:nvSpPr>
        <p:spPr>
          <a:xfrm rot="18900000">
            <a:off x="904360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4" name="Multiply 84"/>
          <p:cNvSpPr/>
          <p:nvPr/>
        </p:nvSpPr>
        <p:spPr>
          <a:xfrm rot="18900000">
            <a:off x="1589083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5" name="Multiply 84"/>
          <p:cNvSpPr/>
          <p:nvPr/>
        </p:nvSpPr>
        <p:spPr>
          <a:xfrm rot="18900000">
            <a:off x="2845303" y="4096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6" name="Multiply 84"/>
          <p:cNvSpPr/>
          <p:nvPr/>
        </p:nvSpPr>
        <p:spPr>
          <a:xfrm rot="18900000">
            <a:off x="3282017" y="4031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7" name="Multiply 84"/>
          <p:cNvSpPr/>
          <p:nvPr/>
        </p:nvSpPr>
        <p:spPr>
          <a:xfrm rot="18900000">
            <a:off x="2618860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8" name="Multiply 84"/>
          <p:cNvSpPr/>
          <p:nvPr/>
        </p:nvSpPr>
        <p:spPr>
          <a:xfrm rot="18900000">
            <a:off x="1384205" y="4317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9" name="Multiply 84"/>
          <p:cNvSpPr/>
          <p:nvPr/>
        </p:nvSpPr>
        <p:spPr>
          <a:xfrm rot="18900000">
            <a:off x="1939530" y="3546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0" name="Multiply 84"/>
          <p:cNvSpPr/>
          <p:nvPr/>
        </p:nvSpPr>
        <p:spPr>
          <a:xfrm rot="18900000">
            <a:off x="1039148" y="41123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1" name="Multiply 84"/>
          <p:cNvSpPr/>
          <p:nvPr/>
        </p:nvSpPr>
        <p:spPr>
          <a:xfrm rot="18900000">
            <a:off x="1858657" y="32496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2" name="Multiply 84"/>
          <p:cNvSpPr/>
          <p:nvPr/>
        </p:nvSpPr>
        <p:spPr>
          <a:xfrm rot="18900000">
            <a:off x="3158011" y="4301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3" name="Multiply 84"/>
          <p:cNvSpPr/>
          <p:nvPr/>
        </p:nvSpPr>
        <p:spPr>
          <a:xfrm rot="18900000">
            <a:off x="3050181" y="3643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4" name="Multiply 84"/>
          <p:cNvSpPr/>
          <p:nvPr/>
        </p:nvSpPr>
        <p:spPr>
          <a:xfrm rot="18900000">
            <a:off x="3238884" y="37564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5" name="Multiply 84"/>
          <p:cNvSpPr/>
          <p:nvPr/>
        </p:nvSpPr>
        <p:spPr>
          <a:xfrm rot="18900000">
            <a:off x="1346465" y="399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6" name="Multiply 84"/>
          <p:cNvSpPr/>
          <p:nvPr/>
        </p:nvSpPr>
        <p:spPr>
          <a:xfrm rot="18900000">
            <a:off x="1583691" y="43657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7" name="Multiply 84"/>
          <p:cNvSpPr/>
          <p:nvPr/>
        </p:nvSpPr>
        <p:spPr>
          <a:xfrm rot="18900000">
            <a:off x="3864300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8" name="Multiply 84"/>
          <p:cNvSpPr/>
          <p:nvPr/>
        </p:nvSpPr>
        <p:spPr>
          <a:xfrm rot="18900000">
            <a:off x="3826559" y="35893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9" name="Multiply 84"/>
          <p:cNvSpPr/>
          <p:nvPr/>
        </p:nvSpPr>
        <p:spPr>
          <a:xfrm rot="18900000">
            <a:off x="2219888" y="416622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0" name="Multiply 84"/>
          <p:cNvSpPr/>
          <p:nvPr/>
        </p:nvSpPr>
        <p:spPr>
          <a:xfrm rot="18900000">
            <a:off x="3476111" y="3546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1" name="Multiply 84"/>
          <p:cNvSpPr/>
          <p:nvPr/>
        </p:nvSpPr>
        <p:spPr>
          <a:xfrm rot="18900000">
            <a:off x="3077138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2" name="Multiply 84"/>
          <p:cNvSpPr/>
          <p:nvPr/>
        </p:nvSpPr>
        <p:spPr>
          <a:xfrm rot="18900000">
            <a:off x="2866870" y="3486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3" name="Multiply 84"/>
          <p:cNvSpPr/>
          <p:nvPr/>
        </p:nvSpPr>
        <p:spPr>
          <a:xfrm rot="18900000">
            <a:off x="1594473" y="3643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4" name="Multiply 84"/>
          <p:cNvSpPr/>
          <p:nvPr/>
        </p:nvSpPr>
        <p:spPr>
          <a:xfrm rot="18900000">
            <a:off x="2511030" y="33898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5" name="Multiply 84"/>
          <p:cNvSpPr/>
          <p:nvPr/>
        </p:nvSpPr>
        <p:spPr>
          <a:xfrm rot="18900000">
            <a:off x="3384455" y="4268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6" name="Multiply 84"/>
          <p:cNvSpPr/>
          <p:nvPr/>
        </p:nvSpPr>
        <p:spPr>
          <a:xfrm rot="18900000">
            <a:off x="2931568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7" name="Multiply 84"/>
          <p:cNvSpPr/>
          <p:nvPr/>
        </p:nvSpPr>
        <p:spPr>
          <a:xfrm rot="18900000">
            <a:off x="3729512" y="4096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8" name="Multiply 84"/>
          <p:cNvSpPr/>
          <p:nvPr/>
        </p:nvSpPr>
        <p:spPr>
          <a:xfrm rot="18900000">
            <a:off x="2478681" y="4150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9" name="Multiply 84"/>
          <p:cNvSpPr/>
          <p:nvPr/>
        </p:nvSpPr>
        <p:spPr>
          <a:xfrm rot="18900000">
            <a:off x="3594723" y="33736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20" name="Multiply 84"/>
          <p:cNvSpPr/>
          <p:nvPr/>
        </p:nvSpPr>
        <p:spPr>
          <a:xfrm rot="18900000">
            <a:off x="3244276" y="32766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21" name="Multiply 84"/>
          <p:cNvSpPr/>
          <p:nvPr/>
        </p:nvSpPr>
        <p:spPr>
          <a:xfrm rot="18900000">
            <a:off x="2635035" y="3125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22" name="Multiply 84"/>
          <p:cNvSpPr/>
          <p:nvPr/>
        </p:nvSpPr>
        <p:spPr>
          <a:xfrm rot="18900000">
            <a:off x="2192931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23" name="Organigramme : Données 1"/>
          <p:cNvSpPr/>
          <p:nvPr/>
        </p:nvSpPr>
        <p:spPr>
          <a:xfrm rot="21480000">
            <a:off x="1415270" y="2474703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26" name="Flèche : droite 248"/>
          <p:cNvGrpSpPr/>
          <p:nvPr/>
        </p:nvGrpSpPr>
        <p:grpSpPr>
          <a:xfrm>
            <a:off x="4086764" y="2350697"/>
            <a:ext cx="1003900" cy="484188"/>
            <a:chOff x="0" y="0"/>
            <a:chExt cx="1003899" cy="484187"/>
          </a:xfrm>
        </p:grpSpPr>
        <p:sp>
          <p:nvSpPr>
            <p:cNvPr id="1524" name="Arrow"/>
            <p:cNvSpPr/>
            <p:nvPr/>
          </p:nvSpPr>
          <p:spPr>
            <a:xfrm>
              <a:off x="0" y="0"/>
              <a:ext cx="1003899" cy="4841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04A7B"/>
            </a:solidFill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5" name="Proyección"/>
            <p:cNvSpPr txBox="1"/>
            <p:nvPr/>
          </p:nvSpPr>
          <p:spPr>
            <a:xfrm>
              <a:off x="-1" y="113823"/>
              <a:ext cx="88285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Proyección</a:t>
              </a:r>
            </a:p>
          </p:txBody>
        </p:sp>
      </p:grpSp>
      <p:sp>
        <p:nvSpPr>
          <p:cNvPr id="1527" name="Straight Arrow Connector 81"/>
          <p:cNvSpPr/>
          <p:nvPr/>
        </p:nvSpPr>
        <p:spPr>
          <a:xfrm flipH="1" flipV="1">
            <a:off x="5127324" y="1191522"/>
            <a:ext cx="5393" cy="2748185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28" name="Straight Arrow Connector 83"/>
          <p:cNvSpPr/>
          <p:nvPr/>
        </p:nvSpPr>
        <p:spPr>
          <a:xfrm flipV="1">
            <a:off x="4873923" y="3693183"/>
            <a:ext cx="3836443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31" name="Rectangle 251"/>
          <p:cNvGrpSpPr/>
          <p:nvPr/>
        </p:nvGrpSpPr>
        <p:grpSpPr>
          <a:xfrm>
            <a:off x="8701895" y="3725533"/>
            <a:ext cx="403615" cy="381361"/>
            <a:chOff x="0" y="0"/>
            <a:chExt cx="403614" cy="381360"/>
          </a:xfrm>
        </p:grpSpPr>
        <p:sp>
          <p:nvSpPr>
            <p:cNvPr id="1529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530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534" name="Rectangle 252"/>
          <p:cNvGrpSpPr/>
          <p:nvPr/>
        </p:nvGrpSpPr>
        <p:grpSpPr>
          <a:xfrm>
            <a:off x="4696004" y="808726"/>
            <a:ext cx="403615" cy="381361"/>
            <a:chOff x="0" y="0"/>
            <a:chExt cx="403614" cy="381360"/>
          </a:xfrm>
        </p:grpSpPr>
        <p:sp>
          <p:nvSpPr>
            <p:cNvPr id="1532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533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535" name="Multiply 84"/>
          <p:cNvSpPr/>
          <p:nvPr/>
        </p:nvSpPr>
        <p:spPr>
          <a:xfrm rot="18900000">
            <a:off x="5643498" y="1524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36" name="Multiply 84"/>
          <p:cNvSpPr/>
          <p:nvPr/>
        </p:nvSpPr>
        <p:spPr>
          <a:xfrm rot="18900000">
            <a:off x="5842985" y="24247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37" name="Multiply 84"/>
          <p:cNvSpPr/>
          <p:nvPr/>
        </p:nvSpPr>
        <p:spPr>
          <a:xfrm rot="18900000">
            <a:off x="7228602" y="337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38" name="Multiply 84"/>
          <p:cNvSpPr/>
          <p:nvPr/>
        </p:nvSpPr>
        <p:spPr>
          <a:xfrm rot="18900000">
            <a:off x="5605758" y="28722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39" name="Multiply 84"/>
          <p:cNvSpPr/>
          <p:nvPr/>
        </p:nvSpPr>
        <p:spPr>
          <a:xfrm rot="18900000">
            <a:off x="8500998" y="21497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0" name="Multiply 84"/>
          <p:cNvSpPr/>
          <p:nvPr/>
        </p:nvSpPr>
        <p:spPr>
          <a:xfrm rot="18900000">
            <a:off x="5842985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1" name="Multiply 84"/>
          <p:cNvSpPr/>
          <p:nvPr/>
        </p:nvSpPr>
        <p:spPr>
          <a:xfrm rot="18900000">
            <a:off x="6188041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2" name="Multiply 84"/>
          <p:cNvSpPr/>
          <p:nvPr/>
        </p:nvSpPr>
        <p:spPr>
          <a:xfrm rot="18900000">
            <a:off x="7250169" y="18532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3" name="Multiply 84"/>
          <p:cNvSpPr/>
          <p:nvPr/>
        </p:nvSpPr>
        <p:spPr>
          <a:xfrm rot="18900000">
            <a:off x="8274554" y="29100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4" name="Multiply 84"/>
          <p:cNvSpPr/>
          <p:nvPr/>
        </p:nvSpPr>
        <p:spPr>
          <a:xfrm rot="18900000">
            <a:off x="6188041" y="28722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5" name="Multiply 84"/>
          <p:cNvSpPr/>
          <p:nvPr/>
        </p:nvSpPr>
        <p:spPr>
          <a:xfrm rot="18900000">
            <a:off x="7924107" y="3168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6" name="Multiply 84"/>
          <p:cNvSpPr/>
          <p:nvPr/>
        </p:nvSpPr>
        <p:spPr>
          <a:xfrm rot="18900000">
            <a:off x="7401130" y="21282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7" name="Multiply 84"/>
          <p:cNvSpPr/>
          <p:nvPr/>
        </p:nvSpPr>
        <p:spPr>
          <a:xfrm rot="18900000">
            <a:off x="6107169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8" name="Multiply 84"/>
          <p:cNvSpPr/>
          <p:nvPr/>
        </p:nvSpPr>
        <p:spPr>
          <a:xfrm rot="18900000">
            <a:off x="6516923" y="34545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9" name="Multiply 84"/>
          <p:cNvSpPr/>
          <p:nvPr/>
        </p:nvSpPr>
        <p:spPr>
          <a:xfrm rot="18900000">
            <a:off x="6646319" y="2085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0" name="Multiply 84"/>
          <p:cNvSpPr/>
          <p:nvPr/>
        </p:nvSpPr>
        <p:spPr>
          <a:xfrm rot="18900000">
            <a:off x="7099205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1" name="Multiply 84"/>
          <p:cNvSpPr/>
          <p:nvPr/>
        </p:nvSpPr>
        <p:spPr>
          <a:xfrm rot="18900000">
            <a:off x="8247597" y="23492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2" name="Multiply 84"/>
          <p:cNvSpPr/>
          <p:nvPr/>
        </p:nvSpPr>
        <p:spPr>
          <a:xfrm rot="18900000">
            <a:off x="7250169" y="25649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3" name="Multiply 84"/>
          <p:cNvSpPr/>
          <p:nvPr/>
        </p:nvSpPr>
        <p:spPr>
          <a:xfrm rot="18900000">
            <a:off x="6646319" y="24786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4" name="Multiply 84"/>
          <p:cNvSpPr/>
          <p:nvPr/>
        </p:nvSpPr>
        <p:spPr>
          <a:xfrm rot="18900000">
            <a:off x="5481752" y="252181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5" name="Multiply 84"/>
          <p:cNvSpPr/>
          <p:nvPr/>
        </p:nvSpPr>
        <p:spPr>
          <a:xfrm rot="18900000">
            <a:off x="6570837" y="30609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6" name="Multiply 84"/>
          <p:cNvSpPr/>
          <p:nvPr/>
        </p:nvSpPr>
        <p:spPr>
          <a:xfrm rot="18900000">
            <a:off x="6910502" y="195031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7" name="Multiply 84"/>
          <p:cNvSpPr/>
          <p:nvPr/>
        </p:nvSpPr>
        <p:spPr>
          <a:xfrm rot="18900000">
            <a:off x="7104597" y="21929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8" name="Multiply 84"/>
          <p:cNvSpPr/>
          <p:nvPr/>
        </p:nvSpPr>
        <p:spPr>
          <a:xfrm rot="18900000">
            <a:off x="5589584" y="21174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9" name="Multiply 84"/>
          <p:cNvSpPr/>
          <p:nvPr/>
        </p:nvSpPr>
        <p:spPr>
          <a:xfrm rot="18900000">
            <a:off x="6818847" y="343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0" name="Multiply 84"/>
          <p:cNvSpPr/>
          <p:nvPr/>
        </p:nvSpPr>
        <p:spPr>
          <a:xfrm rot="18900000">
            <a:off x="5282268" y="27320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1" name="Multiply 84"/>
          <p:cNvSpPr/>
          <p:nvPr/>
        </p:nvSpPr>
        <p:spPr>
          <a:xfrm rot="18900000">
            <a:off x="7880974" y="27428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2" name="Multiply 84"/>
          <p:cNvSpPr/>
          <p:nvPr/>
        </p:nvSpPr>
        <p:spPr>
          <a:xfrm rot="18900000">
            <a:off x="6117952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3" name="Multiply 84"/>
          <p:cNvSpPr/>
          <p:nvPr/>
        </p:nvSpPr>
        <p:spPr>
          <a:xfrm rot="18900000">
            <a:off x="6678669" y="1017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4" name="Multiply 84"/>
          <p:cNvSpPr/>
          <p:nvPr/>
        </p:nvSpPr>
        <p:spPr>
          <a:xfrm rot="18900000">
            <a:off x="5314617" y="18532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5" name="Multiply 84"/>
          <p:cNvSpPr/>
          <p:nvPr/>
        </p:nvSpPr>
        <p:spPr>
          <a:xfrm rot="18900000">
            <a:off x="5999338" y="1314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6" name="Multiply 84"/>
          <p:cNvSpPr/>
          <p:nvPr/>
        </p:nvSpPr>
        <p:spPr>
          <a:xfrm rot="18900000">
            <a:off x="7066857" y="30825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7" name="Multiply 84"/>
          <p:cNvSpPr/>
          <p:nvPr/>
        </p:nvSpPr>
        <p:spPr>
          <a:xfrm rot="18900000">
            <a:off x="7525136" y="29962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8" name="Multiply 84"/>
          <p:cNvSpPr/>
          <p:nvPr/>
        </p:nvSpPr>
        <p:spPr>
          <a:xfrm rot="18900000">
            <a:off x="5249919" y="22899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9" name="Multiply 84"/>
          <p:cNvSpPr/>
          <p:nvPr/>
        </p:nvSpPr>
        <p:spPr>
          <a:xfrm rot="18900000">
            <a:off x="5735154" y="33143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0" name="Multiply 84"/>
          <p:cNvSpPr/>
          <p:nvPr/>
        </p:nvSpPr>
        <p:spPr>
          <a:xfrm rot="18900000">
            <a:off x="6910502" y="275364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1" name="Multiply 84"/>
          <p:cNvSpPr/>
          <p:nvPr/>
        </p:nvSpPr>
        <p:spPr>
          <a:xfrm rot="18900000">
            <a:off x="6285088" y="25110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2" name="Multiply 84"/>
          <p:cNvSpPr/>
          <p:nvPr/>
        </p:nvSpPr>
        <p:spPr>
          <a:xfrm rot="18900000">
            <a:off x="6425268" y="1465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3" name="Multiply 84"/>
          <p:cNvSpPr/>
          <p:nvPr/>
        </p:nvSpPr>
        <p:spPr>
          <a:xfrm rot="18900000">
            <a:off x="5400881" y="30825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4" name="Multiply 84"/>
          <p:cNvSpPr/>
          <p:nvPr/>
        </p:nvSpPr>
        <p:spPr>
          <a:xfrm rot="18900000">
            <a:off x="6295871" y="11685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5" name="Multiply 84"/>
          <p:cNvSpPr/>
          <p:nvPr/>
        </p:nvSpPr>
        <p:spPr>
          <a:xfrm rot="18900000">
            <a:off x="6835021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6" name="Multiply 84"/>
          <p:cNvSpPr/>
          <p:nvPr/>
        </p:nvSpPr>
        <p:spPr>
          <a:xfrm rot="18900000">
            <a:off x="7579050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7" name="Multiply 84"/>
          <p:cNvSpPr/>
          <p:nvPr/>
        </p:nvSpPr>
        <p:spPr>
          <a:xfrm rot="18900000">
            <a:off x="7449653" y="24247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8" name="Multiply 84"/>
          <p:cNvSpPr/>
          <p:nvPr/>
        </p:nvSpPr>
        <p:spPr>
          <a:xfrm rot="18900000">
            <a:off x="7606007" y="27105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9" name="Multiply 84"/>
          <p:cNvSpPr/>
          <p:nvPr/>
        </p:nvSpPr>
        <p:spPr>
          <a:xfrm rot="18900000">
            <a:off x="6759540" y="1675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0" name="Multiply 84"/>
          <p:cNvSpPr/>
          <p:nvPr/>
        </p:nvSpPr>
        <p:spPr>
          <a:xfrm rot="18900000">
            <a:off x="7331040" y="27967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1" name="Multiply 84"/>
          <p:cNvSpPr/>
          <p:nvPr/>
        </p:nvSpPr>
        <p:spPr>
          <a:xfrm rot="18900000">
            <a:off x="6522315" y="27752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2" name="Multiply 84"/>
          <p:cNvSpPr/>
          <p:nvPr/>
        </p:nvSpPr>
        <p:spPr>
          <a:xfrm rot="18900000">
            <a:off x="6285088" y="21497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3" name="Multiply 84"/>
          <p:cNvSpPr/>
          <p:nvPr/>
        </p:nvSpPr>
        <p:spPr>
          <a:xfrm rot="18900000">
            <a:off x="6452225" y="18317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4" name="Multiply 84"/>
          <p:cNvSpPr/>
          <p:nvPr/>
        </p:nvSpPr>
        <p:spPr>
          <a:xfrm rot="18900000">
            <a:off x="5756719" y="1810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5" name="Multiply 84"/>
          <p:cNvSpPr/>
          <p:nvPr/>
        </p:nvSpPr>
        <p:spPr>
          <a:xfrm rot="18900000">
            <a:off x="5956206" y="21390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6" name="Multiply 84"/>
          <p:cNvSpPr/>
          <p:nvPr/>
        </p:nvSpPr>
        <p:spPr>
          <a:xfrm rot="18900000">
            <a:off x="8274554" y="18532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7" name="Multiply 84"/>
          <p:cNvSpPr/>
          <p:nvPr/>
        </p:nvSpPr>
        <p:spPr>
          <a:xfrm rot="18900000">
            <a:off x="8155941" y="26566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8" name="Multiply 84"/>
          <p:cNvSpPr/>
          <p:nvPr/>
        </p:nvSpPr>
        <p:spPr>
          <a:xfrm rot="18900000">
            <a:off x="7907932" y="17616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9" name="Multiply 84"/>
          <p:cNvSpPr/>
          <p:nvPr/>
        </p:nvSpPr>
        <p:spPr>
          <a:xfrm rot="18900000">
            <a:off x="7972630" y="1454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0" name="Multiply 84"/>
          <p:cNvSpPr/>
          <p:nvPr/>
        </p:nvSpPr>
        <p:spPr>
          <a:xfrm rot="18900000">
            <a:off x="7606007" y="16861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1" name="Multiply 84"/>
          <p:cNvSpPr/>
          <p:nvPr/>
        </p:nvSpPr>
        <p:spPr>
          <a:xfrm rot="18900000">
            <a:off x="7368782" y="1400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2" name="Multiply 84"/>
          <p:cNvSpPr/>
          <p:nvPr/>
        </p:nvSpPr>
        <p:spPr>
          <a:xfrm rot="18900000">
            <a:off x="5923857" y="27105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3" name="Multiply 84"/>
          <p:cNvSpPr/>
          <p:nvPr/>
        </p:nvSpPr>
        <p:spPr>
          <a:xfrm rot="18900000">
            <a:off x="6921286" y="1335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4" name="Multiply 84"/>
          <p:cNvSpPr/>
          <p:nvPr/>
        </p:nvSpPr>
        <p:spPr>
          <a:xfrm rot="18900000">
            <a:off x="7767752" y="208510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5" name="Multiply 84"/>
          <p:cNvSpPr/>
          <p:nvPr/>
        </p:nvSpPr>
        <p:spPr>
          <a:xfrm rot="18900000">
            <a:off x="7325649" y="1071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6" name="Multiply 84"/>
          <p:cNvSpPr/>
          <p:nvPr/>
        </p:nvSpPr>
        <p:spPr>
          <a:xfrm rot="18900000">
            <a:off x="8053502" y="206353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7" name="Multiply 84"/>
          <p:cNvSpPr/>
          <p:nvPr/>
        </p:nvSpPr>
        <p:spPr>
          <a:xfrm rot="18900000">
            <a:off x="8500998" y="25325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8" name="Multiply 84"/>
          <p:cNvSpPr/>
          <p:nvPr/>
        </p:nvSpPr>
        <p:spPr>
          <a:xfrm rot="18900000">
            <a:off x="7854017" y="23924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9" name="Multiply 84"/>
          <p:cNvSpPr/>
          <p:nvPr/>
        </p:nvSpPr>
        <p:spPr>
          <a:xfrm rot="18900000">
            <a:off x="6942852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00" name="Multiply 84"/>
          <p:cNvSpPr/>
          <p:nvPr/>
        </p:nvSpPr>
        <p:spPr>
          <a:xfrm rot="18900000">
            <a:off x="6452225" y="23115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01" name="Multiply 84"/>
          <p:cNvSpPr/>
          <p:nvPr/>
        </p:nvSpPr>
        <p:spPr>
          <a:xfrm rot="18900000">
            <a:off x="7606007" y="11955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02" name="Multiply 84"/>
          <p:cNvSpPr/>
          <p:nvPr/>
        </p:nvSpPr>
        <p:spPr>
          <a:xfrm rot="18900000">
            <a:off x="7045290" y="985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03" name="Multiply 84"/>
          <p:cNvSpPr/>
          <p:nvPr/>
        </p:nvSpPr>
        <p:spPr>
          <a:xfrm rot="18900000">
            <a:off x="6603186" y="1314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04" name="Ellipse 6"/>
          <p:cNvSpPr/>
          <p:nvPr/>
        </p:nvSpPr>
        <p:spPr>
          <a:xfrm rot="19680000">
            <a:off x="6161666" y="1620878"/>
            <a:ext cx="1558869" cy="129698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5" name="ZoneTexte 322"/>
          <p:cNvSpPr txBox="1"/>
          <p:nvPr/>
        </p:nvSpPr>
        <p:spPr>
          <a:xfrm>
            <a:off x="1558145" y="861595"/>
            <a:ext cx="20979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3D</a:t>
            </a:r>
          </a:p>
        </p:txBody>
      </p:sp>
      <p:sp>
        <p:nvSpPr>
          <p:cNvPr id="1606" name="ZoneTexte 324"/>
          <p:cNvSpPr txBox="1"/>
          <p:nvPr/>
        </p:nvSpPr>
        <p:spPr>
          <a:xfrm>
            <a:off x="5944139" y="673937"/>
            <a:ext cx="209795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Espacio 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Proyectando de vuelta al espacio 2D</a:t>
            </a:r>
          </a:p>
        </p:txBody>
      </p:sp>
      <p:sp>
        <p:nvSpPr>
          <p:cNvPr id="1611" name="Straight Arrow Connector 83"/>
          <p:cNvSpPr/>
          <p:nvPr/>
        </p:nvSpPr>
        <p:spPr>
          <a:xfrm flipH="1">
            <a:off x="461359" y="2916808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2" name="Straight Arrow Connector 83"/>
          <p:cNvSpPr/>
          <p:nvPr/>
        </p:nvSpPr>
        <p:spPr>
          <a:xfrm>
            <a:off x="1382540" y="2922197"/>
            <a:ext cx="2299862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3" name="Straight Arrow Connector 83"/>
          <p:cNvSpPr/>
          <p:nvPr/>
        </p:nvSpPr>
        <p:spPr>
          <a:xfrm flipV="1">
            <a:off x="1374835" y="1188828"/>
            <a:ext cx="3080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16" name="Rectangle 102"/>
          <p:cNvGrpSpPr/>
          <p:nvPr/>
        </p:nvGrpSpPr>
        <p:grpSpPr>
          <a:xfrm>
            <a:off x="33974" y="4435066"/>
            <a:ext cx="403615" cy="381361"/>
            <a:chOff x="0" y="0"/>
            <a:chExt cx="403614" cy="381360"/>
          </a:xfrm>
        </p:grpSpPr>
        <p:sp>
          <p:nvSpPr>
            <p:cNvPr id="161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615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619" name="Rectangle 103"/>
          <p:cNvGrpSpPr/>
          <p:nvPr/>
        </p:nvGrpSpPr>
        <p:grpSpPr>
          <a:xfrm>
            <a:off x="3684715" y="2949155"/>
            <a:ext cx="403615" cy="381361"/>
            <a:chOff x="0" y="0"/>
            <a:chExt cx="403614" cy="381360"/>
          </a:xfrm>
        </p:grpSpPr>
        <p:sp>
          <p:nvSpPr>
            <p:cNvPr id="161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618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1622" name="Rectangle 104"/>
          <p:cNvGrpSpPr/>
          <p:nvPr/>
        </p:nvGrpSpPr>
        <p:grpSpPr>
          <a:xfrm>
            <a:off x="948906" y="806031"/>
            <a:ext cx="403615" cy="381362"/>
            <a:chOff x="0" y="0"/>
            <a:chExt cx="403614" cy="381360"/>
          </a:xfrm>
        </p:grpSpPr>
        <p:sp>
          <p:nvSpPr>
            <p:cNvPr id="1620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621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623" name="Multiply 84"/>
          <p:cNvSpPr/>
          <p:nvPr/>
        </p:nvSpPr>
        <p:spPr>
          <a:xfrm rot="18900000">
            <a:off x="2268411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4" name="Multiply 84"/>
          <p:cNvSpPr/>
          <p:nvPr/>
        </p:nvSpPr>
        <p:spPr>
          <a:xfrm rot="18900000">
            <a:off x="2500247" y="17723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5" name="Multiply 84"/>
          <p:cNvSpPr/>
          <p:nvPr/>
        </p:nvSpPr>
        <p:spPr>
          <a:xfrm rot="18900000">
            <a:off x="2467898" y="15621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6" name="Multiply 84"/>
          <p:cNvSpPr/>
          <p:nvPr/>
        </p:nvSpPr>
        <p:spPr>
          <a:xfrm rot="18900000">
            <a:off x="2699733" y="1589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7" name="Multiply 84"/>
          <p:cNvSpPr/>
          <p:nvPr/>
        </p:nvSpPr>
        <p:spPr>
          <a:xfrm rot="18900000">
            <a:off x="2780606" y="1804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8" name="Multiply 84"/>
          <p:cNvSpPr/>
          <p:nvPr/>
        </p:nvSpPr>
        <p:spPr>
          <a:xfrm rot="18900000">
            <a:off x="3042094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9" name="Multiply 84"/>
          <p:cNvSpPr/>
          <p:nvPr/>
        </p:nvSpPr>
        <p:spPr>
          <a:xfrm rot="18900000">
            <a:off x="3023223" y="19341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0" name="Multiply 84"/>
          <p:cNvSpPr/>
          <p:nvPr/>
        </p:nvSpPr>
        <p:spPr>
          <a:xfrm rot="18900000">
            <a:off x="2847998" y="2036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1" name="Multiply 84"/>
          <p:cNvSpPr/>
          <p:nvPr/>
        </p:nvSpPr>
        <p:spPr>
          <a:xfrm rot="18900000">
            <a:off x="2621555" y="2036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2" name="Multiply 84"/>
          <p:cNvSpPr/>
          <p:nvPr/>
        </p:nvSpPr>
        <p:spPr>
          <a:xfrm rot="18900000">
            <a:off x="2289979" y="18532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3" name="Multiply 84"/>
          <p:cNvSpPr/>
          <p:nvPr/>
        </p:nvSpPr>
        <p:spPr>
          <a:xfrm rot="18900000">
            <a:off x="2378937" y="2085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4" name="Multiply 84"/>
          <p:cNvSpPr/>
          <p:nvPr/>
        </p:nvSpPr>
        <p:spPr>
          <a:xfrm rot="18900000">
            <a:off x="2236063" y="14057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5" name="Multiply 84"/>
          <p:cNvSpPr/>
          <p:nvPr/>
        </p:nvSpPr>
        <p:spPr>
          <a:xfrm rot="18900000">
            <a:off x="2548771" y="1338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6" name="Multiply 84"/>
          <p:cNvSpPr/>
          <p:nvPr/>
        </p:nvSpPr>
        <p:spPr>
          <a:xfrm rot="18900000">
            <a:off x="2815651" y="13734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7" name="Multiply 84"/>
          <p:cNvSpPr/>
          <p:nvPr/>
        </p:nvSpPr>
        <p:spPr>
          <a:xfrm rot="18900000">
            <a:off x="2963916" y="1540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8" name="Multiply 84"/>
          <p:cNvSpPr/>
          <p:nvPr/>
        </p:nvSpPr>
        <p:spPr>
          <a:xfrm rot="18900000">
            <a:off x="2020404" y="16052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9" name="Multiply 84"/>
          <p:cNvSpPr/>
          <p:nvPr/>
        </p:nvSpPr>
        <p:spPr>
          <a:xfrm rot="18900000">
            <a:off x="2004228" y="1869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0" name="Multiply 84"/>
          <p:cNvSpPr/>
          <p:nvPr/>
        </p:nvSpPr>
        <p:spPr>
          <a:xfrm rot="18900000">
            <a:off x="2152494" y="20311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1" name="Multiply 84"/>
          <p:cNvSpPr/>
          <p:nvPr/>
        </p:nvSpPr>
        <p:spPr>
          <a:xfrm rot="18900000">
            <a:off x="1233243" y="3659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2" name="Multiply 84"/>
          <p:cNvSpPr/>
          <p:nvPr/>
        </p:nvSpPr>
        <p:spPr>
          <a:xfrm rot="18900000">
            <a:off x="1475860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3" name="Multiply 84"/>
          <p:cNvSpPr/>
          <p:nvPr/>
        </p:nvSpPr>
        <p:spPr>
          <a:xfrm rot="18900000">
            <a:off x="2899219" y="4311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4" name="Multiply 84"/>
          <p:cNvSpPr/>
          <p:nvPr/>
        </p:nvSpPr>
        <p:spPr>
          <a:xfrm rot="18900000">
            <a:off x="1152371" y="392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5" name="Multiply 84"/>
          <p:cNvSpPr/>
          <p:nvPr/>
        </p:nvSpPr>
        <p:spPr>
          <a:xfrm rot="18900000">
            <a:off x="3470719" y="38696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6" name="Multiply 84"/>
          <p:cNvSpPr/>
          <p:nvPr/>
        </p:nvSpPr>
        <p:spPr>
          <a:xfrm rot="18900000">
            <a:off x="1583691" y="4106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7" name="Multiply 84"/>
          <p:cNvSpPr/>
          <p:nvPr/>
        </p:nvSpPr>
        <p:spPr>
          <a:xfrm rot="18900000">
            <a:off x="1858657" y="41824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8" name="Multiply 84"/>
          <p:cNvSpPr/>
          <p:nvPr/>
        </p:nvSpPr>
        <p:spPr>
          <a:xfrm rot="18900000">
            <a:off x="3945171" y="38049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9" name="Multiply 84"/>
          <p:cNvSpPr/>
          <p:nvPr/>
        </p:nvSpPr>
        <p:spPr>
          <a:xfrm rot="18900000">
            <a:off x="1799351" y="3880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0" name="Multiply 84"/>
          <p:cNvSpPr/>
          <p:nvPr/>
        </p:nvSpPr>
        <p:spPr>
          <a:xfrm rot="18900000">
            <a:off x="3583940" y="41877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1" name="Multiply 84"/>
          <p:cNvSpPr/>
          <p:nvPr/>
        </p:nvSpPr>
        <p:spPr>
          <a:xfrm rot="18900000">
            <a:off x="1842483" y="4376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2" name="Multiply 84"/>
          <p:cNvSpPr/>
          <p:nvPr/>
        </p:nvSpPr>
        <p:spPr>
          <a:xfrm rot="18900000">
            <a:off x="2187539" y="4381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3" name="Multiply 84"/>
          <p:cNvSpPr/>
          <p:nvPr/>
        </p:nvSpPr>
        <p:spPr>
          <a:xfrm rot="18900000">
            <a:off x="2252237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4" name="Multiply 84"/>
          <p:cNvSpPr/>
          <p:nvPr/>
        </p:nvSpPr>
        <p:spPr>
          <a:xfrm rot="18900000">
            <a:off x="1152371" y="3454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5" name="Multiply 84"/>
          <p:cNvSpPr/>
          <p:nvPr/>
        </p:nvSpPr>
        <p:spPr>
          <a:xfrm rot="18900000">
            <a:off x="2074318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6" name="Multiply 84"/>
          <p:cNvSpPr/>
          <p:nvPr/>
        </p:nvSpPr>
        <p:spPr>
          <a:xfrm rot="18900000">
            <a:off x="1179328" y="42524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7" name="Multiply 84"/>
          <p:cNvSpPr/>
          <p:nvPr/>
        </p:nvSpPr>
        <p:spPr>
          <a:xfrm rot="18900000">
            <a:off x="2554162" y="43657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8" name="Multiply 84"/>
          <p:cNvSpPr/>
          <p:nvPr/>
        </p:nvSpPr>
        <p:spPr>
          <a:xfrm rot="18900000">
            <a:off x="947493" y="36755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9" name="Multiply 84"/>
          <p:cNvSpPr/>
          <p:nvPr/>
        </p:nvSpPr>
        <p:spPr>
          <a:xfrm rot="18900000">
            <a:off x="3616290" y="36917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0" name="Multiply 84"/>
          <p:cNvSpPr/>
          <p:nvPr/>
        </p:nvSpPr>
        <p:spPr>
          <a:xfrm rot="18900000">
            <a:off x="1465078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1" name="Multiply 84"/>
          <p:cNvSpPr/>
          <p:nvPr/>
        </p:nvSpPr>
        <p:spPr>
          <a:xfrm rot="18900000">
            <a:off x="2268412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2" name="Multiply 84"/>
          <p:cNvSpPr/>
          <p:nvPr/>
        </p:nvSpPr>
        <p:spPr>
          <a:xfrm rot="18900000">
            <a:off x="904360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3" name="Multiply 84"/>
          <p:cNvSpPr/>
          <p:nvPr/>
        </p:nvSpPr>
        <p:spPr>
          <a:xfrm rot="18900000">
            <a:off x="1589083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4" name="Multiply 84"/>
          <p:cNvSpPr/>
          <p:nvPr/>
        </p:nvSpPr>
        <p:spPr>
          <a:xfrm rot="18900000">
            <a:off x="2845303" y="4096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5" name="Multiply 84"/>
          <p:cNvSpPr/>
          <p:nvPr/>
        </p:nvSpPr>
        <p:spPr>
          <a:xfrm rot="18900000">
            <a:off x="3282017" y="4031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6" name="Multiply 84"/>
          <p:cNvSpPr/>
          <p:nvPr/>
        </p:nvSpPr>
        <p:spPr>
          <a:xfrm rot="18900000">
            <a:off x="2618860" y="376725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7" name="Multiply 84"/>
          <p:cNvSpPr/>
          <p:nvPr/>
        </p:nvSpPr>
        <p:spPr>
          <a:xfrm rot="18900000">
            <a:off x="1384205" y="4317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8" name="Multiply 84"/>
          <p:cNvSpPr/>
          <p:nvPr/>
        </p:nvSpPr>
        <p:spPr>
          <a:xfrm rot="18900000">
            <a:off x="1939530" y="3546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9" name="Multiply 84"/>
          <p:cNvSpPr/>
          <p:nvPr/>
        </p:nvSpPr>
        <p:spPr>
          <a:xfrm rot="18900000">
            <a:off x="1039148" y="41123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0" name="Multiply 84"/>
          <p:cNvSpPr/>
          <p:nvPr/>
        </p:nvSpPr>
        <p:spPr>
          <a:xfrm rot="18900000">
            <a:off x="1858657" y="32496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1" name="Multiply 84"/>
          <p:cNvSpPr/>
          <p:nvPr/>
        </p:nvSpPr>
        <p:spPr>
          <a:xfrm rot="18900000">
            <a:off x="3158011" y="4301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2" name="Multiply 84"/>
          <p:cNvSpPr/>
          <p:nvPr/>
        </p:nvSpPr>
        <p:spPr>
          <a:xfrm rot="18900000">
            <a:off x="3050181" y="3643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3" name="Multiply 84"/>
          <p:cNvSpPr/>
          <p:nvPr/>
        </p:nvSpPr>
        <p:spPr>
          <a:xfrm rot="18900000">
            <a:off x="3238884" y="37564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4" name="Multiply 84"/>
          <p:cNvSpPr/>
          <p:nvPr/>
        </p:nvSpPr>
        <p:spPr>
          <a:xfrm rot="18900000">
            <a:off x="1346465" y="399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5" name="Multiply 84"/>
          <p:cNvSpPr/>
          <p:nvPr/>
        </p:nvSpPr>
        <p:spPr>
          <a:xfrm rot="18900000">
            <a:off x="1583691" y="43657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6" name="Multiply 84"/>
          <p:cNvSpPr/>
          <p:nvPr/>
        </p:nvSpPr>
        <p:spPr>
          <a:xfrm rot="18900000">
            <a:off x="3864300" y="3988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7" name="Multiply 84"/>
          <p:cNvSpPr/>
          <p:nvPr/>
        </p:nvSpPr>
        <p:spPr>
          <a:xfrm rot="18900000">
            <a:off x="3826559" y="35893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8" name="Multiply 84"/>
          <p:cNvSpPr/>
          <p:nvPr/>
        </p:nvSpPr>
        <p:spPr>
          <a:xfrm rot="18900000">
            <a:off x="2219888" y="416622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9" name="Multiply 84"/>
          <p:cNvSpPr/>
          <p:nvPr/>
        </p:nvSpPr>
        <p:spPr>
          <a:xfrm rot="18900000">
            <a:off x="3476111" y="3546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0" name="Multiply 84"/>
          <p:cNvSpPr/>
          <p:nvPr/>
        </p:nvSpPr>
        <p:spPr>
          <a:xfrm rot="18900000">
            <a:off x="3077138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1" name="Multiply 84"/>
          <p:cNvSpPr/>
          <p:nvPr/>
        </p:nvSpPr>
        <p:spPr>
          <a:xfrm rot="18900000">
            <a:off x="2866870" y="3486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2" name="Multiply 84"/>
          <p:cNvSpPr/>
          <p:nvPr/>
        </p:nvSpPr>
        <p:spPr>
          <a:xfrm rot="18900000">
            <a:off x="1594473" y="3643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3" name="Multiply 84"/>
          <p:cNvSpPr/>
          <p:nvPr/>
        </p:nvSpPr>
        <p:spPr>
          <a:xfrm rot="18900000">
            <a:off x="2511030" y="33898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4" name="Multiply 84"/>
          <p:cNvSpPr/>
          <p:nvPr/>
        </p:nvSpPr>
        <p:spPr>
          <a:xfrm rot="18900000">
            <a:off x="3384455" y="4268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5" name="Multiply 84"/>
          <p:cNvSpPr/>
          <p:nvPr/>
        </p:nvSpPr>
        <p:spPr>
          <a:xfrm rot="18900000">
            <a:off x="2931568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6" name="Multiply 84"/>
          <p:cNvSpPr/>
          <p:nvPr/>
        </p:nvSpPr>
        <p:spPr>
          <a:xfrm rot="18900000">
            <a:off x="3729512" y="4096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7" name="Multiply 84"/>
          <p:cNvSpPr/>
          <p:nvPr/>
        </p:nvSpPr>
        <p:spPr>
          <a:xfrm rot="18900000">
            <a:off x="2478681" y="4150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8" name="Multiply 84"/>
          <p:cNvSpPr/>
          <p:nvPr/>
        </p:nvSpPr>
        <p:spPr>
          <a:xfrm rot="18900000">
            <a:off x="3594723" y="33736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9" name="Multiply 84"/>
          <p:cNvSpPr/>
          <p:nvPr/>
        </p:nvSpPr>
        <p:spPr>
          <a:xfrm rot="18900000">
            <a:off x="3244276" y="32766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90" name="Multiply 84"/>
          <p:cNvSpPr/>
          <p:nvPr/>
        </p:nvSpPr>
        <p:spPr>
          <a:xfrm rot="18900000">
            <a:off x="2635035" y="3125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91" name="Multiply 84"/>
          <p:cNvSpPr/>
          <p:nvPr/>
        </p:nvSpPr>
        <p:spPr>
          <a:xfrm rot="18900000">
            <a:off x="2192931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92" name="Organigramme : Données 1"/>
          <p:cNvSpPr/>
          <p:nvPr/>
        </p:nvSpPr>
        <p:spPr>
          <a:xfrm rot="21480000">
            <a:off x="1415270" y="2474703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95" name="Flèche : droite 248"/>
          <p:cNvGrpSpPr/>
          <p:nvPr/>
        </p:nvGrpSpPr>
        <p:grpSpPr>
          <a:xfrm>
            <a:off x="4086764" y="2350697"/>
            <a:ext cx="1003900" cy="484188"/>
            <a:chOff x="0" y="0"/>
            <a:chExt cx="1003899" cy="484187"/>
          </a:xfrm>
        </p:grpSpPr>
        <p:sp>
          <p:nvSpPr>
            <p:cNvPr id="1693" name="Arrow"/>
            <p:cNvSpPr/>
            <p:nvPr/>
          </p:nvSpPr>
          <p:spPr>
            <a:xfrm>
              <a:off x="0" y="0"/>
              <a:ext cx="1003899" cy="4841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04A7B"/>
            </a:solidFill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4" name="Proyección"/>
            <p:cNvSpPr txBox="1"/>
            <p:nvPr/>
          </p:nvSpPr>
          <p:spPr>
            <a:xfrm>
              <a:off x="-1" y="113823"/>
              <a:ext cx="88285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Proyección</a:t>
              </a:r>
            </a:p>
          </p:txBody>
        </p:sp>
      </p:grpSp>
      <p:sp>
        <p:nvSpPr>
          <p:cNvPr id="1696" name="Straight Arrow Connector 81"/>
          <p:cNvSpPr/>
          <p:nvPr/>
        </p:nvSpPr>
        <p:spPr>
          <a:xfrm flipH="1" flipV="1">
            <a:off x="5127324" y="1191522"/>
            <a:ext cx="5393" cy="2748185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97" name="Straight Arrow Connector 83"/>
          <p:cNvSpPr/>
          <p:nvPr/>
        </p:nvSpPr>
        <p:spPr>
          <a:xfrm flipV="1">
            <a:off x="4873923" y="3693183"/>
            <a:ext cx="3836443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00" name="Rectangle 251"/>
          <p:cNvGrpSpPr/>
          <p:nvPr/>
        </p:nvGrpSpPr>
        <p:grpSpPr>
          <a:xfrm>
            <a:off x="8701895" y="3725533"/>
            <a:ext cx="403615" cy="381361"/>
            <a:chOff x="0" y="0"/>
            <a:chExt cx="403614" cy="381360"/>
          </a:xfrm>
        </p:grpSpPr>
        <p:sp>
          <p:nvSpPr>
            <p:cNvPr id="169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699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703" name="Rectangle 252"/>
          <p:cNvGrpSpPr/>
          <p:nvPr/>
        </p:nvGrpSpPr>
        <p:grpSpPr>
          <a:xfrm>
            <a:off x="4696004" y="808726"/>
            <a:ext cx="403615" cy="381361"/>
            <a:chOff x="0" y="0"/>
            <a:chExt cx="403614" cy="381360"/>
          </a:xfrm>
        </p:grpSpPr>
        <p:sp>
          <p:nvSpPr>
            <p:cNvPr id="170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702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704" name="Multiply 84"/>
          <p:cNvSpPr/>
          <p:nvPr/>
        </p:nvSpPr>
        <p:spPr>
          <a:xfrm rot="18900000">
            <a:off x="5643498" y="15243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05" name="Multiply 84"/>
          <p:cNvSpPr/>
          <p:nvPr/>
        </p:nvSpPr>
        <p:spPr>
          <a:xfrm rot="18900000">
            <a:off x="5842985" y="24247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06" name="Multiply 84"/>
          <p:cNvSpPr/>
          <p:nvPr/>
        </p:nvSpPr>
        <p:spPr>
          <a:xfrm rot="18900000">
            <a:off x="7228602" y="337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07" name="Multiply 84"/>
          <p:cNvSpPr/>
          <p:nvPr/>
        </p:nvSpPr>
        <p:spPr>
          <a:xfrm rot="18900000">
            <a:off x="5605758" y="28722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08" name="Multiply 84"/>
          <p:cNvSpPr/>
          <p:nvPr/>
        </p:nvSpPr>
        <p:spPr>
          <a:xfrm rot="18900000">
            <a:off x="8500998" y="21497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09" name="Multiply 84"/>
          <p:cNvSpPr/>
          <p:nvPr/>
        </p:nvSpPr>
        <p:spPr>
          <a:xfrm rot="18900000">
            <a:off x="5842985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0" name="Multiply 84"/>
          <p:cNvSpPr/>
          <p:nvPr/>
        </p:nvSpPr>
        <p:spPr>
          <a:xfrm rot="18900000">
            <a:off x="6188041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1" name="Multiply 84"/>
          <p:cNvSpPr/>
          <p:nvPr/>
        </p:nvSpPr>
        <p:spPr>
          <a:xfrm rot="18900000">
            <a:off x="7250169" y="18532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2" name="Multiply 84"/>
          <p:cNvSpPr/>
          <p:nvPr/>
        </p:nvSpPr>
        <p:spPr>
          <a:xfrm rot="18900000">
            <a:off x="8274554" y="29100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3" name="Multiply 84"/>
          <p:cNvSpPr/>
          <p:nvPr/>
        </p:nvSpPr>
        <p:spPr>
          <a:xfrm rot="18900000">
            <a:off x="6188041" y="28722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4" name="Multiply 84"/>
          <p:cNvSpPr/>
          <p:nvPr/>
        </p:nvSpPr>
        <p:spPr>
          <a:xfrm rot="18900000">
            <a:off x="7924107" y="3168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5" name="Multiply 84"/>
          <p:cNvSpPr/>
          <p:nvPr/>
        </p:nvSpPr>
        <p:spPr>
          <a:xfrm rot="18900000">
            <a:off x="7401130" y="21282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6" name="Multiply 84"/>
          <p:cNvSpPr/>
          <p:nvPr/>
        </p:nvSpPr>
        <p:spPr>
          <a:xfrm rot="18900000">
            <a:off x="6107169" y="35030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7" name="Multiply 84"/>
          <p:cNvSpPr/>
          <p:nvPr/>
        </p:nvSpPr>
        <p:spPr>
          <a:xfrm rot="18900000">
            <a:off x="6516923" y="34545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8" name="Multiply 84"/>
          <p:cNvSpPr/>
          <p:nvPr/>
        </p:nvSpPr>
        <p:spPr>
          <a:xfrm rot="18900000">
            <a:off x="6646319" y="2085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9" name="Multiply 84"/>
          <p:cNvSpPr/>
          <p:nvPr/>
        </p:nvSpPr>
        <p:spPr>
          <a:xfrm rot="18900000">
            <a:off x="7099205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0" name="Multiply 84"/>
          <p:cNvSpPr/>
          <p:nvPr/>
        </p:nvSpPr>
        <p:spPr>
          <a:xfrm rot="18900000">
            <a:off x="8247597" y="23492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1" name="Multiply 84"/>
          <p:cNvSpPr/>
          <p:nvPr/>
        </p:nvSpPr>
        <p:spPr>
          <a:xfrm rot="18900000">
            <a:off x="7250169" y="25649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2" name="Multiply 84"/>
          <p:cNvSpPr/>
          <p:nvPr/>
        </p:nvSpPr>
        <p:spPr>
          <a:xfrm rot="18900000">
            <a:off x="6646319" y="24786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3" name="Multiply 84"/>
          <p:cNvSpPr/>
          <p:nvPr/>
        </p:nvSpPr>
        <p:spPr>
          <a:xfrm rot="18900000">
            <a:off x="5481752" y="252181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4" name="Multiply 84"/>
          <p:cNvSpPr/>
          <p:nvPr/>
        </p:nvSpPr>
        <p:spPr>
          <a:xfrm rot="18900000">
            <a:off x="6570837" y="30609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5" name="Multiply 84"/>
          <p:cNvSpPr/>
          <p:nvPr/>
        </p:nvSpPr>
        <p:spPr>
          <a:xfrm rot="18900000">
            <a:off x="6910502" y="195031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6" name="Multiply 84"/>
          <p:cNvSpPr/>
          <p:nvPr/>
        </p:nvSpPr>
        <p:spPr>
          <a:xfrm rot="18900000">
            <a:off x="7104597" y="21929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7" name="Multiply 84"/>
          <p:cNvSpPr/>
          <p:nvPr/>
        </p:nvSpPr>
        <p:spPr>
          <a:xfrm rot="18900000">
            <a:off x="5589584" y="21174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8" name="Multiply 84"/>
          <p:cNvSpPr/>
          <p:nvPr/>
        </p:nvSpPr>
        <p:spPr>
          <a:xfrm rot="18900000">
            <a:off x="6818847" y="343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9" name="Multiply 84"/>
          <p:cNvSpPr/>
          <p:nvPr/>
        </p:nvSpPr>
        <p:spPr>
          <a:xfrm rot="18900000">
            <a:off x="5282268" y="27320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0" name="Multiply 84"/>
          <p:cNvSpPr/>
          <p:nvPr/>
        </p:nvSpPr>
        <p:spPr>
          <a:xfrm rot="18900000">
            <a:off x="7880974" y="27428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1" name="Multiply 84"/>
          <p:cNvSpPr/>
          <p:nvPr/>
        </p:nvSpPr>
        <p:spPr>
          <a:xfrm rot="18900000">
            <a:off x="6117952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2" name="Multiply 84"/>
          <p:cNvSpPr/>
          <p:nvPr/>
        </p:nvSpPr>
        <p:spPr>
          <a:xfrm rot="18900000">
            <a:off x="6678669" y="1017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3" name="Multiply 84"/>
          <p:cNvSpPr/>
          <p:nvPr/>
        </p:nvSpPr>
        <p:spPr>
          <a:xfrm rot="18900000">
            <a:off x="5314617" y="18532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4" name="Multiply 84"/>
          <p:cNvSpPr/>
          <p:nvPr/>
        </p:nvSpPr>
        <p:spPr>
          <a:xfrm rot="18900000">
            <a:off x="5999338" y="1314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5" name="Multiply 84"/>
          <p:cNvSpPr/>
          <p:nvPr/>
        </p:nvSpPr>
        <p:spPr>
          <a:xfrm rot="18900000">
            <a:off x="7066857" y="30825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6" name="Multiply 84"/>
          <p:cNvSpPr/>
          <p:nvPr/>
        </p:nvSpPr>
        <p:spPr>
          <a:xfrm rot="18900000">
            <a:off x="7525136" y="29962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7" name="Multiply 84"/>
          <p:cNvSpPr/>
          <p:nvPr/>
        </p:nvSpPr>
        <p:spPr>
          <a:xfrm rot="18900000">
            <a:off x="5249919" y="22899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8" name="Multiply 84"/>
          <p:cNvSpPr/>
          <p:nvPr/>
        </p:nvSpPr>
        <p:spPr>
          <a:xfrm rot="18900000">
            <a:off x="5735154" y="33143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9" name="Multiply 84"/>
          <p:cNvSpPr/>
          <p:nvPr/>
        </p:nvSpPr>
        <p:spPr>
          <a:xfrm rot="18900000">
            <a:off x="6910502" y="275364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0" name="Multiply 84"/>
          <p:cNvSpPr/>
          <p:nvPr/>
        </p:nvSpPr>
        <p:spPr>
          <a:xfrm rot="18900000">
            <a:off x="6285088" y="25110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1" name="Multiply 84"/>
          <p:cNvSpPr/>
          <p:nvPr/>
        </p:nvSpPr>
        <p:spPr>
          <a:xfrm rot="18900000">
            <a:off x="6425268" y="1465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2" name="Multiply 84"/>
          <p:cNvSpPr/>
          <p:nvPr/>
        </p:nvSpPr>
        <p:spPr>
          <a:xfrm rot="18900000">
            <a:off x="5400881" y="30825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3" name="Multiply 84"/>
          <p:cNvSpPr/>
          <p:nvPr/>
        </p:nvSpPr>
        <p:spPr>
          <a:xfrm rot="18900000">
            <a:off x="6295871" y="11685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4" name="Multiply 84"/>
          <p:cNvSpPr/>
          <p:nvPr/>
        </p:nvSpPr>
        <p:spPr>
          <a:xfrm rot="18900000">
            <a:off x="6835021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5" name="Multiply 84"/>
          <p:cNvSpPr/>
          <p:nvPr/>
        </p:nvSpPr>
        <p:spPr>
          <a:xfrm rot="18900000">
            <a:off x="7579050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6" name="Multiply 84"/>
          <p:cNvSpPr/>
          <p:nvPr/>
        </p:nvSpPr>
        <p:spPr>
          <a:xfrm rot="18900000">
            <a:off x="7449653" y="24247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7" name="Multiply 84"/>
          <p:cNvSpPr/>
          <p:nvPr/>
        </p:nvSpPr>
        <p:spPr>
          <a:xfrm rot="18900000">
            <a:off x="7606007" y="27105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8" name="Multiply 84"/>
          <p:cNvSpPr/>
          <p:nvPr/>
        </p:nvSpPr>
        <p:spPr>
          <a:xfrm rot="18900000">
            <a:off x="6759540" y="1675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9" name="Multiply 84"/>
          <p:cNvSpPr/>
          <p:nvPr/>
        </p:nvSpPr>
        <p:spPr>
          <a:xfrm rot="18900000">
            <a:off x="7331040" y="27967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0" name="Multiply 84"/>
          <p:cNvSpPr/>
          <p:nvPr/>
        </p:nvSpPr>
        <p:spPr>
          <a:xfrm rot="18900000">
            <a:off x="6522315" y="27752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1" name="Multiply 84"/>
          <p:cNvSpPr/>
          <p:nvPr/>
        </p:nvSpPr>
        <p:spPr>
          <a:xfrm rot="18900000">
            <a:off x="6285088" y="21497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2" name="Multiply 84"/>
          <p:cNvSpPr/>
          <p:nvPr/>
        </p:nvSpPr>
        <p:spPr>
          <a:xfrm rot="18900000">
            <a:off x="6452225" y="18317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3" name="Multiply 84"/>
          <p:cNvSpPr/>
          <p:nvPr/>
        </p:nvSpPr>
        <p:spPr>
          <a:xfrm rot="18900000">
            <a:off x="5756719" y="18101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4" name="Multiply 84"/>
          <p:cNvSpPr/>
          <p:nvPr/>
        </p:nvSpPr>
        <p:spPr>
          <a:xfrm rot="18900000">
            <a:off x="5956206" y="21390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5" name="Multiply 84"/>
          <p:cNvSpPr/>
          <p:nvPr/>
        </p:nvSpPr>
        <p:spPr>
          <a:xfrm rot="18900000">
            <a:off x="8274554" y="18532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6" name="Multiply 84"/>
          <p:cNvSpPr/>
          <p:nvPr/>
        </p:nvSpPr>
        <p:spPr>
          <a:xfrm rot="18900000">
            <a:off x="8155941" y="26566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7" name="Multiply 84"/>
          <p:cNvSpPr/>
          <p:nvPr/>
        </p:nvSpPr>
        <p:spPr>
          <a:xfrm rot="18900000">
            <a:off x="7907932" y="17616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8" name="Multiply 84"/>
          <p:cNvSpPr/>
          <p:nvPr/>
        </p:nvSpPr>
        <p:spPr>
          <a:xfrm rot="18900000">
            <a:off x="7972630" y="1454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9" name="Multiply 84"/>
          <p:cNvSpPr/>
          <p:nvPr/>
        </p:nvSpPr>
        <p:spPr>
          <a:xfrm rot="18900000">
            <a:off x="7606007" y="16861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0" name="Multiply 84"/>
          <p:cNvSpPr/>
          <p:nvPr/>
        </p:nvSpPr>
        <p:spPr>
          <a:xfrm rot="18900000">
            <a:off x="7368782" y="1400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1" name="Multiply 84"/>
          <p:cNvSpPr/>
          <p:nvPr/>
        </p:nvSpPr>
        <p:spPr>
          <a:xfrm rot="18900000">
            <a:off x="5923857" y="27105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2" name="Multiply 84"/>
          <p:cNvSpPr/>
          <p:nvPr/>
        </p:nvSpPr>
        <p:spPr>
          <a:xfrm rot="18900000">
            <a:off x="6921286" y="1335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3" name="Multiply 84"/>
          <p:cNvSpPr/>
          <p:nvPr/>
        </p:nvSpPr>
        <p:spPr>
          <a:xfrm rot="18900000">
            <a:off x="7767752" y="208510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4" name="Multiply 84"/>
          <p:cNvSpPr/>
          <p:nvPr/>
        </p:nvSpPr>
        <p:spPr>
          <a:xfrm rot="18900000">
            <a:off x="7325649" y="1071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5" name="Multiply 84"/>
          <p:cNvSpPr/>
          <p:nvPr/>
        </p:nvSpPr>
        <p:spPr>
          <a:xfrm rot="18900000">
            <a:off x="8053502" y="206353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6" name="Multiply 84"/>
          <p:cNvSpPr/>
          <p:nvPr/>
        </p:nvSpPr>
        <p:spPr>
          <a:xfrm rot="18900000">
            <a:off x="8500998" y="25325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7" name="Multiply 84"/>
          <p:cNvSpPr/>
          <p:nvPr/>
        </p:nvSpPr>
        <p:spPr>
          <a:xfrm rot="18900000">
            <a:off x="7854017" y="23924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8" name="Multiply 84"/>
          <p:cNvSpPr/>
          <p:nvPr/>
        </p:nvSpPr>
        <p:spPr>
          <a:xfrm rot="18900000">
            <a:off x="6942852" y="248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69" name="Multiply 84"/>
          <p:cNvSpPr/>
          <p:nvPr/>
        </p:nvSpPr>
        <p:spPr>
          <a:xfrm rot="18900000">
            <a:off x="6452225" y="23115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70" name="Multiply 84"/>
          <p:cNvSpPr/>
          <p:nvPr/>
        </p:nvSpPr>
        <p:spPr>
          <a:xfrm rot="18900000">
            <a:off x="7606007" y="11955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71" name="Multiply 84"/>
          <p:cNvSpPr/>
          <p:nvPr/>
        </p:nvSpPr>
        <p:spPr>
          <a:xfrm rot="18900000">
            <a:off x="7045290" y="985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72" name="Multiply 84"/>
          <p:cNvSpPr/>
          <p:nvPr/>
        </p:nvSpPr>
        <p:spPr>
          <a:xfrm rot="18900000">
            <a:off x="6603186" y="1314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73" name="Ellipse 6"/>
          <p:cNvSpPr/>
          <p:nvPr/>
        </p:nvSpPr>
        <p:spPr>
          <a:xfrm rot="19680000">
            <a:off x="6161666" y="1620878"/>
            <a:ext cx="1558869" cy="129698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4" name="ZoneTexte 322"/>
          <p:cNvSpPr txBox="1"/>
          <p:nvPr/>
        </p:nvSpPr>
        <p:spPr>
          <a:xfrm>
            <a:off x="1558145" y="861595"/>
            <a:ext cx="20979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3D</a:t>
            </a:r>
          </a:p>
        </p:txBody>
      </p:sp>
      <p:sp>
        <p:nvSpPr>
          <p:cNvPr id="1775" name="Connecteur droit avec flèche 323"/>
          <p:cNvSpPr/>
          <p:nvPr/>
        </p:nvSpPr>
        <p:spPr>
          <a:xfrm>
            <a:off x="4838880" y="1701313"/>
            <a:ext cx="1431986" cy="353685"/>
          </a:xfrm>
          <a:prstGeom prst="line">
            <a:avLst/>
          </a:prstGeom>
          <a:ln w="12700">
            <a:solidFill>
              <a:srgbClr val="4A452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6" name="ZoneTexte 7"/>
          <p:cNvSpPr txBox="1"/>
          <p:nvPr/>
        </p:nvSpPr>
        <p:spPr>
          <a:xfrm>
            <a:off x="3340039" y="1498840"/>
            <a:ext cx="168613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Separador No Lineal</a:t>
            </a:r>
          </a:p>
        </p:txBody>
      </p:sp>
      <p:sp>
        <p:nvSpPr>
          <p:cNvPr id="1777" name="ZoneTexte 324"/>
          <p:cNvSpPr txBox="1"/>
          <p:nvPr/>
        </p:nvSpPr>
        <p:spPr>
          <a:xfrm>
            <a:off x="5944139" y="739973"/>
            <a:ext cx="2097957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Pero hay un precio a pagar…</a:t>
            </a:r>
          </a:p>
        </p:txBody>
      </p:sp>
      <p:grpSp>
        <p:nvGrpSpPr>
          <p:cNvPr id="1784" name="Rectangle 2"/>
          <p:cNvGrpSpPr/>
          <p:nvPr/>
        </p:nvGrpSpPr>
        <p:grpSpPr>
          <a:xfrm>
            <a:off x="2741613" y="2162175"/>
            <a:ext cx="4505805" cy="1092200"/>
            <a:chOff x="0" y="0"/>
            <a:chExt cx="4505804" cy="1092200"/>
          </a:xfrm>
        </p:grpSpPr>
        <p:sp>
          <p:nvSpPr>
            <p:cNvPr id="1782" name="Rectangle"/>
            <p:cNvSpPr/>
            <p:nvPr/>
          </p:nvSpPr>
          <p:spPr>
            <a:xfrm>
              <a:off x="-1" y="0"/>
              <a:ext cx="4505806" cy="1092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783" name="Transformar una variable a un Espacio de Dimension Superior puede ser muy costoso computacionalmente"/>
            <p:cNvSpPr txBox="1"/>
            <p:nvPr/>
          </p:nvSpPr>
          <p:spPr>
            <a:xfrm>
              <a:off x="-1" y="138429"/>
              <a:ext cx="4505806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Transformar una variable a un Espacio de Dimension Superior puede ser muy costoso computacionalmente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El truco del 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El Kernel Gaussiano RBF</a:t>
            </a:r>
          </a:p>
        </p:txBody>
      </p:sp>
      <p:sp>
        <p:nvSpPr>
          <p:cNvPr id="1793" name="Rectangle 3"/>
          <p:cNvSpPr txBox="1"/>
          <p:nvPr/>
        </p:nvSpPr>
        <p:spPr>
          <a:xfrm>
            <a:off x="2310938" y="1809750"/>
            <a:ext cx="4901842" cy="13496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e>
                  </m:d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f>
                        <m:fPr>
                          <m:ctrlP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ctrlPr>
                                    <a:rPr xmlns:a="http://schemas.openxmlformats.org/drawingml/2006/main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begChr m:val="‖"/>
                                  <m:endChr m:val="‖"/>
                                </m:dPr>
                                <m:e>
                                  <m:limUpp>
                                    <m:e>
                                      <m:r>
                                        <a:rPr xmlns:a="http://schemas.openxmlformats.org/drawingml/2006/main" sz="4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xmlns:a="http://schemas.openxmlformats.org/drawingml/2006/main" sz="4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  <m:r>
                                    <a:rPr xmlns:a="http://schemas.openxmlformats.org/drawingml/2006/main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e>
                                      <m:limUpp>
                                        <m:e>
                                          <m:r>
                                            <a:rPr xmlns:a="http://schemas.openxmlformats.org/drawingml/2006/main" sz="4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xmlns:a="http://schemas.openxmlformats.org/drawingml/2006/main" sz="4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</m:e>
                                    <m:sup>
                                      <m:r>
                                        <a:rPr xmlns:a="http://schemas.openxmlformats.org/drawingml/2006/main" sz="4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e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sup>
                  </m:sSup>
                </m:oMath>
              </m:oMathPara>
            </a14:m>
            <a:endParaRPr sz="4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El Kernel Gaussiano RBF</a:t>
            </a:r>
          </a:p>
        </p:txBody>
      </p:sp>
      <p:pic>
        <p:nvPicPr>
          <p:cNvPr id="179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8909" t="6819" r="51212" b="4544"/>
          <a:stretch>
            <a:fillRect/>
          </a:stretch>
        </p:blipFill>
        <p:spPr>
          <a:xfrm>
            <a:off x="380999" y="819150"/>
            <a:ext cx="4800601" cy="3983476"/>
          </a:xfrm>
          <a:prstGeom prst="rect">
            <a:avLst/>
          </a:prstGeom>
          <a:ln w="12700">
            <a:miter lim="400000"/>
          </a:ln>
        </p:spPr>
      </p:pic>
      <p:sp>
        <p:nvSpPr>
          <p:cNvPr id="1799" name="TextBox 2"/>
          <p:cNvSpPr txBox="1"/>
          <p:nvPr/>
        </p:nvSpPr>
        <p:spPr>
          <a:xfrm>
            <a:off x="4783511" y="4548709"/>
            <a:ext cx="448365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Image source: http://www.cs.toronto.edu/~duvenaud/cookbook/index.html</a:t>
            </a:r>
          </a:p>
        </p:txBody>
      </p:sp>
      <p:sp>
        <p:nvSpPr>
          <p:cNvPr id="1800" name="Rectangle 4"/>
          <p:cNvSpPr txBox="1"/>
          <p:nvPr/>
        </p:nvSpPr>
        <p:spPr>
          <a:xfrm>
            <a:off x="5682203" y="2259710"/>
            <a:ext cx="2941106" cy="809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f>
                        <m:f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ctrlP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begChr m:val="‖"/>
                                  <m:endChr m:val="‖"/>
                                </m:dPr>
                                <m:e>
                                  <m:limUpp>
                                    <m:e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e>
                                      <m:limUpp>
                                        <m:e>
                                          <m: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</m:e>
                                    <m:sup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sup>
                  </m:sSup>
                </m:oMath>
              </m:oMathPara>
            </a14:m>
            <a:endParaRPr sz="2400"/>
          </a:p>
        </p:txBody>
      </p:sp>
      <p:sp>
        <p:nvSpPr>
          <p:cNvPr id="1801" name="Oval 5"/>
          <p:cNvSpPr/>
          <p:nvPr/>
        </p:nvSpPr>
        <p:spPr>
          <a:xfrm>
            <a:off x="2790825" y="3481578"/>
            <a:ext cx="205755" cy="8077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2" name="Straight Connector 7"/>
          <p:cNvSpPr/>
          <p:nvPr/>
        </p:nvSpPr>
        <p:spPr>
          <a:xfrm flipH="1">
            <a:off x="2895599" y="1733550"/>
            <a:ext cx="1" cy="1714500"/>
          </a:xfrm>
          <a:prstGeom prst="line">
            <a:avLst/>
          </a:prstGeom>
          <a:ln w="38100">
            <a:solidFill>
              <a:srgbClr val="FFFFFF"/>
            </a:solidFill>
            <a:prstDash val="sysDash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03" name="Multiply 84"/>
          <p:cNvSpPr/>
          <p:nvPr/>
        </p:nvSpPr>
        <p:spPr>
          <a:xfrm rot="18900000">
            <a:off x="3094660" y="40787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04" name="Multiply 84"/>
          <p:cNvSpPr/>
          <p:nvPr/>
        </p:nvSpPr>
        <p:spPr>
          <a:xfrm rot="18900000">
            <a:off x="2523887" y="351046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05" name="Straight Arrow Connector 22"/>
          <p:cNvSpPr/>
          <p:nvPr/>
        </p:nvSpPr>
        <p:spPr>
          <a:xfrm>
            <a:off x="2893701" y="3562349"/>
            <a:ext cx="230499" cy="533402"/>
          </a:xfrm>
          <a:prstGeom prst="line">
            <a:avLst/>
          </a:prstGeom>
          <a:ln w="127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1806" name="Straight Arrow Connector 27"/>
          <p:cNvCxnSpPr>
            <a:stCxn id="1801" idx="0"/>
            <a:endCxn id="1804" idx="0"/>
          </p:cNvCxnSpPr>
          <p:nvPr/>
        </p:nvCxnSpPr>
        <p:spPr>
          <a:xfrm flipH="1">
            <a:off x="2579689" y="3521964"/>
            <a:ext cx="314014" cy="44302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822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22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822" fill="hold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22" fill="hold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4"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2" grpId="1"/>
      <p:bldP build="whole" bldLvl="1" animBg="1" rev="0" advAuto="0" spid="1801" grpId="2"/>
      <p:bldP build="whole" bldLvl="1" animBg="1" rev="0" advAuto="0" spid="1804" grpId="5"/>
      <p:bldP build="whole" bldLvl="1" animBg="1" rev="0" advAuto="0" spid="1803" grpId="3"/>
      <p:bldP build="whole" bldLvl="1" animBg="1" rev="0" advAuto="0" spid="1806" grpId="6"/>
      <p:bldP build="whole" bldLvl="1" animBg="1" rev="0" advAuto="0" spid="1805" grpId="4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Oval 87"/>
          <p:cNvSpPr/>
          <p:nvPr/>
        </p:nvSpPr>
        <p:spPr>
          <a:xfrm>
            <a:off x="2689846" y="2719577"/>
            <a:ext cx="210271" cy="21027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1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El Kernel Gaussiano RBF</a:t>
            </a:r>
          </a:p>
        </p:txBody>
      </p:sp>
      <p:pic>
        <p:nvPicPr>
          <p:cNvPr id="181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8909" t="6819" r="51212" b="4544"/>
          <a:stretch>
            <a:fillRect/>
          </a:stretch>
        </p:blipFill>
        <p:spPr>
          <a:xfrm>
            <a:off x="6324599" y="945043"/>
            <a:ext cx="23876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3" name="Straight Arrow Connector 83"/>
          <p:cNvSpPr/>
          <p:nvPr/>
        </p:nvSpPr>
        <p:spPr>
          <a:xfrm flipV="1">
            <a:off x="786981" y="4259298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16" name="Rectangle 5"/>
          <p:cNvGrpSpPr/>
          <p:nvPr/>
        </p:nvGrpSpPr>
        <p:grpSpPr>
          <a:xfrm>
            <a:off x="4534118" y="4291646"/>
            <a:ext cx="403615" cy="381361"/>
            <a:chOff x="0" y="0"/>
            <a:chExt cx="403614" cy="381360"/>
          </a:xfrm>
        </p:grpSpPr>
        <p:sp>
          <p:nvSpPr>
            <p:cNvPr id="181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815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1817" name="Multiply 84"/>
          <p:cNvSpPr/>
          <p:nvPr/>
        </p:nvSpPr>
        <p:spPr>
          <a:xfrm rot="18900000">
            <a:off x="1538223" y="2085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18" name="Multiply 84"/>
          <p:cNvSpPr/>
          <p:nvPr/>
        </p:nvSpPr>
        <p:spPr>
          <a:xfrm rot="18900000">
            <a:off x="1737708" y="2990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19" name="Multiply 84"/>
          <p:cNvSpPr/>
          <p:nvPr/>
        </p:nvSpPr>
        <p:spPr>
          <a:xfrm rot="18900000">
            <a:off x="3123326" y="39451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0" name="Multiply 84"/>
          <p:cNvSpPr/>
          <p:nvPr/>
        </p:nvSpPr>
        <p:spPr>
          <a:xfrm rot="18900000">
            <a:off x="1500483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1" name="Multiply 84"/>
          <p:cNvSpPr/>
          <p:nvPr/>
        </p:nvSpPr>
        <p:spPr>
          <a:xfrm rot="18900000">
            <a:off x="4395723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2" name="Multiply 84"/>
          <p:cNvSpPr/>
          <p:nvPr/>
        </p:nvSpPr>
        <p:spPr>
          <a:xfrm rot="18900000">
            <a:off x="1737708" y="35785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3" name="Multiply 84"/>
          <p:cNvSpPr/>
          <p:nvPr/>
        </p:nvSpPr>
        <p:spPr>
          <a:xfrm rot="18900000">
            <a:off x="2082765" y="38103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4" name="Multiply 84"/>
          <p:cNvSpPr/>
          <p:nvPr/>
        </p:nvSpPr>
        <p:spPr>
          <a:xfrm rot="18900000">
            <a:off x="3144892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5" name="Multiply 84"/>
          <p:cNvSpPr/>
          <p:nvPr/>
        </p:nvSpPr>
        <p:spPr>
          <a:xfrm rot="18900000">
            <a:off x="4169280" y="34761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6" name="Multiply 84"/>
          <p:cNvSpPr/>
          <p:nvPr/>
        </p:nvSpPr>
        <p:spPr>
          <a:xfrm rot="18900000">
            <a:off x="2082765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7" name="Multiply 84"/>
          <p:cNvSpPr/>
          <p:nvPr/>
        </p:nvSpPr>
        <p:spPr>
          <a:xfrm rot="18900000">
            <a:off x="3818832" y="373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8" name="Multiply 84"/>
          <p:cNvSpPr/>
          <p:nvPr/>
        </p:nvSpPr>
        <p:spPr>
          <a:xfrm rot="18900000">
            <a:off x="3295855" y="26943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9" name="Multiply 84"/>
          <p:cNvSpPr/>
          <p:nvPr/>
        </p:nvSpPr>
        <p:spPr>
          <a:xfrm rot="18900000">
            <a:off x="2001892" y="4063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0" name="Multiply 84"/>
          <p:cNvSpPr/>
          <p:nvPr/>
        </p:nvSpPr>
        <p:spPr>
          <a:xfrm rot="18900000">
            <a:off x="2411647" y="4015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1" name="Multiply 84"/>
          <p:cNvSpPr/>
          <p:nvPr/>
        </p:nvSpPr>
        <p:spPr>
          <a:xfrm rot="18900000">
            <a:off x="2541043" y="26512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2" name="Multiply 84"/>
          <p:cNvSpPr/>
          <p:nvPr/>
        </p:nvSpPr>
        <p:spPr>
          <a:xfrm rot="18900000">
            <a:off x="2993931" y="2209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3" name="Multiply 84"/>
          <p:cNvSpPr/>
          <p:nvPr/>
        </p:nvSpPr>
        <p:spPr>
          <a:xfrm rot="18900000">
            <a:off x="4142321" y="2910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4" name="Multiply 84"/>
          <p:cNvSpPr/>
          <p:nvPr/>
        </p:nvSpPr>
        <p:spPr>
          <a:xfrm rot="18900000">
            <a:off x="3144892" y="3131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5" name="Multiply 84"/>
          <p:cNvSpPr/>
          <p:nvPr/>
        </p:nvSpPr>
        <p:spPr>
          <a:xfrm rot="18900000">
            <a:off x="2541043" y="30393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6" name="Multiply 84"/>
          <p:cNvSpPr/>
          <p:nvPr/>
        </p:nvSpPr>
        <p:spPr>
          <a:xfrm rot="18900000">
            <a:off x="1376477" y="308792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7" name="Multiply 84"/>
          <p:cNvSpPr/>
          <p:nvPr/>
        </p:nvSpPr>
        <p:spPr>
          <a:xfrm rot="18900000">
            <a:off x="2465562" y="362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8" name="Multiply 84"/>
          <p:cNvSpPr/>
          <p:nvPr/>
        </p:nvSpPr>
        <p:spPr>
          <a:xfrm rot="18900000">
            <a:off x="2805227" y="2511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9" name="Multiply 84"/>
          <p:cNvSpPr/>
          <p:nvPr/>
        </p:nvSpPr>
        <p:spPr>
          <a:xfrm rot="18900000">
            <a:off x="2999321" y="2759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0" name="Multiply 84"/>
          <p:cNvSpPr/>
          <p:nvPr/>
        </p:nvSpPr>
        <p:spPr>
          <a:xfrm rot="18900000">
            <a:off x="1484308" y="26835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1" name="Multiply 84"/>
          <p:cNvSpPr/>
          <p:nvPr/>
        </p:nvSpPr>
        <p:spPr>
          <a:xfrm rot="18900000">
            <a:off x="2713571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2" name="Multiply 84"/>
          <p:cNvSpPr/>
          <p:nvPr/>
        </p:nvSpPr>
        <p:spPr>
          <a:xfrm rot="18900000">
            <a:off x="1176992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3" name="Multiply 84"/>
          <p:cNvSpPr/>
          <p:nvPr/>
        </p:nvSpPr>
        <p:spPr>
          <a:xfrm rot="18900000">
            <a:off x="3775700" y="3303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4" name="Multiply 84"/>
          <p:cNvSpPr/>
          <p:nvPr/>
        </p:nvSpPr>
        <p:spPr>
          <a:xfrm rot="18900000">
            <a:off x="2012675" y="2263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5" name="Multiply 84"/>
          <p:cNvSpPr/>
          <p:nvPr/>
        </p:nvSpPr>
        <p:spPr>
          <a:xfrm rot="18900000">
            <a:off x="2573392" y="15836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6" name="Multiply 84"/>
          <p:cNvSpPr/>
          <p:nvPr/>
        </p:nvSpPr>
        <p:spPr>
          <a:xfrm rot="18900000">
            <a:off x="1209341" y="2419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7" name="Multiply 84"/>
          <p:cNvSpPr/>
          <p:nvPr/>
        </p:nvSpPr>
        <p:spPr>
          <a:xfrm rot="18900000">
            <a:off x="189406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8" name="Multiply 84"/>
          <p:cNvSpPr/>
          <p:nvPr/>
        </p:nvSpPr>
        <p:spPr>
          <a:xfrm rot="18900000">
            <a:off x="2961581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9" name="Multiply 84"/>
          <p:cNvSpPr/>
          <p:nvPr/>
        </p:nvSpPr>
        <p:spPr>
          <a:xfrm rot="18900000">
            <a:off x="3419860" y="3556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0" name="Multiply 84"/>
          <p:cNvSpPr/>
          <p:nvPr/>
        </p:nvSpPr>
        <p:spPr>
          <a:xfrm rot="18900000">
            <a:off x="1144643" y="2856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1" name="Multiply 84"/>
          <p:cNvSpPr/>
          <p:nvPr/>
        </p:nvSpPr>
        <p:spPr>
          <a:xfrm rot="18900000">
            <a:off x="1629879" y="3875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2" name="Multiply 84"/>
          <p:cNvSpPr/>
          <p:nvPr/>
        </p:nvSpPr>
        <p:spPr>
          <a:xfrm rot="18900000">
            <a:off x="2805227" y="331436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3" name="Multiply 84"/>
          <p:cNvSpPr/>
          <p:nvPr/>
        </p:nvSpPr>
        <p:spPr>
          <a:xfrm rot="18900000">
            <a:off x="2179812" y="30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4" name="Multiply 84"/>
          <p:cNvSpPr/>
          <p:nvPr/>
        </p:nvSpPr>
        <p:spPr>
          <a:xfrm rot="18900000">
            <a:off x="2319991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5" name="Multiply 84"/>
          <p:cNvSpPr/>
          <p:nvPr/>
        </p:nvSpPr>
        <p:spPr>
          <a:xfrm rot="18900000">
            <a:off x="1295605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6" name="Multiply 84"/>
          <p:cNvSpPr/>
          <p:nvPr/>
        </p:nvSpPr>
        <p:spPr>
          <a:xfrm rot="18900000">
            <a:off x="2190595" y="1729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7" name="Multiply 84"/>
          <p:cNvSpPr/>
          <p:nvPr/>
        </p:nvSpPr>
        <p:spPr>
          <a:xfrm rot="18900000">
            <a:off x="2729746" y="282913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8" name="Multiply 84"/>
          <p:cNvSpPr/>
          <p:nvPr/>
        </p:nvSpPr>
        <p:spPr>
          <a:xfrm rot="18900000">
            <a:off x="3473775" y="38535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9" name="Multiply 84"/>
          <p:cNvSpPr/>
          <p:nvPr/>
        </p:nvSpPr>
        <p:spPr>
          <a:xfrm rot="18900000">
            <a:off x="3344379" y="29854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0" name="Multiply 84"/>
          <p:cNvSpPr/>
          <p:nvPr/>
        </p:nvSpPr>
        <p:spPr>
          <a:xfrm rot="18900000">
            <a:off x="3500733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1" name="Multiply 84"/>
          <p:cNvSpPr/>
          <p:nvPr/>
        </p:nvSpPr>
        <p:spPr>
          <a:xfrm rot="18900000">
            <a:off x="2654265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2" name="Multiply 84"/>
          <p:cNvSpPr/>
          <p:nvPr/>
        </p:nvSpPr>
        <p:spPr>
          <a:xfrm rot="18900000">
            <a:off x="3225765" y="3357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3" name="Multiply 84"/>
          <p:cNvSpPr/>
          <p:nvPr/>
        </p:nvSpPr>
        <p:spPr>
          <a:xfrm rot="18900000">
            <a:off x="2417038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4" name="Multiply 84"/>
          <p:cNvSpPr/>
          <p:nvPr/>
        </p:nvSpPr>
        <p:spPr>
          <a:xfrm rot="18900000">
            <a:off x="217981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5" name="Multiply 84"/>
          <p:cNvSpPr/>
          <p:nvPr/>
        </p:nvSpPr>
        <p:spPr>
          <a:xfrm rot="18900000">
            <a:off x="2346949" y="23978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6" name="Multiply 84"/>
          <p:cNvSpPr/>
          <p:nvPr/>
        </p:nvSpPr>
        <p:spPr>
          <a:xfrm rot="18900000">
            <a:off x="1651444" y="23708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7" name="Multiply 84"/>
          <p:cNvSpPr/>
          <p:nvPr/>
        </p:nvSpPr>
        <p:spPr>
          <a:xfrm rot="18900000">
            <a:off x="1850931" y="270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8" name="Multiply 84"/>
          <p:cNvSpPr/>
          <p:nvPr/>
        </p:nvSpPr>
        <p:spPr>
          <a:xfrm rot="18900000">
            <a:off x="4169280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9" name="Multiply 84"/>
          <p:cNvSpPr/>
          <p:nvPr/>
        </p:nvSpPr>
        <p:spPr>
          <a:xfrm rot="18900000">
            <a:off x="4050667" y="3217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0" name="Multiply 84"/>
          <p:cNvSpPr/>
          <p:nvPr/>
        </p:nvSpPr>
        <p:spPr>
          <a:xfrm rot="18900000">
            <a:off x="3802657" y="23223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1" name="Multiply 84"/>
          <p:cNvSpPr/>
          <p:nvPr/>
        </p:nvSpPr>
        <p:spPr>
          <a:xfrm rot="18900000">
            <a:off x="3867355" y="2015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2" name="Multiply 84"/>
          <p:cNvSpPr/>
          <p:nvPr/>
        </p:nvSpPr>
        <p:spPr>
          <a:xfrm rot="18900000">
            <a:off x="3500733" y="2252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3" name="Multiply 84"/>
          <p:cNvSpPr/>
          <p:nvPr/>
        </p:nvSpPr>
        <p:spPr>
          <a:xfrm rot="18900000">
            <a:off x="3263505" y="19610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4" name="Multiply 84"/>
          <p:cNvSpPr/>
          <p:nvPr/>
        </p:nvSpPr>
        <p:spPr>
          <a:xfrm rot="18900000">
            <a:off x="1818581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5" name="Multiply 84"/>
          <p:cNvSpPr/>
          <p:nvPr/>
        </p:nvSpPr>
        <p:spPr>
          <a:xfrm rot="18900000">
            <a:off x="2816010" y="19017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6" name="Multiply 84"/>
          <p:cNvSpPr/>
          <p:nvPr/>
        </p:nvSpPr>
        <p:spPr>
          <a:xfrm rot="18900000">
            <a:off x="3662477" y="2645819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7" name="Multiply 84"/>
          <p:cNvSpPr/>
          <p:nvPr/>
        </p:nvSpPr>
        <p:spPr>
          <a:xfrm rot="18900000">
            <a:off x="3220373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8" name="Multiply 84"/>
          <p:cNvSpPr/>
          <p:nvPr/>
        </p:nvSpPr>
        <p:spPr>
          <a:xfrm rot="18900000">
            <a:off x="3948227" y="262964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9" name="Multiply 84"/>
          <p:cNvSpPr/>
          <p:nvPr/>
        </p:nvSpPr>
        <p:spPr>
          <a:xfrm rot="18900000">
            <a:off x="4395723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80" name="Multiply 84"/>
          <p:cNvSpPr/>
          <p:nvPr/>
        </p:nvSpPr>
        <p:spPr>
          <a:xfrm rot="18900000">
            <a:off x="3748742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81" name="Multiply 84"/>
          <p:cNvSpPr/>
          <p:nvPr/>
        </p:nvSpPr>
        <p:spPr>
          <a:xfrm rot="18900000">
            <a:off x="2837576" y="30555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82" name="Multiply 84"/>
          <p:cNvSpPr/>
          <p:nvPr/>
        </p:nvSpPr>
        <p:spPr>
          <a:xfrm rot="18900000">
            <a:off x="2346949" y="28776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83" name="Multiply 84"/>
          <p:cNvSpPr/>
          <p:nvPr/>
        </p:nvSpPr>
        <p:spPr>
          <a:xfrm rot="18900000">
            <a:off x="3500733" y="1756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84" name="Multiply 84"/>
          <p:cNvSpPr/>
          <p:nvPr/>
        </p:nvSpPr>
        <p:spPr>
          <a:xfrm rot="18900000">
            <a:off x="2940015" y="155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85" name="Multiply 84"/>
          <p:cNvSpPr/>
          <p:nvPr/>
        </p:nvSpPr>
        <p:spPr>
          <a:xfrm rot="18900000">
            <a:off x="2497911" y="1874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86" name="Straight Arrow Connector 81"/>
          <p:cNvSpPr/>
          <p:nvPr/>
        </p:nvSpPr>
        <p:spPr>
          <a:xfrm flipV="1">
            <a:off x="1053865" y="1453011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87" name="ZoneTexte 77"/>
          <p:cNvSpPr txBox="1"/>
          <p:nvPr/>
        </p:nvSpPr>
        <p:spPr>
          <a:xfrm>
            <a:off x="1853781" y="937795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2D</a:t>
            </a:r>
          </a:p>
        </p:txBody>
      </p:sp>
      <p:grpSp>
        <p:nvGrpSpPr>
          <p:cNvPr id="1890" name="Rectangle 78"/>
          <p:cNvGrpSpPr/>
          <p:nvPr/>
        </p:nvGrpSpPr>
        <p:grpSpPr>
          <a:xfrm>
            <a:off x="622543" y="1070215"/>
            <a:ext cx="403615" cy="381361"/>
            <a:chOff x="0" y="0"/>
            <a:chExt cx="403614" cy="381360"/>
          </a:xfrm>
        </p:grpSpPr>
        <p:sp>
          <p:nvSpPr>
            <p:cNvPr id="188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889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891" name="Freeform: Shape 1"/>
          <p:cNvSpPr/>
          <p:nvPr/>
        </p:nvSpPr>
        <p:spPr>
          <a:xfrm>
            <a:off x="7216385" y="2248249"/>
            <a:ext cx="724931" cy="20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9" h="21600" fill="norm" stroke="1" extrusionOk="0">
                <a:moveTo>
                  <a:pt x="2032" y="0"/>
                </a:moveTo>
                <a:cubicBezTo>
                  <a:pt x="662" y="5112"/>
                  <a:pt x="-707" y="10224"/>
                  <a:pt x="412" y="13824"/>
                </a:cubicBezTo>
                <a:cubicBezTo>
                  <a:pt x="1530" y="17424"/>
                  <a:pt x="5580" y="21600"/>
                  <a:pt x="8743" y="21600"/>
                </a:cubicBezTo>
                <a:cubicBezTo>
                  <a:pt x="11906" y="21600"/>
                  <a:pt x="17884" y="17424"/>
                  <a:pt x="19389" y="13824"/>
                </a:cubicBezTo>
                <a:cubicBezTo>
                  <a:pt x="20893" y="10224"/>
                  <a:pt x="19331" y="5112"/>
                  <a:pt x="17769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2" name="Freeform: Shape 81"/>
          <p:cNvSpPr/>
          <p:nvPr/>
        </p:nvSpPr>
        <p:spPr>
          <a:xfrm>
            <a:off x="3590487" y="2457973"/>
            <a:ext cx="3607267" cy="43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0" fill="norm" stroke="1" extrusionOk="0">
                <a:moveTo>
                  <a:pt x="21600" y="0"/>
                </a:moveTo>
                <a:cubicBezTo>
                  <a:pt x="21068" y="9170"/>
                  <a:pt x="20537" y="18340"/>
                  <a:pt x="19741" y="19155"/>
                </a:cubicBezTo>
                <a:cubicBezTo>
                  <a:pt x="18946" y="19970"/>
                  <a:pt x="17766" y="4755"/>
                  <a:pt x="16828" y="4891"/>
                </a:cubicBezTo>
                <a:cubicBezTo>
                  <a:pt x="15890" y="5026"/>
                  <a:pt x="15078" y="20581"/>
                  <a:pt x="14115" y="19970"/>
                </a:cubicBezTo>
                <a:cubicBezTo>
                  <a:pt x="13153" y="19359"/>
                  <a:pt x="12089" y="1019"/>
                  <a:pt x="11051" y="1223"/>
                </a:cubicBezTo>
                <a:cubicBezTo>
                  <a:pt x="10013" y="1426"/>
                  <a:pt x="9075" y="20785"/>
                  <a:pt x="7887" y="21192"/>
                </a:cubicBezTo>
                <a:cubicBezTo>
                  <a:pt x="6698" y="21600"/>
                  <a:pt x="5233" y="6045"/>
                  <a:pt x="3918" y="3668"/>
                </a:cubicBezTo>
                <a:cubicBezTo>
                  <a:pt x="2604" y="1291"/>
                  <a:pt x="469" y="6725"/>
                  <a:pt x="0" y="6928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3" name="Ellipse 6"/>
          <p:cNvSpPr/>
          <p:nvPr/>
        </p:nvSpPr>
        <p:spPr>
          <a:xfrm rot="19680000">
            <a:off x="2013545" y="2113626"/>
            <a:ext cx="1558869" cy="1408199"/>
          </a:xfrm>
          <a:prstGeom prst="ellipse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4" name="Freeform: Shape 82"/>
          <p:cNvSpPr/>
          <p:nvPr/>
        </p:nvSpPr>
        <p:spPr>
          <a:xfrm>
            <a:off x="7969540" y="2424417"/>
            <a:ext cx="1032285" cy="168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21488" fill="norm" stroke="1" extrusionOk="0">
                <a:moveTo>
                  <a:pt x="10286" y="18668"/>
                </a:moveTo>
                <a:cubicBezTo>
                  <a:pt x="10800" y="20018"/>
                  <a:pt x="11314" y="21368"/>
                  <a:pt x="13029" y="21457"/>
                </a:cubicBezTo>
                <a:cubicBezTo>
                  <a:pt x="14743" y="21546"/>
                  <a:pt x="19714" y="21600"/>
                  <a:pt x="20571" y="19204"/>
                </a:cubicBezTo>
                <a:cubicBezTo>
                  <a:pt x="21429" y="16808"/>
                  <a:pt x="21600" y="10281"/>
                  <a:pt x="18171" y="7081"/>
                </a:cubicBezTo>
                <a:cubicBezTo>
                  <a:pt x="14743" y="3880"/>
                  <a:pt x="7371" y="1940"/>
                  <a:pt x="0" y="0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5" name="Rectangle 84"/>
          <p:cNvSpPr txBox="1"/>
          <p:nvPr/>
        </p:nvSpPr>
        <p:spPr>
          <a:xfrm>
            <a:off x="6182809" y="3180544"/>
            <a:ext cx="2941105" cy="8097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f>
                        <m:f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ctrlP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begChr m:val="‖"/>
                                  <m:endChr m:val="‖"/>
                                </m:dPr>
                                <m:e>
                                  <m:limUpp>
                                    <m:e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e>
                                      <m:limUpp>
                                        <m:e>
                                          <m: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</m:e>
                                    <m:sup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sup>
                  </m:sSup>
                </m:oMath>
              </m:oMathPara>
            </a14:m>
            <a:endParaRPr sz="2400"/>
          </a:p>
        </p:txBody>
      </p:sp>
      <p:grpSp>
        <p:nvGrpSpPr>
          <p:cNvPr id="1898" name="Group 88"/>
          <p:cNvGrpSpPr/>
          <p:nvPr/>
        </p:nvGrpSpPr>
        <p:grpSpPr>
          <a:xfrm>
            <a:off x="2969702" y="2902590"/>
            <a:ext cx="4068662" cy="1634347"/>
            <a:chOff x="0" y="0"/>
            <a:chExt cx="4068660" cy="1634345"/>
          </a:xfrm>
        </p:grpSpPr>
        <p:sp>
          <p:nvSpPr>
            <p:cNvPr id="1896" name="Freeform: Shape 86"/>
            <p:cNvSpPr/>
            <p:nvPr/>
          </p:nvSpPr>
          <p:spPr>
            <a:xfrm>
              <a:off x="-1" y="-1"/>
              <a:ext cx="4068662" cy="163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7" fill="norm" stroke="1" extrusionOk="0">
                  <a:moveTo>
                    <a:pt x="21600" y="13145"/>
                  </a:moveTo>
                  <a:cubicBezTo>
                    <a:pt x="20906" y="17372"/>
                    <a:pt x="20212" y="21600"/>
                    <a:pt x="16612" y="19409"/>
                  </a:cubicBezTo>
                  <a:cubicBezTo>
                    <a:pt x="13012" y="17218"/>
                    <a:pt x="2531" y="289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F04EE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7" name="ZoneTexte 77"/>
            <p:cNvSpPr txBox="1"/>
            <p:nvPr/>
          </p:nvSpPr>
          <p:spPr>
            <a:xfrm rot="1571179">
              <a:off x="1242948" y="859313"/>
              <a:ext cx="197221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Landmark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1" dur="2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" dur="500" fill="hold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1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6"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0"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0" grpId="2"/>
      <p:bldP build="whole" bldLvl="1" animBg="1" rev="0" advAuto="0" spid="1894" grpId="7"/>
      <p:bldP build="whole" bldLvl="1" animBg="1" rev="0" advAuto="0" spid="1892" grpId="5"/>
      <p:bldP build="whole" bldLvl="1" animBg="1" rev="0" advAuto="0" spid="1893" grpId="6"/>
      <p:bldP build="whole" bldLvl="1" animBg="1" rev="0" advAuto="0" spid="1898" grpId="1"/>
      <p:bldP build="whole" bldLvl="1" animBg="1" rev="0" advAuto="0" spid="1898" grpId="3"/>
      <p:bldP build="whole" bldLvl="1" animBg="1" rev="0" advAuto="0" spid="1891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Oval 88"/>
          <p:cNvSpPr/>
          <p:nvPr/>
        </p:nvSpPr>
        <p:spPr>
          <a:xfrm>
            <a:off x="2689846" y="2719577"/>
            <a:ext cx="210271" cy="21027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3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El Kernel Gaussiano RBF</a:t>
            </a:r>
          </a:p>
        </p:txBody>
      </p:sp>
      <p:pic>
        <p:nvPicPr>
          <p:cNvPr id="190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8909" t="6819" r="51212" b="4544"/>
          <a:stretch>
            <a:fillRect/>
          </a:stretch>
        </p:blipFill>
        <p:spPr>
          <a:xfrm>
            <a:off x="6324599" y="945043"/>
            <a:ext cx="23876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5" name="Straight Arrow Connector 83"/>
          <p:cNvSpPr/>
          <p:nvPr/>
        </p:nvSpPr>
        <p:spPr>
          <a:xfrm flipV="1">
            <a:off x="786981" y="4259298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08" name="Rectangle 5"/>
          <p:cNvGrpSpPr/>
          <p:nvPr/>
        </p:nvGrpSpPr>
        <p:grpSpPr>
          <a:xfrm>
            <a:off x="4534118" y="4291646"/>
            <a:ext cx="403615" cy="381361"/>
            <a:chOff x="0" y="0"/>
            <a:chExt cx="403614" cy="381360"/>
          </a:xfrm>
        </p:grpSpPr>
        <p:sp>
          <p:nvSpPr>
            <p:cNvPr id="190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907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1909" name="Multiply 84"/>
          <p:cNvSpPr/>
          <p:nvPr/>
        </p:nvSpPr>
        <p:spPr>
          <a:xfrm rot="18900000">
            <a:off x="1538223" y="2085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0" name="Multiply 84"/>
          <p:cNvSpPr/>
          <p:nvPr/>
        </p:nvSpPr>
        <p:spPr>
          <a:xfrm rot="18900000">
            <a:off x="1737708" y="2990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1" name="Multiply 84"/>
          <p:cNvSpPr/>
          <p:nvPr/>
        </p:nvSpPr>
        <p:spPr>
          <a:xfrm rot="18900000">
            <a:off x="3123326" y="39451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2" name="Multiply 84"/>
          <p:cNvSpPr/>
          <p:nvPr/>
        </p:nvSpPr>
        <p:spPr>
          <a:xfrm rot="18900000">
            <a:off x="1500483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3" name="Multiply 84"/>
          <p:cNvSpPr/>
          <p:nvPr/>
        </p:nvSpPr>
        <p:spPr>
          <a:xfrm rot="18900000">
            <a:off x="4395723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4" name="Multiply 84"/>
          <p:cNvSpPr/>
          <p:nvPr/>
        </p:nvSpPr>
        <p:spPr>
          <a:xfrm rot="18900000">
            <a:off x="1737708" y="35785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5" name="Multiply 84"/>
          <p:cNvSpPr/>
          <p:nvPr/>
        </p:nvSpPr>
        <p:spPr>
          <a:xfrm rot="18900000">
            <a:off x="2082765" y="38103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6" name="Multiply 84"/>
          <p:cNvSpPr/>
          <p:nvPr/>
        </p:nvSpPr>
        <p:spPr>
          <a:xfrm rot="18900000">
            <a:off x="3144892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7" name="Multiply 84"/>
          <p:cNvSpPr/>
          <p:nvPr/>
        </p:nvSpPr>
        <p:spPr>
          <a:xfrm rot="18900000">
            <a:off x="4169280" y="34761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8" name="Multiply 84"/>
          <p:cNvSpPr/>
          <p:nvPr/>
        </p:nvSpPr>
        <p:spPr>
          <a:xfrm rot="18900000">
            <a:off x="2082765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9" name="Multiply 84"/>
          <p:cNvSpPr/>
          <p:nvPr/>
        </p:nvSpPr>
        <p:spPr>
          <a:xfrm rot="18900000">
            <a:off x="3818832" y="373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0" name="Multiply 84"/>
          <p:cNvSpPr/>
          <p:nvPr/>
        </p:nvSpPr>
        <p:spPr>
          <a:xfrm rot="18900000">
            <a:off x="3295855" y="26943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1" name="Multiply 84"/>
          <p:cNvSpPr/>
          <p:nvPr/>
        </p:nvSpPr>
        <p:spPr>
          <a:xfrm rot="18900000">
            <a:off x="2001892" y="4063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2" name="Multiply 84"/>
          <p:cNvSpPr/>
          <p:nvPr/>
        </p:nvSpPr>
        <p:spPr>
          <a:xfrm rot="18900000">
            <a:off x="2411647" y="4015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3" name="Multiply 84"/>
          <p:cNvSpPr/>
          <p:nvPr/>
        </p:nvSpPr>
        <p:spPr>
          <a:xfrm rot="18900000">
            <a:off x="2541043" y="26512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4" name="Multiply 84"/>
          <p:cNvSpPr/>
          <p:nvPr/>
        </p:nvSpPr>
        <p:spPr>
          <a:xfrm rot="18900000">
            <a:off x="2993931" y="2209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5" name="Multiply 84"/>
          <p:cNvSpPr/>
          <p:nvPr/>
        </p:nvSpPr>
        <p:spPr>
          <a:xfrm rot="18900000">
            <a:off x="4142321" y="2910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6" name="Multiply 84"/>
          <p:cNvSpPr/>
          <p:nvPr/>
        </p:nvSpPr>
        <p:spPr>
          <a:xfrm rot="18900000">
            <a:off x="3144892" y="3131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7" name="Multiply 84"/>
          <p:cNvSpPr/>
          <p:nvPr/>
        </p:nvSpPr>
        <p:spPr>
          <a:xfrm rot="18900000">
            <a:off x="2541043" y="30393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8" name="Multiply 84"/>
          <p:cNvSpPr/>
          <p:nvPr/>
        </p:nvSpPr>
        <p:spPr>
          <a:xfrm rot="18900000">
            <a:off x="1376477" y="308792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9" name="Multiply 84"/>
          <p:cNvSpPr/>
          <p:nvPr/>
        </p:nvSpPr>
        <p:spPr>
          <a:xfrm rot="18900000">
            <a:off x="2465562" y="362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0" name="Multiply 84"/>
          <p:cNvSpPr/>
          <p:nvPr/>
        </p:nvSpPr>
        <p:spPr>
          <a:xfrm rot="18900000">
            <a:off x="2805227" y="2511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1" name="Multiply 84"/>
          <p:cNvSpPr/>
          <p:nvPr/>
        </p:nvSpPr>
        <p:spPr>
          <a:xfrm rot="18900000">
            <a:off x="2999321" y="2759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2" name="Multiply 84"/>
          <p:cNvSpPr/>
          <p:nvPr/>
        </p:nvSpPr>
        <p:spPr>
          <a:xfrm rot="18900000">
            <a:off x="1484308" y="26835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3" name="Multiply 84"/>
          <p:cNvSpPr/>
          <p:nvPr/>
        </p:nvSpPr>
        <p:spPr>
          <a:xfrm rot="18900000">
            <a:off x="2713571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4" name="Multiply 84"/>
          <p:cNvSpPr/>
          <p:nvPr/>
        </p:nvSpPr>
        <p:spPr>
          <a:xfrm rot="18900000">
            <a:off x="1176992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5" name="Multiply 84"/>
          <p:cNvSpPr/>
          <p:nvPr/>
        </p:nvSpPr>
        <p:spPr>
          <a:xfrm rot="18900000">
            <a:off x="3775700" y="3303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6" name="Multiply 84"/>
          <p:cNvSpPr/>
          <p:nvPr/>
        </p:nvSpPr>
        <p:spPr>
          <a:xfrm rot="18900000">
            <a:off x="2012675" y="2263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7" name="Multiply 84"/>
          <p:cNvSpPr/>
          <p:nvPr/>
        </p:nvSpPr>
        <p:spPr>
          <a:xfrm rot="18900000">
            <a:off x="2573392" y="15836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8" name="Multiply 84"/>
          <p:cNvSpPr/>
          <p:nvPr/>
        </p:nvSpPr>
        <p:spPr>
          <a:xfrm rot="18900000">
            <a:off x="1209341" y="2419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9" name="Multiply 84"/>
          <p:cNvSpPr/>
          <p:nvPr/>
        </p:nvSpPr>
        <p:spPr>
          <a:xfrm rot="18900000">
            <a:off x="189406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0" name="Multiply 84"/>
          <p:cNvSpPr/>
          <p:nvPr/>
        </p:nvSpPr>
        <p:spPr>
          <a:xfrm rot="18900000">
            <a:off x="2961581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1" name="Multiply 84"/>
          <p:cNvSpPr/>
          <p:nvPr/>
        </p:nvSpPr>
        <p:spPr>
          <a:xfrm rot="18900000">
            <a:off x="3419860" y="3556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2" name="Multiply 84"/>
          <p:cNvSpPr/>
          <p:nvPr/>
        </p:nvSpPr>
        <p:spPr>
          <a:xfrm rot="18900000">
            <a:off x="1144643" y="2856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3" name="Multiply 84"/>
          <p:cNvSpPr/>
          <p:nvPr/>
        </p:nvSpPr>
        <p:spPr>
          <a:xfrm rot="18900000">
            <a:off x="1629879" y="3875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4" name="Multiply 84"/>
          <p:cNvSpPr/>
          <p:nvPr/>
        </p:nvSpPr>
        <p:spPr>
          <a:xfrm rot="18900000">
            <a:off x="2805227" y="331436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5" name="Multiply 84"/>
          <p:cNvSpPr/>
          <p:nvPr/>
        </p:nvSpPr>
        <p:spPr>
          <a:xfrm rot="18900000">
            <a:off x="2179812" y="30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6" name="Multiply 84"/>
          <p:cNvSpPr/>
          <p:nvPr/>
        </p:nvSpPr>
        <p:spPr>
          <a:xfrm rot="18900000">
            <a:off x="2319991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7" name="Multiply 84"/>
          <p:cNvSpPr/>
          <p:nvPr/>
        </p:nvSpPr>
        <p:spPr>
          <a:xfrm rot="18900000">
            <a:off x="1295605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8" name="Multiply 84"/>
          <p:cNvSpPr/>
          <p:nvPr/>
        </p:nvSpPr>
        <p:spPr>
          <a:xfrm rot="18900000">
            <a:off x="2190595" y="1729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9" name="Multiply 84"/>
          <p:cNvSpPr/>
          <p:nvPr/>
        </p:nvSpPr>
        <p:spPr>
          <a:xfrm rot="18900000">
            <a:off x="2729746" y="282913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0" name="Multiply 84"/>
          <p:cNvSpPr/>
          <p:nvPr/>
        </p:nvSpPr>
        <p:spPr>
          <a:xfrm rot="18900000">
            <a:off x="3473775" y="38535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1" name="Multiply 84"/>
          <p:cNvSpPr/>
          <p:nvPr/>
        </p:nvSpPr>
        <p:spPr>
          <a:xfrm rot="18900000">
            <a:off x="3344379" y="29854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2" name="Multiply 84"/>
          <p:cNvSpPr/>
          <p:nvPr/>
        </p:nvSpPr>
        <p:spPr>
          <a:xfrm rot="18900000">
            <a:off x="3500733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3" name="Multiply 84"/>
          <p:cNvSpPr/>
          <p:nvPr/>
        </p:nvSpPr>
        <p:spPr>
          <a:xfrm rot="18900000">
            <a:off x="2654265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4" name="Multiply 84"/>
          <p:cNvSpPr/>
          <p:nvPr/>
        </p:nvSpPr>
        <p:spPr>
          <a:xfrm rot="18900000">
            <a:off x="3225765" y="3357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5" name="Multiply 84"/>
          <p:cNvSpPr/>
          <p:nvPr/>
        </p:nvSpPr>
        <p:spPr>
          <a:xfrm rot="18900000">
            <a:off x="2417038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6" name="Multiply 84"/>
          <p:cNvSpPr/>
          <p:nvPr/>
        </p:nvSpPr>
        <p:spPr>
          <a:xfrm rot="18900000">
            <a:off x="217981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7" name="Multiply 84"/>
          <p:cNvSpPr/>
          <p:nvPr/>
        </p:nvSpPr>
        <p:spPr>
          <a:xfrm rot="18900000">
            <a:off x="2346949" y="23978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8" name="Multiply 84"/>
          <p:cNvSpPr/>
          <p:nvPr/>
        </p:nvSpPr>
        <p:spPr>
          <a:xfrm rot="18900000">
            <a:off x="1651444" y="23708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9" name="Multiply 84"/>
          <p:cNvSpPr/>
          <p:nvPr/>
        </p:nvSpPr>
        <p:spPr>
          <a:xfrm rot="18900000">
            <a:off x="1850931" y="270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0" name="Multiply 84"/>
          <p:cNvSpPr/>
          <p:nvPr/>
        </p:nvSpPr>
        <p:spPr>
          <a:xfrm rot="18900000">
            <a:off x="4169280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1" name="Multiply 84"/>
          <p:cNvSpPr/>
          <p:nvPr/>
        </p:nvSpPr>
        <p:spPr>
          <a:xfrm rot="18900000">
            <a:off x="4050667" y="3217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2" name="Multiply 84"/>
          <p:cNvSpPr/>
          <p:nvPr/>
        </p:nvSpPr>
        <p:spPr>
          <a:xfrm rot="18900000">
            <a:off x="3802657" y="23223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3" name="Multiply 84"/>
          <p:cNvSpPr/>
          <p:nvPr/>
        </p:nvSpPr>
        <p:spPr>
          <a:xfrm rot="18900000">
            <a:off x="3867355" y="2015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4" name="Multiply 84"/>
          <p:cNvSpPr/>
          <p:nvPr/>
        </p:nvSpPr>
        <p:spPr>
          <a:xfrm rot="18900000">
            <a:off x="3500733" y="2252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5" name="Multiply 84"/>
          <p:cNvSpPr/>
          <p:nvPr/>
        </p:nvSpPr>
        <p:spPr>
          <a:xfrm rot="18900000">
            <a:off x="3263505" y="19610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6" name="Multiply 84"/>
          <p:cNvSpPr/>
          <p:nvPr/>
        </p:nvSpPr>
        <p:spPr>
          <a:xfrm rot="18900000">
            <a:off x="1818581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7" name="Multiply 84"/>
          <p:cNvSpPr/>
          <p:nvPr/>
        </p:nvSpPr>
        <p:spPr>
          <a:xfrm rot="18900000">
            <a:off x="2816010" y="19017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8" name="Multiply 84"/>
          <p:cNvSpPr/>
          <p:nvPr/>
        </p:nvSpPr>
        <p:spPr>
          <a:xfrm rot="18900000">
            <a:off x="3662477" y="2645819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9" name="Multiply 84"/>
          <p:cNvSpPr/>
          <p:nvPr/>
        </p:nvSpPr>
        <p:spPr>
          <a:xfrm rot="18900000">
            <a:off x="3220373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0" name="Multiply 84"/>
          <p:cNvSpPr/>
          <p:nvPr/>
        </p:nvSpPr>
        <p:spPr>
          <a:xfrm rot="18900000">
            <a:off x="3948227" y="262964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1" name="Multiply 84"/>
          <p:cNvSpPr/>
          <p:nvPr/>
        </p:nvSpPr>
        <p:spPr>
          <a:xfrm rot="18900000">
            <a:off x="4395723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2" name="Multiply 84"/>
          <p:cNvSpPr/>
          <p:nvPr/>
        </p:nvSpPr>
        <p:spPr>
          <a:xfrm rot="18900000">
            <a:off x="3748742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3" name="Multiply 84"/>
          <p:cNvSpPr/>
          <p:nvPr/>
        </p:nvSpPr>
        <p:spPr>
          <a:xfrm rot="18900000">
            <a:off x="2837576" y="30555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4" name="Multiply 84"/>
          <p:cNvSpPr/>
          <p:nvPr/>
        </p:nvSpPr>
        <p:spPr>
          <a:xfrm rot="18900000">
            <a:off x="2346949" y="28776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5" name="Multiply 84"/>
          <p:cNvSpPr/>
          <p:nvPr/>
        </p:nvSpPr>
        <p:spPr>
          <a:xfrm rot="18900000">
            <a:off x="3500733" y="1756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6" name="Multiply 84"/>
          <p:cNvSpPr/>
          <p:nvPr/>
        </p:nvSpPr>
        <p:spPr>
          <a:xfrm rot="18900000">
            <a:off x="2940015" y="155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7" name="Multiply 84"/>
          <p:cNvSpPr/>
          <p:nvPr/>
        </p:nvSpPr>
        <p:spPr>
          <a:xfrm rot="18900000">
            <a:off x="2497911" y="1874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8" name="Straight Arrow Connector 81"/>
          <p:cNvSpPr/>
          <p:nvPr/>
        </p:nvSpPr>
        <p:spPr>
          <a:xfrm flipV="1">
            <a:off x="1053865" y="1453011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79" name="ZoneTexte 77"/>
          <p:cNvSpPr txBox="1"/>
          <p:nvPr/>
        </p:nvSpPr>
        <p:spPr>
          <a:xfrm>
            <a:off x="1853781" y="937795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2D</a:t>
            </a:r>
          </a:p>
        </p:txBody>
      </p:sp>
      <p:grpSp>
        <p:nvGrpSpPr>
          <p:cNvPr id="1982" name="Rectangle 78"/>
          <p:cNvGrpSpPr/>
          <p:nvPr/>
        </p:nvGrpSpPr>
        <p:grpSpPr>
          <a:xfrm>
            <a:off x="622543" y="1070215"/>
            <a:ext cx="403615" cy="381361"/>
            <a:chOff x="0" y="0"/>
            <a:chExt cx="403614" cy="381360"/>
          </a:xfrm>
        </p:grpSpPr>
        <p:sp>
          <p:nvSpPr>
            <p:cNvPr id="1980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981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983" name="Freeform: Shape 1"/>
          <p:cNvSpPr/>
          <p:nvPr/>
        </p:nvSpPr>
        <p:spPr>
          <a:xfrm>
            <a:off x="7216385" y="2248249"/>
            <a:ext cx="724931" cy="20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9" h="21600" fill="norm" stroke="1" extrusionOk="0">
                <a:moveTo>
                  <a:pt x="2032" y="0"/>
                </a:moveTo>
                <a:cubicBezTo>
                  <a:pt x="662" y="5112"/>
                  <a:pt x="-707" y="10224"/>
                  <a:pt x="412" y="13824"/>
                </a:cubicBezTo>
                <a:cubicBezTo>
                  <a:pt x="1530" y="17424"/>
                  <a:pt x="5580" y="21600"/>
                  <a:pt x="8743" y="21600"/>
                </a:cubicBezTo>
                <a:cubicBezTo>
                  <a:pt x="11906" y="21600"/>
                  <a:pt x="17884" y="17424"/>
                  <a:pt x="19389" y="13824"/>
                </a:cubicBezTo>
                <a:cubicBezTo>
                  <a:pt x="20893" y="10224"/>
                  <a:pt x="19331" y="5112"/>
                  <a:pt x="17769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4" name="Freeform: Shape 81"/>
          <p:cNvSpPr/>
          <p:nvPr/>
        </p:nvSpPr>
        <p:spPr>
          <a:xfrm>
            <a:off x="4038198" y="2457973"/>
            <a:ext cx="3159557" cy="43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0" fill="norm" stroke="1" extrusionOk="0">
                <a:moveTo>
                  <a:pt x="21600" y="0"/>
                </a:moveTo>
                <a:cubicBezTo>
                  <a:pt x="21068" y="9170"/>
                  <a:pt x="20537" y="18340"/>
                  <a:pt x="19741" y="19155"/>
                </a:cubicBezTo>
                <a:cubicBezTo>
                  <a:pt x="18946" y="19970"/>
                  <a:pt x="17766" y="4755"/>
                  <a:pt x="16828" y="4891"/>
                </a:cubicBezTo>
                <a:cubicBezTo>
                  <a:pt x="15890" y="5026"/>
                  <a:pt x="15078" y="20581"/>
                  <a:pt x="14115" y="19970"/>
                </a:cubicBezTo>
                <a:cubicBezTo>
                  <a:pt x="13153" y="19359"/>
                  <a:pt x="12089" y="1019"/>
                  <a:pt x="11051" y="1223"/>
                </a:cubicBezTo>
                <a:cubicBezTo>
                  <a:pt x="10013" y="1426"/>
                  <a:pt x="9075" y="20785"/>
                  <a:pt x="7887" y="21192"/>
                </a:cubicBezTo>
                <a:cubicBezTo>
                  <a:pt x="6698" y="21600"/>
                  <a:pt x="5233" y="6045"/>
                  <a:pt x="3918" y="3668"/>
                </a:cubicBezTo>
                <a:cubicBezTo>
                  <a:pt x="2604" y="1291"/>
                  <a:pt x="469" y="6725"/>
                  <a:pt x="0" y="6928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5" name="Ellipse 6"/>
          <p:cNvSpPr/>
          <p:nvPr/>
        </p:nvSpPr>
        <p:spPr>
          <a:xfrm rot="19680000">
            <a:off x="1586215" y="1727599"/>
            <a:ext cx="2413529" cy="2180253"/>
          </a:xfrm>
          <a:prstGeom prst="ellipse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6" name="Freeform: Shape 82"/>
          <p:cNvSpPr/>
          <p:nvPr/>
        </p:nvSpPr>
        <p:spPr>
          <a:xfrm>
            <a:off x="7969540" y="2424417"/>
            <a:ext cx="1032285" cy="168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21488" fill="norm" stroke="1" extrusionOk="0">
                <a:moveTo>
                  <a:pt x="10286" y="18668"/>
                </a:moveTo>
                <a:cubicBezTo>
                  <a:pt x="10800" y="20018"/>
                  <a:pt x="11314" y="21368"/>
                  <a:pt x="13029" y="21457"/>
                </a:cubicBezTo>
                <a:cubicBezTo>
                  <a:pt x="14743" y="21546"/>
                  <a:pt x="19714" y="21600"/>
                  <a:pt x="20571" y="19204"/>
                </a:cubicBezTo>
                <a:cubicBezTo>
                  <a:pt x="21429" y="16808"/>
                  <a:pt x="21600" y="10281"/>
                  <a:pt x="18171" y="7081"/>
                </a:cubicBezTo>
                <a:cubicBezTo>
                  <a:pt x="14743" y="3880"/>
                  <a:pt x="7371" y="1940"/>
                  <a:pt x="0" y="0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8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9593" y="1634120"/>
            <a:ext cx="705683" cy="705684"/>
          </a:xfrm>
          <a:prstGeom prst="rect">
            <a:avLst/>
          </a:prstGeom>
          <a:ln w="12700">
            <a:miter lim="400000"/>
          </a:ln>
        </p:spPr>
      </p:pic>
      <p:sp>
        <p:nvSpPr>
          <p:cNvPr id="1988" name="Arrow: Down 2"/>
          <p:cNvSpPr/>
          <p:nvPr/>
        </p:nvSpPr>
        <p:spPr>
          <a:xfrm rot="10800000">
            <a:off x="5449947" y="1786925"/>
            <a:ext cx="323646" cy="442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98"/>
                </a:moveTo>
                <a:lnTo>
                  <a:pt x="5400" y="13698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98"/>
                </a:lnTo>
                <a:lnTo>
                  <a:pt x="21600" y="13698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71884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9" name="Rectangle 87"/>
          <p:cNvSpPr txBox="1"/>
          <p:nvPr/>
        </p:nvSpPr>
        <p:spPr>
          <a:xfrm>
            <a:off x="6182809" y="3180544"/>
            <a:ext cx="2941105" cy="8097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f>
                        <m:f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ctrlP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begChr m:val="‖"/>
                                  <m:endChr m:val="‖"/>
                                </m:dPr>
                                <m:e>
                                  <m:limUpp>
                                    <m:e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e>
                                      <m:limUpp>
                                        <m:e>
                                          <m: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</m:e>
                                    <m:sup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sup>
                  </m:sSup>
                </m:oMath>
              </m:oMathPara>
            </a14:m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Oval 85"/>
          <p:cNvSpPr/>
          <p:nvPr/>
        </p:nvSpPr>
        <p:spPr>
          <a:xfrm>
            <a:off x="2689846" y="2719577"/>
            <a:ext cx="210271" cy="21027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4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El Kernel Gaussiano RBF</a:t>
            </a:r>
          </a:p>
        </p:txBody>
      </p:sp>
      <p:pic>
        <p:nvPicPr>
          <p:cNvPr id="199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8909" t="6819" r="51212" b="4544"/>
          <a:stretch>
            <a:fillRect/>
          </a:stretch>
        </p:blipFill>
        <p:spPr>
          <a:xfrm>
            <a:off x="6324599" y="945043"/>
            <a:ext cx="23876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6" name="Straight Arrow Connector 83"/>
          <p:cNvSpPr/>
          <p:nvPr/>
        </p:nvSpPr>
        <p:spPr>
          <a:xfrm flipV="1">
            <a:off x="786981" y="4259298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99" name="Rectangle 5"/>
          <p:cNvGrpSpPr/>
          <p:nvPr/>
        </p:nvGrpSpPr>
        <p:grpSpPr>
          <a:xfrm>
            <a:off x="4534118" y="4291646"/>
            <a:ext cx="403615" cy="381361"/>
            <a:chOff x="0" y="0"/>
            <a:chExt cx="403614" cy="381360"/>
          </a:xfrm>
        </p:grpSpPr>
        <p:sp>
          <p:nvSpPr>
            <p:cNvPr id="199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998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2000" name="Multiply 84"/>
          <p:cNvSpPr/>
          <p:nvPr/>
        </p:nvSpPr>
        <p:spPr>
          <a:xfrm rot="18900000">
            <a:off x="1538223" y="2085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1" name="Multiply 84"/>
          <p:cNvSpPr/>
          <p:nvPr/>
        </p:nvSpPr>
        <p:spPr>
          <a:xfrm rot="18900000">
            <a:off x="1737708" y="2990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2" name="Multiply 84"/>
          <p:cNvSpPr/>
          <p:nvPr/>
        </p:nvSpPr>
        <p:spPr>
          <a:xfrm rot="18900000">
            <a:off x="3123326" y="39451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3" name="Multiply 84"/>
          <p:cNvSpPr/>
          <p:nvPr/>
        </p:nvSpPr>
        <p:spPr>
          <a:xfrm rot="18900000">
            <a:off x="1500483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4" name="Multiply 84"/>
          <p:cNvSpPr/>
          <p:nvPr/>
        </p:nvSpPr>
        <p:spPr>
          <a:xfrm rot="18900000">
            <a:off x="4395723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5" name="Multiply 84"/>
          <p:cNvSpPr/>
          <p:nvPr/>
        </p:nvSpPr>
        <p:spPr>
          <a:xfrm rot="18900000">
            <a:off x="1737708" y="35785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6" name="Multiply 84"/>
          <p:cNvSpPr/>
          <p:nvPr/>
        </p:nvSpPr>
        <p:spPr>
          <a:xfrm rot="18900000">
            <a:off x="2082765" y="38103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7" name="Multiply 84"/>
          <p:cNvSpPr/>
          <p:nvPr/>
        </p:nvSpPr>
        <p:spPr>
          <a:xfrm rot="18900000">
            <a:off x="3144892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8" name="Multiply 84"/>
          <p:cNvSpPr/>
          <p:nvPr/>
        </p:nvSpPr>
        <p:spPr>
          <a:xfrm rot="18900000">
            <a:off x="4169280" y="34761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9" name="Multiply 84"/>
          <p:cNvSpPr/>
          <p:nvPr/>
        </p:nvSpPr>
        <p:spPr>
          <a:xfrm rot="18900000">
            <a:off x="2082765" y="3438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0" name="Multiply 84"/>
          <p:cNvSpPr/>
          <p:nvPr/>
        </p:nvSpPr>
        <p:spPr>
          <a:xfrm rot="18900000">
            <a:off x="3818832" y="373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1" name="Multiply 84"/>
          <p:cNvSpPr/>
          <p:nvPr/>
        </p:nvSpPr>
        <p:spPr>
          <a:xfrm rot="18900000">
            <a:off x="3295855" y="26943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2" name="Multiply 84"/>
          <p:cNvSpPr/>
          <p:nvPr/>
        </p:nvSpPr>
        <p:spPr>
          <a:xfrm rot="18900000">
            <a:off x="2001892" y="4063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3" name="Multiply 84"/>
          <p:cNvSpPr/>
          <p:nvPr/>
        </p:nvSpPr>
        <p:spPr>
          <a:xfrm rot="18900000">
            <a:off x="2411647" y="4015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4" name="Multiply 84"/>
          <p:cNvSpPr/>
          <p:nvPr/>
        </p:nvSpPr>
        <p:spPr>
          <a:xfrm rot="18900000">
            <a:off x="2541043" y="26512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5" name="Multiply 84"/>
          <p:cNvSpPr/>
          <p:nvPr/>
        </p:nvSpPr>
        <p:spPr>
          <a:xfrm rot="18900000">
            <a:off x="2993931" y="2209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6" name="Multiply 84"/>
          <p:cNvSpPr/>
          <p:nvPr/>
        </p:nvSpPr>
        <p:spPr>
          <a:xfrm rot="18900000">
            <a:off x="4142321" y="2910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7" name="Multiply 84"/>
          <p:cNvSpPr/>
          <p:nvPr/>
        </p:nvSpPr>
        <p:spPr>
          <a:xfrm rot="18900000">
            <a:off x="3144892" y="3131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8" name="Multiply 84"/>
          <p:cNvSpPr/>
          <p:nvPr/>
        </p:nvSpPr>
        <p:spPr>
          <a:xfrm rot="18900000">
            <a:off x="2541043" y="30393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9" name="Multiply 84"/>
          <p:cNvSpPr/>
          <p:nvPr/>
        </p:nvSpPr>
        <p:spPr>
          <a:xfrm rot="18900000">
            <a:off x="1376477" y="308792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0" name="Multiply 84"/>
          <p:cNvSpPr/>
          <p:nvPr/>
        </p:nvSpPr>
        <p:spPr>
          <a:xfrm rot="18900000">
            <a:off x="2465562" y="362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1" name="Multiply 84"/>
          <p:cNvSpPr/>
          <p:nvPr/>
        </p:nvSpPr>
        <p:spPr>
          <a:xfrm rot="18900000">
            <a:off x="2805227" y="2511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2" name="Multiply 84"/>
          <p:cNvSpPr/>
          <p:nvPr/>
        </p:nvSpPr>
        <p:spPr>
          <a:xfrm rot="18900000">
            <a:off x="2999321" y="2759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3" name="Multiply 84"/>
          <p:cNvSpPr/>
          <p:nvPr/>
        </p:nvSpPr>
        <p:spPr>
          <a:xfrm rot="18900000">
            <a:off x="1484308" y="26835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4" name="Multiply 84"/>
          <p:cNvSpPr/>
          <p:nvPr/>
        </p:nvSpPr>
        <p:spPr>
          <a:xfrm rot="18900000">
            <a:off x="2713571" y="39936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5" name="Multiply 84"/>
          <p:cNvSpPr/>
          <p:nvPr/>
        </p:nvSpPr>
        <p:spPr>
          <a:xfrm rot="18900000">
            <a:off x="1176992" y="32928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6" name="Multiply 84"/>
          <p:cNvSpPr/>
          <p:nvPr/>
        </p:nvSpPr>
        <p:spPr>
          <a:xfrm rot="18900000">
            <a:off x="3775700" y="3303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7" name="Multiply 84"/>
          <p:cNvSpPr/>
          <p:nvPr/>
        </p:nvSpPr>
        <p:spPr>
          <a:xfrm rot="18900000">
            <a:off x="2012675" y="2263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8" name="Multiply 84"/>
          <p:cNvSpPr/>
          <p:nvPr/>
        </p:nvSpPr>
        <p:spPr>
          <a:xfrm rot="18900000">
            <a:off x="2573392" y="15836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9" name="Multiply 84"/>
          <p:cNvSpPr/>
          <p:nvPr/>
        </p:nvSpPr>
        <p:spPr>
          <a:xfrm rot="18900000">
            <a:off x="1209341" y="2419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0" name="Multiply 84"/>
          <p:cNvSpPr/>
          <p:nvPr/>
        </p:nvSpPr>
        <p:spPr>
          <a:xfrm rot="18900000">
            <a:off x="189406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1" name="Multiply 84"/>
          <p:cNvSpPr/>
          <p:nvPr/>
        </p:nvSpPr>
        <p:spPr>
          <a:xfrm rot="18900000">
            <a:off x="2961581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2" name="Multiply 84"/>
          <p:cNvSpPr/>
          <p:nvPr/>
        </p:nvSpPr>
        <p:spPr>
          <a:xfrm rot="18900000">
            <a:off x="3419860" y="3556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3" name="Multiply 84"/>
          <p:cNvSpPr/>
          <p:nvPr/>
        </p:nvSpPr>
        <p:spPr>
          <a:xfrm rot="18900000">
            <a:off x="1144643" y="2856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4" name="Multiply 84"/>
          <p:cNvSpPr/>
          <p:nvPr/>
        </p:nvSpPr>
        <p:spPr>
          <a:xfrm rot="18900000">
            <a:off x="1629879" y="3875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5" name="Multiply 84"/>
          <p:cNvSpPr/>
          <p:nvPr/>
        </p:nvSpPr>
        <p:spPr>
          <a:xfrm rot="18900000">
            <a:off x="2805227" y="331436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6" name="Multiply 84"/>
          <p:cNvSpPr/>
          <p:nvPr/>
        </p:nvSpPr>
        <p:spPr>
          <a:xfrm rot="18900000">
            <a:off x="2179812" y="30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7" name="Multiply 84"/>
          <p:cNvSpPr/>
          <p:nvPr/>
        </p:nvSpPr>
        <p:spPr>
          <a:xfrm rot="18900000">
            <a:off x="2319991" y="2031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8" name="Multiply 84"/>
          <p:cNvSpPr/>
          <p:nvPr/>
        </p:nvSpPr>
        <p:spPr>
          <a:xfrm rot="18900000">
            <a:off x="1295605" y="36486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9" name="Multiply 84"/>
          <p:cNvSpPr/>
          <p:nvPr/>
        </p:nvSpPr>
        <p:spPr>
          <a:xfrm rot="18900000">
            <a:off x="2190595" y="1729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0" name="Multiply 84"/>
          <p:cNvSpPr/>
          <p:nvPr/>
        </p:nvSpPr>
        <p:spPr>
          <a:xfrm rot="18900000">
            <a:off x="2729746" y="282913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1" name="Multiply 84"/>
          <p:cNvSpPr/>
          <p:nvPr/>
        </p:nvSpPr>
        <p:spPr>
          <a:xfrm rot="18900000">
            <a:off x="3473775" y="38535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2" name="Multiply 84"/>
          <p:cNvSpPr/>
          <p:nvPr/>
        </p:nvSpPr>
        <p:spPr>
          <a:xfrm rot="18900000">
            <a:off x="3344379" y="29854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3" name="Multiply 84"/>
          <p:cNvSpPr/>
          <p:nvPr/>
        </p:nvSpPr>
        <p:spPr>
          <a:xfrm rot="18900000">
            <a:off x="3500733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4" name="Multiply 84"/>
          <p:cNvSpPr/>
          <p:nvPr/>
        </p:nvSpPr>
        <p:spPr>
          <a:xfrm rot="18900000">
            <a:off x="2654265" y="2241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5" name="Multiply 84"/>
          <p:cNvSpPr/>
          <p:nvPr/>
        </p:nvSpPr>
        <p:spPr>
          <a:xfrm rot="18900000">
            <a:off x="3225765" y="3357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6" name="Multiply 84"/>
          <p:cNvSpPr/>
          <p:nvPr/>
        </p:nvSpPr>
        <p:spPr>
          <a:xfrm rot="18900000">
            <a:off x="2417038" y="3335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7" name="Multiply 84"/>
          <p:cNvSpPr/>
          <p:nvPr/>
        </p:nvSpPr>
        <p:spPr>
          <a:xfrm rot="18900000">
            <a:off x="2179812" y="2710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8" name="Multiply 84"/>
          <p:cNvSpPr/>
          <p:nvPr/>
        </p:nvSpPr>
        <p:spPr>
          <a:xfrm rot="18900000">
            <a:off x="2346949" y="23978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9" name="Multiply 84"/>
          <p:cNvSpPr/>
          <p:nvPr/>
        </p:nvSpPr>
        <p:spPr>
          <a:xfrm rot="18900000">
            <a:off x="1651444" y="23708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0" name="Multiply 84"/>
          <p:cNvSpPr/>
          <p:nvPr/>
        </p:nvSpPr>
        <p:spPr>
          <a:xfrm rot="18900000">
            <a:off x="1850931" y="270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1" name="Multiply 84"/>
          <p:cNvSpPr/>
          <p:nvPr/>
        </p:nvSpPr>
        <p:spPr>
          <a:xfrm rot="18900000">
            <a:off x="4169280" y="2413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2" name="Multiply 84"/>
          <p:cNvSpPr/>
          <p:nvPr/>
        </p:nvSpPr>
        <p:spPr>
          <a:xfrm rot="18900000">
            <a:off x="4050667" y="32173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3" name="Multiply 84"/>
          <p:cNvSpPr/>
          <p:nvPr/>
        </p:nvSpPr>
        <p:spPr>
          <a:xfrm rot="18900000">
            <a:off x="3802657" y="23223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4" name="Multiply 84"/>
          <p:cNvSpPr/>
          <p:nvPr/>
        </p:nvSpPr>
        <p:spPr>
          <a:xfrm rot="18900000">
            <a:off x="3867355" y="2015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5" name="Multiply 84"/>
          <p:cNvSpPr/>
          <p:nvPr/>
        </p:nvSpPr>
        <p:spPr>
          <a:xfrm rot="18900000">
            <a:off x="3500733" y="2252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6" name="Multiply 84"/>
          <p:cNvSpPr/>
          <p:nvPr/>
        </p:nvSpPr>
        <p:spPr>
          <a:xfrm rot="18900000">
            <a:off x="3263505" y="19610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7" name="Multiply 84"/>
          <p:cNvSpPr/>
          <p:nvPr/>
        </p:nvSpPr>
        <p:spPr>
          <a:xfrm rot="18900000">
            <a:off x="1818581" y="32712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8" name="Multiply 84"/>
          <p:cNvSpPr/>
          <p:nvPr/>
        </p:nvSpPr>
        <p:spPr>
          <a:xfrm rot="18900000">
            <a:off x="2816010" y="19017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9" name="Multiply 84"/>
          <p:cNvSpPr/>
          <p:nvPr/>
        </p:nvSpPr>
        <p:spPr>
          <a:xfrm rot="18900000">
            <a:off x="3662477" y="2645819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0" name="Multiply 84"/>
          <p:cNvSpPr/>
          <p:nvPr/>
        </p:nvSpPr>
        <p:spPr>
          <a:xfrm rot="18900000">
            <a:off x="3220373" y="1637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1" name="Multiply 84"/>
          <p:cNvSpPr/>
          <p:nvPr/>
        </p:nvSpPr>
        <p:spPr>
          <a:xfrm rot="18900000">
            <a:off x="3948227" y="262964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2" name="Multiply 84"/>
          <p:cNvSpPr/>
          <p:nvPr/>
        </p:nvSpPr>
        <p:spPr>
          <a:xfrm rot="18900000">
            <a:off x="4395723" y="30987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3" name="Multiply 84"/>
          <p:cNvSpPr/>
          <p:nvPr/>
        </p:nvSpPr>
        <p:spPr>
          <a:xfrm rot="18900000">
            <a:off x="3748742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4" name="Multiply 84"/>
          <p:cNvSpPr/>
          <p:nvPr/>
        </p:nvSpPr>
        <p:spPr>
          <a:xfrm rot="18900000">
            <a:off x="2837576" y="30555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5" name="Multiply 84"/>
          <p:cNvSpPr/>
          <p:nvPr/>
        </p:nvSpPr>
        <p:spPr>
          <a:xfrm rot="18900000">
            <a:off x="2346949" y="28776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6" name="Multiply 84"/>
          <p:cNvSpPr/>
          <p:nvPr/>
        </p:nvSpPr>
        <p:spPr>
          <a:xfrm rot="18900000">
            <a:off x="3500733" y="17562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7" name="Multiply 84"/>
          <p:cNvSpPr/>
          <p:nvPr/>
        </p:nvSpPr>
        <p:spPr>
          <a:xfrm rot="18900000">
            <a:off x="2940015" y="155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8" name="Multiply 84"/>
          <p:cNvSpPr/>
          <p:nvPr/>
        </p:nvSpPr>
        <p:spPr>
          <a:xfrm rot="18900000">
            <a:off x="2497911" y="1874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9" name="Straight Arrow Connector 81"/>
          <p:cNvSpPr/>
          <p:nvPr/>
        </p:nvSpPr>
        <p:spPr>
          <a:xfrm flipV="1">
            <a:off x="1053865" y="1453011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70" name="ZoneTexte 77"/>
          <p:cNvSpPr txBox="1"/>
          <p:nvPr/>
        </p:nvSpPr>
        <p:spPr>
          <a:xfrm>
            <a:off x="1853781" y="937795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Espacio 2D</a:t>
            </a:r>
          </a:p>
        </p:txBody>
      </p:sp>
      <p:grpSp>
        <p:nvGrpSpPr>
          <p:cNvPr id="2073" name="Rectangle 78"/>
          <p:cNvGrpSpPr/>
          <p:nvPr/>
        </p:nvGrpSpPr>
        <p:grpSpPr>
          <a:xfrm>
            <a:off x="622543" y="1070215"/>
            <a:ext cx="403615" cy="381361"/>
            <a:chOff x="0" y="0"/>
            <a:chExt cx="403614" cy="381360"/>
          </a:xfrm>
        </p:grpSpPr>
        <p:sp>
          <p:nvSpPr>
            <p:cNvPr id="207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072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2074" name="Freeform: Shape 1"/>
          <p:cNvSpPr/>
          <p:nvPr/>
        </p:nvSpPr>
        <p:spPr>
          <a:xfrm>
            <a:off x="7216385" y="2248249"/>
            <a:ext cx="724931" cy="20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9" h="21600" fill="norm" stroke="1" extrusionOk="0">
                <a:moveTo>
                  <a:pt x="2032" y="0"/>
                </a:moveTo>
                <a:cubicBezTo>
                  <a:pt x="662" y="5112"/>
                  <a:pt x="-707" y="10224"/>
                  <a:pt x="412" y="13824"/>
                </a:cubicBezTo>
                <a:cubicBezTo>
                  <a:pt x="1530" y="17424"/>
                  <a:pt x="5580" y="21600"/>
                  <a:pt x="8743" y="21600"/>
                </a:cubicBezTo>
                <a:cubicBezTo>
                  <a:pt x="11906" y="21600"/>
                  <a:pt x="17884" y="17424"/>
                  <a:pt x="19389" y="13824"/>
                </a:cubicBezTo>
                <a:cubicBezTo>
                  <a:pt x="20893" y="10224"/>
                  <a:pt x="19331" y="5112"/>
                  <a:pt x="17769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5" name="Freeform: Shape 81"/>
          <p:cNvSpPr/>
          <p:nvPr/>
        </p:nvSpPr>
        <p:spPr>
          <a:xfrm>
            <a:off x="3287117" y="2457973"/>
            <a:ext cx="3910638" cy="43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0" fill="norm" stroke="1" extrusionOk="0">
                <a:moveTo>
                  <a:pt x="21600" y="0"/>
                </a:moveTo>
                <a:cubicBezTo>
                  <a:pt x="21068" y="9170"/>
                  <a:pt x="20537" y="18340"/>
                  <a:pt x="19741" y="19155"/>
                </a:cubicBezTo>
                <a:cubicBezTo>
                  <a:pt x="18946" y="19970"/>
                  <a:pt x="17766" y="4755"/>
                  <a:pt x="16828" y="4891"/>
                </a:cubicBezTo>
                <a:cubicBezTo>
                  <a:pt x="15890" y="5026"/>
                  <a:pt x="15078" y="20581"/>
                  <a:pt x="14115" y="19970"/>
                </a:cubicBezTo>
                <a:cubicBezTo>
                  <a:pt x="13153" y="19359"/>
                  <a:pt x="12089" y="1019"/>
                  <a:pt x="11051" y="1223"/>
                </a:cubicBezTo>
                <a:cubicBezTo>
                  <a:pt x="10013" y="1426"/>
                  <a:pt x="9075" y="20785"/>
                  <a:pt x="7887" y="21192"/>
                </a:cubicBezTo>
                <a:cubicBezTo>
                  <a:pt x="6698" y="21600"/>
                  <a:pt x="5233" y="6045"/>
                  <a:pt x="3918" y="3668"/>
                </a:cubicBezTo>
                <a:cubicBezTo>
                  <a:pt x="2604" y="1291"/>
                  <a:pt x="469" y="6725"/>
                  <a:pt x="0" y="6928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6" name="Ellipse 6"/>
          <p:cNvSpPr/>
          <p:nvPr/>
        </p:nvSpPr>
        <p:spPr>
          <a:xfrm rot="19680000">
            <a:off x="2342874" y="2411124"/>
            <a:ext cx="900211" cy="813203"/>
          </a:xfrm>
          <a:prstGeom prst="ellipse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7" name="Freeform: Shape 82"/>
          <p:cNvSpPr/>
          <p:nvPr/>
        </p:nvSpPr>
        <p:spPr>
          <a:xfrm>
            <a:off x="7969540" y="2424417"/>
            <a:ext cx="1032285" cy="168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21488" fill="norm" stroke="1" extrusionOk="0">
                <a:moveTo>
                  <a:pt x="10286" y="18668"/>
                </a:moveTo>
                <a:cubicBezTo>
                  <a:pt x="10800" y="20018"/>
                  <a:pt x="11314" y="21368"/>
                  <a:pt x="13029" y="21457"/>
                </a:cubicBezTo>
                <a:cubicBezTo>
                  <a:pt x="14743" y="21546"/>
                  <a:pt x="19714" y="21600"/>
                  <a:pt x="20571" y="19204"/>
                </a:cubicBezTo>
                <a:cubicBezTo>
                  <a:pt x="21429" y="16808"/>
                  <a:pt x="21600" y="10281"/>
                  <a:pt x="18171" y="7081"/>
                </a:cubicBezTo>
                <a:cubicBezTo>
                  <a:pt x="14743" y="3880"/>
                  <a:pt x="7371" y="1940"/>
                  <a:pt x="0" y="0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7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9593" y="1634120"/>
            <a:ext cx="705683" cy="70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079" name="Arrow: Down 2"/>
          <p:cNvSpPr/>
          <p:nvPr/>
        </p:nvSpPr>
        <p:spPr>
          <a:xfrm>
            <a:off x="5449947" y="1786925"/>
            <a:ext cx="323646" cy="442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98"/>
                </a:moveTo>
                <a:lnTo>
                  <a:pt x="5400" y="13698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98"/>
                </a:lnTo>
                <a:lnTo>
                  <a:pt x="21600" y="13698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0" name="Rectangle 84"/>
          <p:cNvSpPr txBox="1"/>
          <p:nvPr/>
        </p:nvSpPr>
        <p:spPr>
          <a:xfrm>
            <a:off x="6182809" y="3180544"/>
            <a:ext cx="2941105" cy="8097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f>
                        <m:f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ctrlP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begChr m:val="‖"/>
                                  <m:endChr m:val="‖"/>
                                </m:dPr>
                                <m:e>
                                  <m:limUpp>
                                    <m:e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e>
                                      <m:limUpp>
                                        <m:e>
                                          <m: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</m:e>
                                    <m:sup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sup>
                  </m:sSup>
                </m:oMath>
              </m:oMathPara>
            </a14:m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¿Y estos puntos?</a:t>
            </a:r>
          </a:p>
        </p:txBody>
      </p:sp>
      <p:sp>
        <p:nvSpPr>
          <p:cNvPr id="68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Multiply 84"/>
          <p:cNvSpPr/>
          <p:nvPr/>
        </p:nvSpPr>
        <p:spPr>
          <a:xfrm rot="18900000">
            <a:off x="3403325" y="1934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" name="Multiply 84"/>
          <p:cNvSpPr/>
          <p:nvPr/>
        </p:nvSpPr>
        <p:spPr>
          <a:xfrm rot="18900000">
            <a:off x="6260825" y="2558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" name="Multiply 84"/>
          <p:cNvSpPr/>
          <p:nvPr/>
        </p:nvSpPr>
        <p:spPr>
          <a:xfrm rot="18900000">
            <a:off x="3600116" y="3426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" name="Multiply 84"/>
          <p:cNvSpPr/>
          <p:nvPr/>
        </p:nvSpPr>
        <p:spPr>
          <a:xfrm rot="18900000">
            <a:off x="3368281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" name="Multiply 84"/>
          <p:cNvSpPr/>
          <p:nvPr/>
        </p:nvSpPr>
        <p:spPr>
          <a:xfrm rot="18900000">
            <a:off x="3605508" y="2839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5" name="Multiply 84"/>
          <p:cNvSpPr/>
          <p:nvPr/>
        </p:nvSpPr>
        <p:spPr>
          <a:xfrm rot="18900000">
            <a:off x="6037078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6" name="Multiply 84"/>
          <p:cNvSpPr/>
          <p:nvPr/>
        </p:nvSpPr>
        <p:spPr>
          <a:xfrm rot="18900000">
            <a:off x="3948047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" name="Multiply 84"/>
          <p:cNvSpPr/>
          <p:nvPr/>
        </p:nvSpPr>
        <p:spPr>
          <a:xfrm rot="18900000">
            <a:off x="4983038" y="37942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" name="Multiply 84"/>
          <p:cNvSpPr/>
          <p:nvPr/>
        </p:nvSpPr>
        <p:spPr>
          <a:xfrm rot="18900000">
            <a:off x="3948047" y="3658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" name="Multiply 84"/>
          <p:cNvSpPr/>
          <p:nvPr/>
        </p:nvSpPr>
        <p:spPr>
          <a:xfrm rot="18900000">
            <a:off x="5686630" y="3582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" name="Multiply 84"/>
          <p:cNvSpPr/>
          <p:nvPr/>
        </p:nvSpPr>
        <p:spPr>
          <a:xfrm rot="18900000">
            <a:off x="5012690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1" name="Multiply 84"/>
          <p:cNvSpPr/>
          <p:nvPr/>
        </p:nvSpPr>
        <p:spPr>
          <a:xfrm rot="18900000">
            <a:off x="5163654" y="25433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" name="Multiply 84"/>
          <p:cNvSpPr/>
          <p:nvPr/>
        </p:nvSpPr>
        <p:spPr>
          <a:xfrm rot="18900000">
            <a:off x="4867121" y="2608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3" name="Multiply 84"/>
          <p:cNvSpPr/>
          <p:nvPr/>
        </p:nvSpPr>
        <p:spPr>
          <a:xfrm rot="18900000">
            <a:off x="4403450" y="25002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4" name="Multiply 84"/>
          <p:cNvSpPr/>
          <p:nvPr/>
        </p:nvSpPr>
        <p:spPr>
          <a:xfrm rot="18900000">
            <a:off x="5012690" y="2980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" name="Multiply 84"/>
          <p:cNvSpPr/>
          <p:nvPr/>
        </p:nvSpPr>
        <p:spPr>
          <a:xfrm rot="18900000">
            <a:off x="4403450" y="2888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" name="Multiply 84"/>
          <p:cNvSpPr/>
          <p:nvPr/>
        </p:nvSpPr>
        <p:spPr>
          <a:xfrm rot="18900000">
            <a:off x="4673026" y="2356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" name="Multiply 84"/>
          <p:cNvSpPr/>
          <p:nvPr/>
        </p:nvSpPr>
        <p:spPr>
          <a:xfrm rot="18900000">
            <a:off x="4859033" y="20527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90" name="Rectangle 33"/>
          <p:cNvGrpSpPr/>
          <p:nvPr/>
        </p:nvGrpSpPr>
        <p:grpSpPr>
          <a:xfrm>
            <a:off x="7025136" y="4264685"/>
            <a:ext cx="403615" cy="381361"/>
            <a:chOff x="0" y="0"/>
            <a:chExt cx="403614" cy="381360"/>
          </a:xfrm>
        </p:grpSpPr>
        <p:sp>
          <p:nvSpPr>
            <p:cNvPr id="8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89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93" name="Rectangle 34"/>
          <p:cNvGrpSpPr/>
          <p:nvPr/>
        </p:nvGrpSpPr>
        <p:grpSpPr>
          <a:xfrm>
            <a:off x="2059016" y="1364052"/>
            <a:ext cx="403615" cy="381361"/>
            <a:chOff x="0" y="0"/>
            <a:chExt cx="403614" cy="381360"/>
          </a:xfrm>
        </p:grpSpPr>
        <p:sp>
          <p:nvSpPr>
            <p:cNvPr id="9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2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94" name="Multiply 84"/>
          <p:cNvSpPr/>
          <p:nvPr/>
        </p:nvSpPr>
        <p:spPr>
          <a:xfrm rot="18900000">
            <a:off x="3869692" y="3912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" name="Multiply 84"/>
          <p:cNvSpPr/>
          <p:nvPr/>
        </p:nvSpPr>
        <p:spPr>
          <a:xfrm rot="18900000">
            <a:off x="6007425" y="27536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" name="Multiply 84"/>
          <p:cNvSpPr/>
          <p:nvPr/>
        </p:nvSpPr>
        <p:spPr>
          <a:xfrm rot="18900000">
            <a:off x="4274056" y="38643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" name="Multiply 84"/>
          <p:cNvSpPr/>
          <p:nvPr/>
        </p:nvSpPr>
        <p:spPr>
          <a:xfrm rot="18900000">
            <a:off x="4327969" y="34689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" name="Multiply 84"/>
          <p:cNvSpPr/>
          <p:nvPr/>
        </p:nvSpPr>
        <p:spPr>
          <a:xfrm rot="18900000">
            <a:off x="3236188" y="29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" name="Multiply 84"/>
          <p:cNvSpPr/>
          <p:nvPr/>
        </p:nvSpPr>
        <p:spPr>
          <a:xfrm rot="18900000">
            <a:off x="3044790" y="31364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0" name="Multiply 84"/>
          <p:cNvSpPr/>
          <p:nvPr/>
        </p:nvSpPr>
        <p:spPr>
          <a:xfrm rot="18900000">
            <a:off x="4826684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1" name="Multiply 84"/>
          <p:cNvSpPr/>
          <p:nvPr/>
        </p:nvSpPr>
        <p:spPr>
          <a:xfrm rot="18900000">
            <a:off x="3074442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" name="Multiply 84"/>
          <p:cNvSpPr/>
          <p:nvPr/>
        </p:nvSpPr>
        <p:spPr>
          <a:xfrm rot="18900000">
            <a:off x="5279571" y="3406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" name="Multiply 84"/>
          <p:cNvSpPr/>
          <p:nvPr/>
        </p:nvSpPr>
        <p:spPr>
          <a:xfrm rot="18900000">
            <a:off x="4581371" y="38373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" name="Multiply 84"/>
          <p:cNvSpPr/>
          <p:nvPr/>
        </p:nvSpPr>
        <p:spPr>
          <a:xfrm rot="18900000">
            <a:off x="5643498" y="31490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" name="Multiply 84"/>
          <p:cNvSpPr/>
          <p:nvPr/>
        </p:nvSpPr>
        <p:spPr>
          <a:xfrm rot="18900000">
            <a:off x="3349411" y="2527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" name="Multiply 84"/>
          <p:cNvSpPr/>
          <p:nvPr/>
        </p:nvSpPr>
        <p:spPr>
          <a:xfrm rot="18900000">
            <a:off x="3875084" y="2112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" name="Multiply 84"/>
          <p:cNvSpPr/>
          <p:nvPr/>
        </p:nvSpPr>
        <p:spPr>
          <a:xfrm rot="18900000">
            <a:off x="4438496" y="14273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" name="Multiply 84"/>
          <p:cNvSpPr/>
          <p:nvPr/>
        </p:nvSpPr>
        <p:spPr>
          <a:xfrm rot="18900000">
            <a:off x="3759166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9" name="Multiply 84"/>
          <p:cNvSpPr/>
          <p:nvPr/>
        </p:nvSpPr>
        <p:spPr>
          <a:xfrm rot="18900000">
            <a:off x="41798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" name="Multiply 84"/>
          <p:cNvSpPr/>
          <p:nvPr/>
        </p:nvSpPr>
        <p:spPr>
          <a:xfrm rot="18900000">
            <a:off x="4058395" y="15729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" name="Multiply 84"/>
          <p:cNvSpPr/>
          <p:nvPr/>
        </p:nvSpPr>
        <p:spPr>
          <a:xfrm rot="18900000">
            <a:off x="3160707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" name="Multiply 84"/>
          <p:cNvSpPr/>
          <p:nvPr/>
        </p:nvSpPr>
        <p:spPr>
          <a:xfrm rot="18900000">
            <a:off x="5341573" y="37007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" name="Multiply 84"/>
          <p:cNvSpPr/>
          <p:nvPr/>
        </p:nvSpPr>
        <p:spPr>
          <a:xfrm rot="18900000">
            <a:off x="3489590" y="371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" name="Multiply 84"/>
          <p:cNvSpPr/>
          <p:nvPr/>
        </p:nvSpPr>
        <p:spPr>
          <a:xfrm rot="18900000">
            <a:off x="3004353" y="27015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" name="Multiply 84"/>
          <p:cNvSpPr/>
          <p:nvPr/>
        </p:nvSpPr>
        <p:spPr>
          <a:xfrm rot="18900000">
            <a:off x="4670331" y="31598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" name="Multiply 84"/>
          <p:cNvSpPr/>
          <p:nvPr/>
        </p:nvSpPr>
        <p:spPr>
          <a:xfrm rot="18900000">
            <a:off x="4036829" y="2917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7" name="Multiply 84"/>
          <p:cNvSpPr/>
          <p:nvPr/>
        </p:nvSpPr>
        <p:spPr>
          <a:xfrm rot="18900000">
            <a:off x="4594848" y="267754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8" name="Multiply 84"/>
          <p:cNvSpPr/>
          <p:nvPr/>
        </p:nvSpPr>
        <p:spPr>
          <a:xfrm rot="18900000">
            <a:off x="5209481" y="28345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" name="Multiply 84"/>
          <p:cNvSpPr/>
          <p:nvPr/>
        </p:nvSpPr>
        <p:spPr>
          <a:xfrm rot="18900000">
            <a:off x="4036829" y="2558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" name="Multiply 84"/>
          <p:cNvSpPr/>
          <p:nvPr/>
        </p:nvSpPr>
        <p:spPr>
          <a:xfrm rot="18900000">
            <a:off x="4212052" y="22432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" name="Multiply 84"/>
          <p:cNvSpPr/>
          <p:nvPr/>
        </p:nvSpPr>
        <p:spPr>
          <a:xfrm rot="18900000">
            <a:off x="3516548" y="2214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" name="Multiply 84"/>
          <p:cNvSpPr/>
          <p:nvPr/>
        </p:nvSpPr>
        <p:spPr>
          <a:xfrm rot="18900000">
            <a:off x="3716033" y="2553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" name="Multiply 84"/>
          <p:cNvSpPr/>
          <p:nvPr/>
        </p:nvSpPr>
        <p:spPr>
          <a:xfrm rot="18900000">
            <a:off x="4284838" y="31849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" name="Multiply 84"/>
          <p:cNvSpPr/>
          <p:nvPr/>
        </p:nvSpPr>
        <p:spPr>
          <a:xfrm rot="18900000">
            <a:off x="4519367" y="20904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" name="Multiply 84"/>
          <p:cNvSpPr/>
          <p:nvPr/>
        </p:nvSpPr>
        <p:spPr>
          <a:xfrm rot="18900000">
            <a:off x="5090867" y="320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6" name="Multiply 84"/>
          <p:cNvSpPr/>
          <p:nvPr/>
        </p:nvSpPr>
        <p:spPr>
          <a:xfrm rot="18900000">
            <a:off x="5368531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" name="Multiply 84"/>
          <p:cNvSpPr/>
          <p:nvPr/>
        </p:nvSpPr>
        <p:spPr>
          <a:xfrm rot="18900000">
            <a:off x="6034382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" name="Multiply 84"/>
          <p:cNvSpPr/>
          <p:nvPr/>
        </p:nvSpPr>
        <p:spPr>
          <a:xfrm rot="18900000">
            <a:off x="5918465" y="30663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" name="Multiply 84"/>
          <p:cNvSpPr/>
          <p:nvPr/>
        </p:nvSpPr>
        <p:spPr>
          <a:xfrm rot="18900000">
            <a:off x="3683686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" name="Multiply 84"/>
          <p:cNvSpPr/>
          <p:nvPr/>
        </p:nvSpPr>
        <p:spPr>
          <a:xfrm rot="18900000">
            <a:off x="4675721" y="17454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" name="Multiply 84"/>
          <p:cNvSpPr/>
          <p:nvPr/>
        </p:nvSpPr>
        <p:spPr>
          <a:xfrm rot="18900000">
            <a:off x="5616541" y="2798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" name="Multiply 84"/>
          <p:cNvSpPr/>
          <p:nvPr/>
        </p:nvSpPr>
        <p:spPr>
          <a:xfrm rot="18900000">
            <a:off x="5527581" y="24948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" name="Multiply 84"/>
          <p:cNvSpPr/>
          <p:nvPr/>
        </p:nvSpPr>
        <p:spPr>
          <a:xfrm rot="18900000">
            <a:off x="5670456" y="21659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" name="Multiply 84"/>
          <p:cNvSpPr/>
          <p:nvPr/>
        </p:nvSpPr>
        <p:spPr>
          <a:xfrm rot="18900000">
            <a:off x="5368531" y="20958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5" name="Multiply 84"/>
          <p:cNvSpPr/>
          <p:nvPr/>
        </p:nvSpPr>
        <p:spPr>
          <a:xfrm rot="18900000">
            <a:off x="5732458" y="185865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6" name="Multiply 84"/>
          <p:cNvSpPr/>
          <p:nvPr/>
        </p:nvSpPr>
        <p:spPr>
          <a:xfrm rot="18900000">
            <a:off x="5128608" y="1804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7" name="Multiply 84"/>
          <p:cNvSpPr/>
          <p:nvPr/>
        </p:nvSpPr>
        <p:spPr>
          <a:xfrm rot="18900000">
            <a:off x="5085476" y="1481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8" name="Multiply 84"/>
          <p:cNvSpPr/>
          <p:nvPr/>
        </p:nvSpPr>
        <p:spPr>
          <a:xfrm rot="18900000">
            <a:off x="5807939" y="2475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9" name="Multiply 84"/>
          <p:cNvSpPr/>
          <p:nvPr/>
        </p:nvSpPr>
        <p:spPr>
          <a:xfrm rot="18900000">
            <a:off x="6260825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0" name="Multiply 84"/>
          <p:cNvSpPr/>
          <p:nvPr/>
        </p:nvSpPr>
        <p:spPr>
          <a:xfrm rot="18900000">
            <a:off x="4696750" y="29046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" name="Multiply 84"/>
          <p:cNvSpPr/>
          <p:nvPr/>
        </p:nvSpPr>
        <p:spPr>
          <a:xfrm rot="18900000">
            <a:off x="4212052" y="2726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" name="Multiply 84"/>
          <p:cNvSpPr/>
          <p:nvPr/>
        </p:nvSpPr>
        <p:spPr>
          <a:xfrm rot="18900000">
            <a:off x="5368531" y="15998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" name="Multiply 84"/>
          <p:cNvSpPr/>
          <p:nvPr/>
        </p:nvSpPr>
        <p:spPr>
          <a:xfrm rot="18900000">
            <a:off x="4807275" y="140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" name="Multiply 84"/>
          <p:cNvSpPr/>
          <p:nvPr/>
        </p:nvSpPr>
        <p:spPr>
          <a:xfrm rot="18900000">
            <a:off x="436301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Oval 301"/>
          <p:cNvSpPr/>
          <p:nvPr/>
        </p:nvSpPr>
        <p:spPr>
          <a:xfrm>
            <a:off x="4090053" y="2680540"/>
            <a:ext cx="210271" cy="21027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5" name="Oval 300"/>
          <p:cNvSpPr/>
          <p:nvPr/>
        </p:nvSpPr>
        <p:spPr>
          <a:xfrm>
            <a:off x="2355262" y="2688216"/>
            <a:ext cx="210271" cy="21027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6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El Kernel Gaussiano RBF</a:t>
            </a:r>
          </a:p>
        </p:txBody>
      </p:sp>
      <p:grpSp>
        <p:nvGrpSpPr>
          <p:cNvPr id="2089" name="Rectangle 5"/>
          <p:cNvGrpSpPr/>
          <p:nvPr/>
        </p:nvGrpSpPr>
        <p:grpSpPr>
          <a:xfrm>
            <a:off x="6629399" y="4275108"/>
            <a:ext cx="403616" cy="381361"/>
            <a:chOff x="0" y="0"/>
            <a:chExt cx="403614" cy="381360"/>
          </a:xfrm>
        </p:grpSpPr>
        <p:sp>
          <p:nvSpPr>
            <p:cNvPr id="208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088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2092" name="Rectangle 78"/>
          <p:cNvGrpSpPr/>
          <p:nvPr/>
        </p:nvGrpSpPr>
        <p:grpSpPr>
          <a:xfrm>
            <a:off x="416704" y="1053675"/>
            <a:ext cx="403615" cy="381361"/>
            <a:chOff x="0" y="0"/>
            <a:chExt cx="403614" cy="381360"/>
          </a:xfrm>
        </p:grpSpPr>
        <p:sp>
          <p:nvSpPr>
            <p:cNvPr id="2090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091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2093" name="Straight Arrow Connector 83"/>
          <p:cNvSpPr/>
          <p:nvPr/>
        </p:nvSpPr>
        <p:spPr>
          <a:xfrm flipV="1">
            <a:off x="457200" y="4248149"/>
            <a:ext cx="6019800" cy="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4" name="Straight Arrow Connector 81"/>
          <p:cNvSpPr/>
          <p:nvPr/>
        </p:nvSpPr>
        <p:spPr>
          <a:xfrm flipV="1">
            <a:off x="724084" y="1436473"/>
            <a:ext cx="1" cy="2996195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5" name="Multiply 84"/>
          <p:cNvSpPr/>
          <p:nvPr/>
        </p:nvSpPr>
        <p:spPr>
          <a:xfrm rot="18900000">
            <a:off x="1208442" y="20685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96" name="Multiply 84"/>
          <p:cNvSpPr/>
          <p:nvPr/>
        </p:nvSpPr>
        <p:spPr>
          <a:xfrm rot="18900000">
            <a:off x="1407928" y="29743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97" name="Multiply 84"/>
          <p:cNvSpPr/>
          <p:nvPr/>
        </p:nvSpPr>
        <p:spPr>
          <a:xfrm rot="18900000">
            <a:off x="2793545" y="3928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98" name="Multiply 84"/>
          <p:cNvSpPr/>
          <p:nvPr/>
        </p:nvSpPr>
        <p:spPr>
          <a:xfrm rot="18900000">
            <a:off x="1170701" y="3421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99" name="Multiply 84"/>
          <p:cNvSpPr/>
          <p:nvPr/>
        </p:nvSpPr>
        <p:spPr>
          <a:xfrm rot="18900000">
            <a:off x="1407928" y="3562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0" name="Multiply 84"/>
          <p:cNvSpPr/>
          <p:nvPr/>
        </p:nvSpPr>
        <p:spPr>
          <a:xfrm rot="18900000">
            <a:off x="1752984" y="37938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1" name="Multiply 84"/>
          <p:cNvSpPr/>
          <p:nvPr/>
        </p:nvSpPr>
        <p:spPr>
          <a:xfrm rot="18900000">
            <a:off x="2910361" y="2397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2" name="Multiply 84"/>
          <p:cNvSpPr/>
          <p:nvPr/>
        </p:nvSpPr>
        <p:spPr>
          <a:xfrm rot="18900000">
            <a:off x="1752984" y="3421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3" name="Multiply 84"/>
          <p:cNvSpPr/>
          <p:nvPr/>
        </p:nvSpPr>
        <p:spPr>
          <a:xfrm rot="18900000">
            <a:off x="2966073" y="2677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4" name="Multiply 84"/>
          <p:cNvSpPr/>
          <p:nvPr/>
        </p:nvSpPr>
        <p:spPr>
          <a:xfrm rot="18900000">
            <a:off x="1672111" y="40472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5" name="Multiply 84"/>
          <p:cNvSpPr/>
          <p:nvPr/>
        </p:nvSpPr>
        <p:spPr>
          <a:xfrm rot="18900000">
            <a:off x="2081866" y="39987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6" name="Multiply 84"/>
          <p:cNvSpPr/>
          <p:nvPr/>
        </p:nvSpPr>
        <p:spPr>
          <a:xfrm rot="18900000">
            <a:off x="2211262" y="26346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7" name="Multiply 84"/>
          <p:cNvSpPr/>
          <p:nvPr/>
        </p:nvSpPr>
        <p:spPr>
          <a:xfrm rot="18900000">
            <a:off x="2664149" y="21925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8" name="Multiply 84"/>
          <p:cNvSpPr/>
          <p:nvPr/>
        </p:nvSpPr>
        <p:spPr>
          <a:xfrm rot="18900000">
            <a:off x="2815111" y="31145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9" name="Multiply 84"/>
          <p:cNvSpPr/>
          <p:nvPr/>
        </p:nvSpPr>
        <p:spPr>
          <a:xfrm rot="18900000">
            <a:off x="2211262" y="3022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0" name="Multiply 84"/>
          <p:cNvSpPr/>
          <p:nvPr/>
        </p:nvSpPr>
        <p:spPr>
          <a:xfrm rot="18900000">
            <a:off x="1046697" y="3071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1" name="Multiply 84"/>
          <p:cNvSpPr/>
          <p:nvPr/>
        </p:nvSpPr>
        <p:spPr>
          <a:xfrm rot="18900000">
            <a:off x="2135781" y="36051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2" name="Multiply 84"/>
          <p:cNvSpPr/>
          <p:nvPr/>
        </p:nvSpPr>
        <p:spPr>
          <a:xfrm rot="18900000">
            <a:off x="2475446" y="24944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3" name="Multiply 84"/>
          <p:cNvSpPr/>
          <p:nvPr/>
        </p:nvSpPr>
        <p:spPr>
          <a:xfrm rot="18900000">
            <a:off x="2669540" y="27425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4" name="Multiply 84"/>
          <p:cNvSpPr/>
          <p:nvPr/>
        </p:nvSpPr>
        <p:spPr>
          <a:xfrm rot="18900000">
            <a:off x="1154527" y="2667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5" name="Multiply 84"/>
          <p:cNvSpPr/>
          <p:nvPr/>
        </p:nvSpPr>
        <p:spPr>
          <a:xfrm rot="18900000">
            <a:off x="2383790" y="3977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6" name="Multiply 84"/>
          <p:cNvSpPr/>
          <p:nvPr/>
        </p:nvSpPr>
        <p:spPr>
          <a:xfrm rot="18900000">
            <a:off x="847210" y="3276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7" name="Multiply 84"/>
          <p:cNvSpPr/>
          <p:nvPr/>
        </p:nvSpPr>
        <p:spPr>
          <a:xfrm rot="18900000">
            <a:off x="1682894" y="22464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8" name="Multiply 84"/>
          <p:cNvSpPr/>
          <p:nvPr/>
        </p:nvSpPr>
        <p:spPr>
          <a:xfrm rot="18900000">
            <a:off x="2243611" y="15671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9" name="Multiply 84"/>
          <p:cNvSpPr/>
          <p:nvPr/>
        </p:nvSpPr>
        <p:spPr>
          <a:xfrm rot="18900000">
            <a:off x="879559" y="2402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0" name="Multiply 84"/>
          <p:cNvSpPr/>
          <p:nvPr/>
        </p:nvSpPr>
        <p:spPr>
          <a:xfrm rot="18900000">
            <a:off x="1564282" y="1863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1" name="Multiply 84"/>
          <p:cNvSpPr/>
          <p:nvPr/>
        </p:nvSpPr>
        <p:spPr>
          <a:xfrm rot="18900000">
            <a:off x="2631800" y="3632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2" name="Multiply 84"/>
          <p:cNvSpPr/>
          <p:nvPr/>
        </p:nvSpPr>
        <p:spPr>
          <a:xfrm rot="18900000">
            <a:off x="3090078" y="35404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3" name="Multiply 84"/>
          <p:cNvSpPr/>
          <p:nvPr/>
        </p:nvSpPr>
        <p:spPr>
          <a:xfrm rot="18900000">
            <a:off x="814861" y="28395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4" name="Multiply 84"/>
          <p:cNvSpPr/>
          <p:nvPr/>
        </p:nvSpPr>
        <p:spPr>
          <a:xfrm rot="18900000">
            <a:off x="1300098" y="38585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5" name="Multiply 84"/>
          <p:cNvSpPr/>
          <p:nvPr/>
        </p:nvSpPr>
        <p:spPr>
          <a:xfrm rot="18900000">
            <a:off x="2475446" y="32978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6" name="Multiply 84"/>
          <p:cNvSpPr/>
          <p:nvPr/>
        </p:nvSpPr>
        <p:spPr>
          <a:xfrm rot="18900000">
            <a:off x="1850031" y="30552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7" name="Multiply 84"/>
          <p:cNvSpPr/>
          <p:nvPr/>
        </p:nvSpPr>
        <p:spPr>
          <a:xfrm rot="18900000">
            <a:off x="1990210" y="20146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8" name="Multiply 84"/>
          <p:cNvSpPr/>
          <p:nvPr/>
        </p:nvSpPr>
        <p:spPr>
          <a:xfrm rot="18900000">
            <a:off x="965823" y="3632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9" name="Multiply 84"/>
          <p:cNvSpPr/>
          <p:nvPr/>
        </p:nvSpPr>
        <p:spPr>
          <a:xfrm rot="18900000">
            <a:off x="1860814" y="17127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0" name="Multiply 84"/>
          <p:cNvSpPr/>
          <p:nvPr/>
        </p:nvSpPr>
        <p:spPr>
          <a:xfrm rot="18900000">
            <a:off x="2399965" y="28125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1" name="Multiply 84"/>
          <p:cNvSpPr/>
          <p:nvPr/>
        </p:nvSpPr>
        <p:spPr>
          <a:xfrm rot="18900000">
            <a:off x="3143993" y="38369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2" name="Multiply 84"/>
          <p:cNvSpPr/>
          <p:nvPr/>
        </p:nvSpPr>
        <p:spPr>
          <a:xfrm rot="18900000">
            <a:off x="3014597" y="29689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3" name="Multiply 84"/>
          <p:cNvSpPr/>
          <p:nvPr/>
        </p:nvSpPr>
        <p:spPr>
          <a:xfrm rot="18900000">
            <a:off x="3170951" y="32546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4" name="Multiply 84"/>
          <p:cNvSpPr/>
          <p:nvPr/>
        </p:nvSpPr>
        <p:spPr>
          <a:xfrm rot="18900000">
            <a:off x="2324484" y="22249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5" name="Multiply 84"/>
          <p:cNvSpPr/>
          <p:nvPr/>
        </p:nvSpPr>
        <p:spPr>
          <a:xfrm rot="18900000">
            <a:off x="2895984" y="3340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6" name="Multiply 84"/>
          <p:cNvSpPr/>
          <p:nvPr/>
        </p:nvSpPr>
        <p:spPr>
          <a:xfrm rot="18900000">
            <a:off x="2087257" y="33193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7" name="Multiply 84"/>
          <p:cNvSpPr/>
          <p:nvPr/>
        </p:nvSpPr>
        <p:spPr>
          <a:xfrm rot="18900000">
            <a:off x="1850031" y="26939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8" name="Multiply 84"/>
          <p:cNvSpPr/>
          <p:nvPr/>
        </p:nvSpPr>
        <p:spPr>
          <a:xfrm rot="18900000">
            <a:off x="2017168" y="2381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9" name="Multiply 84"/>
          <p:cNvSpPr/>
          <p:nvPr/>
        </p:nvSpPr>
        <p:spPr>
          <a:xfrm rot="18900000">
            <a:off x="1321663" y="235431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0" name="Multiply 84"/>
          <p:cNvSpPr/>
          <p:nvPr/>
        </p:nvSpPr>
        <p:spPr>
          <a:xfrm rot="18900000">
            <a:off x="1521149" y="268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1" name="Multiply 84"/>
          <p:cNvSpPr/>
          <p:nvPr/>
        </p:nvSpPr>
        <p:spPr>
          <a:xfrm rot="18900000">
            <a:off x="3170951" y="2235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2" name="Multiply 84"/>
          <p:cNvSpPr/>
          <p:nvPr/>
        </p:nvSpPr>
        <p:spPr>
          <a:xfrm rot="18900000">
            <a:off x="2933724" y="194455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3" name="Multiply 84"/>
          <p:cNvSpPr/>
          <p:nvPr/>
        </p:nvSpPr>
        <p:spPr>
          <a:xfrm rot="18900000">
            <a:off x="1488800" y="32546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4" name="Multiply 84"/>
          <p:cNvSpPr/>
          <p:nvPr/>
        </p:nvSpPr>
        <p:spPr>
          <a:xfrm rot="18900000">
            <a:off x="2486229" y="18852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5" name="Multiply 84"/>
          <p:cNvSpPr/>
          <p:nvPr/>
        </p:nvSpPr>
        <p:spPr>
          <a:xfrm rot="18900000">
            <a:off x="2890592" y="16210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6" name="Multiply 84"/>
          <p:cNvSpPr/>
          <p:nvPr/>
        </p:nvSpPr>
        <p:spPr>
          <a:xfrm rot="18900000">
            <a:off x="2507795" y="30390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7" name="Multiply 84"/>
          <p:cNvSpPr/>
          <p:nvPr/>
        </p:nvSpPr>
        <p:spPr>
          <a:xfrm rot="18900000">
            <a:off x="2017168" y="2861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8" name="Multiply 84"/>
          <p:cNvSpPr/>
          <p:nvPr/>
        </p:nvSpPr>
        <p:spPr>
          <a:xfrm rot="18900000">
            <a:off x="3170951" y="17396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9" name="Multiply 84"/>
          <p:cNvSpPr/>
          <p:nvPr/>
        </p:nvSpPr>
        <p:spPr>
          <a:xfrm rot="18900000">
            <a:off x="2610234" y="1534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0" name="Multiply 84"/>
          <p:cNvSpPr/>
          <p:nvPr/>
        </p:nvSpPr>
        <p:spPr>
          <a:xfrm rot="18900000">
            <a:off x="2168130" y="18582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1" name="Multiply 84"/>
          <p:cNvSpPr/>
          <p:nvPr/>
        </p:nvSpPr>
        <p:spPr>
          <a:xfrm rot="18900000">
            <a:off x="3284808" y="2596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2" name="Multiply 84"/>
          <p:cNvSpPr/>
          <p:nvPr/>
        </p:nvSpPr>
        <p:spPr>
          <a:xfrm flipH="1" rot="2700000">
            <a:off x="5365651" y="20681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3" name="Multiply 84"/>
          <p:cNvSpPr/>
          <p:nvPr/>
        </p:nvSpPr>
        <p:spPr>
          <a:xfrm flipH="1" rot="2700000">
            <a:off x="5166166" y="29739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4" name="Multiply 84"/>
          <p:cNvSpPr/>
          <p:nvPr/>
        </p:nvSpPr>
        <p:spPr>
          <a:xfrm flipH="1" rot="2700000">
            <a:off x="3780547" y="3928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5" name="Multiply 84"/>
          <p:cNvSpPr/>
          <p:nvPr/>
        </p:nvSpPr>
        <p:spPr>
          <a:xfrm flipH="1" rot="2700000">
            <a:off x="5403392" y="34214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6" name="Multiply 84"/>
          <p:cNvSpPr/>
          <p:nvPr/>
        </p:nvSpPr>
        <p:spPr>
          <a:xfrm flipH="1" rot="2700000">
            <a:off x="5166166" y="35616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7" name="Multiply 84"/>
          <p:cNvSpPr/>
          <p:nvPr/>
        </p:nvSpPr>
        <p:spPr>
          <a:xfrm flipH="1" rot="2700000">
            <a:off x="4821109" y="37934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8" name="Multiply 84"/>
          <p:cNvSpPr/>
          <p:nvPr/>
        </p:nvSpPr>
        <p:spPr>
          <a:xfrm flipH="1" rot="2700000">
            <a:off x="3663732" y="23970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9" name="Multiply 84"/>
          <p:cNvSpPr/>
          <p:nvPr/>
        </p:nvSpPr>
        <p:spPr>
          <a:xfrm flipH="1" rot="2700000">
            <a:off x="4821109" y="34214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0" name="Multiply 84"/>
          <p:cNvSpPr/>
          <p:nvPr/>
        </p:nvSpPr>
        <p:spPr>
          <a:xfrm flipH="1" rot="2700000">
            <a:off x="3608020" y="2677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1" name="Multiply 84"/>
          <p:cNvSpPr/>
          <p:nvPr/>
        </p:nvSpPr>
        <p:spPr>
          <a:xfrm flipH="1" rot="2700000">
            <a:off x="4901982" y="40468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2" name="Multiply 84"/>
          <p:cNvSpPr/>
          <p:nvPr/>
        </p:nvSpPr>
        <p:spPr>
          <a:xfrm flipH="1" rot="2700000">
            <a:off x="4492226" y="39983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3" name="Multiply 84"/>
          <p:cNvSpPr/>
          <p:nvPr/>
        </p:nvSpPr>
        <p:spPr>
          <a:xfrm flipH="1" rot="2700000">
            <a:off x="4362830" y="26342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4" name="Multiply 84"/>
          <p:cNvSpPr/>
          <p:nvPr/>
        </p:nvSpPr>
        <p:spPr>
          <a:xfrm flipH="1" rot="2700000">
            <a:off x="3909944" y="21921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5" name="Multiply 84"/>
          <p:cNvSpPr/>
          <p:nvPr/>
        </p:nvSpPr>
        <p:spPr>
          <a:xfrm flipH="1" rot="2700000">
            <a:off x="3758982" y="3114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6" name="Multiply 84"/>
          <p:cNvSpPr/>
          <p:nvPr/>
        </p:nvSpPr>
        <p:spPr>
          <a:xfrm flipH="1" rot="2700000">
            <a:off x="4362830" y="30224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7" name="Multiply 84"/>
          <p:cNvSpPr/>
          <p:nvPr/>
        </p:nvSpPr>
        <p:spPr>
          <a:xfrm flipH="1" rot="2700000">
            <a:off x="5527397" y="30709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8" name="Multiply 84"/>
          <p:cNvSpPr/>
          <p:nvPr/>
        </p:nvSpPr>
        <p:spPr>
          <a:xfrm flipH="1" rot="2700000">
            <a:off x="4438312" y="36047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9" name="Multiply 84"/>
          <p:cNvSpPr/>
          <p:nvPr/>
        </p:nvSpPr>
        <p:spPr>
          <a:xfrm flipH="1" rot="2700000">
            <a:off x="4098647" y="24940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0" name="Multiply 84"/>
          <p:cNvSpPr/>
          <p:nvPr/>
        </p:nvSpPr>
        <p:spPr>
          <a:xfrm flipH="1" rot="2700000">
            <a:off x="3904553" y="2742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1" name="Multiply 84"/>
          <p:cNvSpPr/>
          <p:nvPr/>
        </p:nvSpPr>
        <p:spPr>
          <a:xfrm flipH="1" rot="2700000">
            <a:off x="5419567" y="26666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2" name="Multiply 84"/>
          <p:cNvSpPr/>
          <p:nvPr/>
        </p:nvSpPr>
        <p:spPr>
          <a:xfrm flipH="1" rot="2700000">
            <a:off x="4190303" y="3976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3" name="Multiply 84"/>
          <p:cNvSpPr/>
          <p:nvPr/>
        </p:nvSpPr>
        <p:spPr>
          <a:xfrm flipH="1" rot="2700000">
            <a:off x="5726882" y="32758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4" name="Multiply 84"/>
          <p:cNvSpPr/>
          <p:nvPr/>
        </p:nvSpPr>
        <p:spPr>
          <a:xfrm flipH="1" rot="2700000">
            <a:off x="4891199" y="22460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5" name="Multiply 84"/>
          <p:cNvSpPr/>
          <p:nvPr/>
        </p:nvSpPr>
        <p:spPr>
          <a:xfrm flipH="1" rot="2700000">
            <a:off x="4330482" y="15667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6" name="Multiply 84"/>
          <p:cNvSpPr/>
          <p:nvPr/>
        </p:nvSpPr>
        <p:spPr>
          <a:xfrm flipH="1" rot="2700000">
            <a:off x="5694534" y="24024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7" name="Multiply 84"/>
          <p:cNvSpPr/>
          <p:nvPr/>
        </p:nvSpPr>
        <p:spPr>
          <a:xfrm flipH="1" rot="2700000">
            <a:off x="5009812" y="1863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8" name="Multiply 84"/>
          <p:cNvSpPr/>
          <p:nvPr/>
        </p:nvSpPr>
        <p:spPr>
          <a:xfrm flipH="1" rot="2700000">
            <a:off x="3942293" y="3631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9" name="Multiply 84"/>
          <p:cNvSpPr/>
          <p:nvPr/>
        </p:nvSpPr>
        <p:spPr>
          <a:xfrm flipH="1" rot="2700000">
            <a:off x="3484015" y="35400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0" name="Multiply 84"/>
          <p:cNvSpPr/>
          <p:nvPr/>
        </p:nvSpPr>
        <p:spPr>
          <a:xfrm flipH="1" rot="2700000">
            <a:off x="5759232" y="2839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1" name="Multiply 84"/>
          <p:cNvSpPr/>
          <p:nvPr/>
        </p:nvSpPr>
        <p:spPr>
          <a:xfrm flipH="1" rot="2700000">
            <a:off x="5273996" y="38581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2" name="Multiply 84"/>
          <p:cNvSpPr/>
          <p:nvPr/>
        </p:nvSpPr>
        <p:spPr>
          <a:xfrm flipH="1" rot="2700000">
            <a:off x="4098647" y="3297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3" name="Multiply 84"/>
          <p:cNvSpPr/>
          <p:nvPr/>
        </p:nvSpPr>
        <p:spPr>
          <a:xfrm flipH="1" rot="2700000">
            <a:off x="4724062" y="30548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4" name="Multiply 84"/>
          <p:cNvSpPr/>
          <p:nvPr/>
        </p:nvSpPr>
        <p:spPr>
          <a:xfrm flipH="1" rot="2700000">
            <a:off x="4583882" y="201424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5" name="Multiply 84"/>
          <p:cNvSpPr/>
          <p:nvPr/>
        </p:nvSpPr>
        <p:spPr>
          <a:xfrm flipH="1" rot="2700000">
            <a:off x="5608270" y="3631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6" name="Multiply 84"/>
          <p:cNvSpPr/>
          <p:nvPr/>
        </p:nvSpPr>
        <p:spPr>
          <a:xfrm flipH="1" rot="2700000">
            <a:off x="4713278" y="171231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7" name="Multiply 84"/>
          <p:cNvSpPr/>
          <p:nvPr/>
        </p:nvSpPr>
        <p:spPr>
          <a:xfrm flipH="1" rot="2700000">
            <a:off x="4174128" y="28121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8" name="Multiply 84"/>
          <p:cNvSpPr/>
          <p:nvPr/>
        </p:nvSpPr>
        <p:spPr>
          <a:xfrm flipH="1" rot="2700000">
            <a:off x="3430099" y="3836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9" name="Multiply 84"/>
          <p:cNvSpPr/>
          <p:nvPr/>
        </p:nvSpPr>
        <p:spPr>
          <a:xfrm flipH="1" rot="2700000">
            <a:off x="3559496" y="29685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0" name="Multiply 84"/>
          <p:cNvSpPr/>
          <p:nvPr/>
        </p:nvSpPr>
        <p:spPr>
          <a:xfrm flipH="1" rot="2700000">
            <a:off x="3403142" y="32542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1" name="Multiply 84"/>
          <p:cNvSpPr/>
          <p:nvPr/>
        </p:nvSpPr>
        <p:spPr>
          <a:xfrm flipH="1" rot="2700000">
            <a:off x="4249609" y="22245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2" name="Multiply 84"/>
          <p:cNvSpPr/>
          <p:nvPr/>
        </p:nvSpPr>
        <p:spPr>
          <a:xfrm flipH="1" rot="2700000">
            <a:off x="3678109" y="3340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3" name="Multiply 84"/>
          <p:cNvSpPr/>
          <p:nvPr/>
        </p:nvSpPr>
        <p:spPr>
          <a:xfrm flipH="1" rot="2700000">
            <a:off x="4486836" y="33189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4" name="Multiply 84"/>
          <p:cNvSpPr/>
          <p:nvPr/>
        </p:nvSpPr>
        <p:spPr>
          <a:xfrm flipH="1" rot="2700000">
            <a:off x="4724062" y="2693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5" name="Multiply 84"/>
          <p:cNvSpPr/>
          <p:nvPr/>
        </p:nvSpPr>
        <p:spPr>
          <a:xfrm flipH="1" rot="2700000">
            <a:off x="4556924" y="2380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6" name="Multiply 84"/>
          <p:cNvSpPr/>
          <p:nvPr/>
        </p:nvSpPr>
        <p:spPr>
          <a:xfrm flipH="1" rot="2700000">
            <a:off x="5252430" y="23539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7" name="Multiply 84"/>
          <p:cNvSpPr/>
          <p:nvPr/>
        </p:nvSpPr>
        <p:spPr>
          <a:xfrm flipH="1" rot="2700000">
            <a:off x="5052944" y="2688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8" name="Multiply 84"/>
          <p:cNvSpPr/>
          <p:nvPr/>
        </p:nvSpPr>
        <p:spPr>
          <a:xfrm flipH="1" rot="2700000">
            <a:off x="3403142" y="22352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9" name="Multiply 84"/>
          <p:cNvSpPr/>
          <p:nvPr/>
        </p:nvSpPr>
        <p:spPr>
          <a:xfrm flipH="1" rot="2700000">
            <a:off x="3640369" y="1944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0" name="Multiply 84"/>
          <p:cNvSpPr/>
          <p:nvPr/>
        </p:nvSpPr>
        <p:spPr>
          <a:xfrm flipH="1" rot="2700000">
            <a:off x="5085293" y="32542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1" name="Multiply 84"/>
          <p:cNvSpPr/>
          <p:nvPr/>
        </p:nvSpPr>
        <p:spPr>
          <a:xfrm flipH="1" rot="2700000">
            <a:off x="4087864" y="18848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2" name="Multiply 84"/>
          <p:cNvSpPr/>
          <p:nvPr/>
        </p:nvSpPr>
        <p:spPr>
          <a:xfrm flipH="1" rot="2700000">
            <a:off x="3683501" y="1620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3" name="Multiply 84"/>
          <p:cNvSpPr/>
          <p:nvPr/>
        </p:nvSpPr>
        <p:spPr>
          <a:xfrm flipH="1" rot="2700000">
            <a:off x="4066297" y="30386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4" name="Multiply 84"/>
          <p:cNvSpPr/>
          <p:nvPr/>
        </p:nvSpPr>
        <p:spPr>
          <a:xfrm flipH="1" rot="2700000">
            <a:off x="4556924" y="28607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5" name="Multiply 84"/>
          <p:cNvSpPr/>
          <p:nvPr/>
        </p:nvSpPr>
        <p:spPr>
          <a:xfrm flipH="1" rot="2700000">
            <a:off x="3403142" y="1739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6" name="Multiply 84"/>
          <p:cNvSpPr/>
          <p:nvPr/>
        </p:nvSpPr>
        <p:spPr>
          <a:xfrm flipH="1" rot="2700000">
            <a:off x="3963859" y="15343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7" name="Multiply 84"/>
          <p:cNvSpPr/>
          <p:nvPr/>
        </p:nvSpPr>
        <p:spPr>
          <a:xfrm flipH="1" rot="2700000">
            <a:off x="4405963" y="18578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8" name="Multiply 84"/>
          <p:cNvSpPr/>
          <p:nvPr/>
        </p:nvSpPr>
        <p:spPr>
          <a:xfrm flipH="1" rot="2700000">
            <a:off x="3276961" y="2907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9" name="Freeform: Shape 2050"/>
          <p:cNvSpPr/>
          <p:nvPr/>
        </p:nvSpPr>
        <p:spPr>
          <a:xfrm>
            <a:off x="1677388" y="2033164"/>
            <a:ext cx="3364269" cy="153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0957" fill="norm" stroke="1" extrusionOk="0">
                <a:moveTo>
                  <a:pt x="10474" y="6598"/>
                </a:moveTo>
                <a:cubicBezTo>
                  <a:pt x="10115" y="6771"/>
                  <a:pt x="9846" y="7030"/>
                  <a:pt x="9456" y="6338"/>
                </a:cubicBezTo>
                <a:cubicBezTo>
                  <a:pt x="9067" y="5645"/>
                  <a:pt x="8738" y="3481"/>
                  <a:pt x="8139" y="2442"/>
                </a:cubicBezTo>
                <a:cubicBezTo>
                  <a:pt x="7540" y="1403"/>
                  <a:pt x="6871" y="105"/>
                  <a:pt x="5863" y="105"/>
                </a:cubicBezTo>
                <a:cubicBezTo>
                  <a:pt x="4855" y="105"/>
                  <a:pt x="3058" y="754"/>
                  <a:pt x="2090" y="2442"/>
                </a:cubicBezTo>
                <a:cubicBezTo>
                  <a:pt x="1122" y="4130"/>
                  <a:pt x="233" y="7636"/>
                  <a:pt x="54" y="10234"/>
                </a:cubicBezTo>
                <a:cubicBezTo>
                  <a:pt x="-126" y="12831"/>
                  <a:pt x="134" y="16250"/>
                  <a:pt x="1012" y="18025"/>
                </a:cubicBezTo>
                <a:cubicBezTo>
                  <a:pt x="1890" y="19800"/>
                  <a:pt x="4036" y="21315"/>
                  <a:pt x="5324" y="20882"/>
                </a:cubicBezTo>
                <a:cubicBezTo>
                  <a:pt x="6612" y="20449"/>
                  <a:pt x="7869" y="16402"/>
                  <a:pt x="8738" y="15428"/>
                </a:cubicBezTo>
                <a:cubicBezTo>
                  <a:pt x="9606" y="14454"/>
                  <a:pt x="10015" y="15038"/>
                  <a:pt x="10534" y="15038"/>
                </a:cubicBezTo>
                <a:cubicBezTo>
                  <a:pt x="11053" y="15038"/>
                  <a:pt x="11203" y="14757"/>
                  <a:pt x="11852" y="15428"/>
                </a:cubicBezTo>
                <a:cubicBezTo>
                  <a:pt x="12501" y="16099"/>
                  <a:pt x="13539" y="18220"/>
                  <a:pt x="14427" y="19064"/>
                </a:cubicBezTo>
                <a:cubicBezTo>
                  <a:pt x="15315" y="19908"/>
                  <a:pt x="16084" y="21099"/>
                  <a:pt x="17182" y="20493"/>
                </a:cubicBezTo>
                <a:cubicBezTo>
                  <a:pt x="18280" y="19887"/>
                  <a:pt x="20556" y="18069"/>
                  <a:pt x="21015" y="15428"/>
                </a:cubicBezTo>
                <a:cubicBezTo>
                  <a:pt x="21474" y="12788"/>
                  <a:pt x="20705" y="7117"/>
                  <a:pt x="19937" y="4650"/>
                </a:cubicBezTo>
                <a:cubicBezTo>
                  <a:pt x="19168" y="2182"/>
                  <a:pt x="17461" y="1317"/>
                  <a:pt x="16403" y="624"/>
                </a:cubicBezTo>
                <a:cubicBezTo>
                  <a:pt x="15345" y="-69"/>
                  <a:pt x="14387" y="-285"/>
                  <a:pt x="13589" y="494"/>
                </a:cubicBezTo>
                <a:cubicBezTo>
                  <a:pt x="12790" y="1273"/>
                  <a:pt x="12141" y="4238"/>
                  <a:pt x="11612" y="5299"/>
                </a:cubicBezTo>
                <a:cubicBezTo>
                  <a:pt x="11083" y="6359"/>
                  <a:pt x="10834" y="6424"/>
                  <a:pt x="10474" y="6598"/>
                </a:cubicBezTo>
                <a:close/>
              </a:path>
            </a:pathLst>
          </a:cu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0" name="Rectangle 2051"/>
          <p:cNvSpPr txBox="1"/>
          <p:nvPr/>
        </p:nvSpPr>
        <p:spPr>
          <a:xfrm>
            <a:off x="5897726" y="1024027"/>
            <a:ext cx="3255806" cy="7501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 sz="2400"/>
          </a:p>
        </p:txBody>
      </p:sp>
      <p:sp>
        <p:nvSpPr>
          <p:cNvPr id="2211" name="Rectangle 298"/>
          <p:cNvSpPr txBox="1"/>
          <p:nvPr/>
        </p:nvSpPr>
        <p:spPr>
          <a:xfrm>
            <a:off x="5896115" y="2289133"/>
            <a:ext cx="193219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Verde cuando:</a:t>
            </a:r>
          </a:p>
        </p:txBody>
      </p:sp>
      <p:sp>
        <p:nvSpPr>
          <p:cNvPr id="2212" name="TextBox 2053"/>
          <p:cNvSpPr txBox="1"/>
          <p:nvPr/>
        </p:nvSpPr>
        <p:spPr>
          <a:xfrm>
            <a:off x="5916037" y="1754079"/>
            <a:ext cx="26109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i="1" sz="1200"/>
            </a:lvl1pPr>
          </a:lstStyle>
          <a:p>
            <a:pPr/>
            <a:r>
              <a:t>(Fórmula Simplificada)</a:t>
            </a:r>
          </a:p>
        </p:txBody>
      </p:sp>
      <p:sp>
        <p:nvSpPr>
          <p:cNvPr id="2213" name="Rectangle 298"/>
          <p:cNvSpPr txBox="1"/>
          <p:nvPr/>
        </p:nvSpPr>
        <p:spPr>
          <a:xfrm>
            <a:off x="5881164" y="3187905"/>
            <a:ext cx="181417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Rojo cuando:</a:t>
            </a:r>
          </a:p>
        </p:txBody>
      </p:sp>
      <p:sp>
        <p:nvSpPr>
          <p:cNvPr id="2214" name="Rectangle 2051"/>
          <p:cNvSpPr txBox="1"/>
          <p:nvPr/>
        </p:nvSpPr>
        <p:spPr>
          <a:xfrm>
            <a:off x="6158655" y="2733604"/>
            <a:ext cx="2306197" cy="5313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 sz="1700"/>
          </a:p>
        </p:txBody>
      </p:sp>
      <p:sp>
        <p:nvSpPr>
          <p:cNvPr id="2215" name="Rectangle 2051"/>
          <p:cNvSpPr txBox="1"/>
          <p:nvPr/>
        </p:nvSpPr>
        <p:spPr>
          <a:xfrm>
            <a:off x="6158655" y="3537994"/>
            <a:ext cx="2306197" cy="5313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 sz="1700"/>
          </a:p>
        </p:txBody>
      </p:sp>
      <p:sp>
        <p:nvSpPr>
          <p:cNvPr id="2216" name="&gt;0"/>
          <p:cNvSpPr txBox="1"/>
          <p:nvPr/>
        </p:nvSpPr>
        <p:spPr>
          <a:xfrm>
            <a:off x="8534530" y="2812175"/>
            <a:ext cx="3439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&gt;0</a:t>
            </a:r>
          </a:p>
        </p:txBody>
      </p:sp>
      <p:sp>
        <p:nvSpPr>
          <p:cNvPr id="2217" name="= 0"/>
          <p:cNvSpPr txBox="1"/>
          <p:nvPr/>
        </p:nvSpPr>
        <p:spPr>
          <a:xfrm>
            <a:off x="8517373" y="3617812"/>
            <a:ext cx="4127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= 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7" dur="20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16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1" dur="2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3" grpId="9"/>
      <p:bldP build="whole" bldLvl="1" animBg="1" rev="0" advAuto="0" spid="2210" grpId="1"/>
      <p:bldP build="whole" bldLvl="1" animBg="1" rev="0" advAuto="0" spid="2212" grpId="2"/>
      <p:bldP build="whole" bldLvl="1" animBg="1" rev="0" advAuto="0" spid="2085" grpId="3"/>
      <p:bldP build="whole" bldLvl="1" animBg="1" rev="0" advAuto="0" spid="2211" grpId="6"/>
      <p:bldP build="whole" bldLvl="1" animBg="1" rev="0" advAuto="0" spid="2209" grpId="5"/>
      <p:bldP build="whole" bldLvl="1" animBg="1" rev="0" advAuto="0" spid="2214" grpId="7"/>
      <p:bldP build="whole" bldLvl="1" animBg="1" rev="0" advAuto="0" spid="2215" grpId="10"/>
      <p:bldP build="whole" bldLvl="1" animBg="1" rev="0" advAuto="0" spid="2217" grpId="11"/>
      <p:bldP build="whole" bldLvl="1" animBg="1" rev="0" advAuto="0" spid="2216" grpId="8"/>
      <p:bldP build="whole" bldLvl="1" animBg="1" rev="0" advAuto="0" spid="2084" grpId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Tipos de funciones de 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Tipo de Funciones de Kernel</a:t>
            </a:r>
          </a:p>
        </p:txBody>
      </p:sp>
      <p:pic>
        <p:nvPicPr>
          <p:cNvPr id="222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580" y="895350"/>
            <a:ext cx="1502865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7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800" y="3274855"/>
            <a:ext cx="1752600" cy="1463560"/>
          </a:xfrm>
          <a:prstGeom prst="rect">
            <a:avLst/>
          </a:prstGeom>
          <a:ln w="12700">
            <a:miter lim="400000"/>
          </a:ln>
        </p:spPr>
      </p:pic>
      <p:sp>
        <p:nvSpPr>
          <p:cNvPr id="2228" name="Rectangle 138"/>
          <p:cNvSpPr txBox="1"/>
          <p:nvPr/>
        </p:nvSpPr>
        <p:spPr>
          <a:xfrm>
            <a:off x="6152329" y="819150"/>
            <a:ext cx="2941105" cy="8097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limUp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f>
                        <m:f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ctrlP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begChr m:val="‖"/>
                                  <m:endChr m:val="‖"/>
                                </m:dPr>
                                <m:e>
                                  <m:limUpp>
                                    <m:e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e>
                                      <m:limUpp>
                                        <m:e>
                                          <m: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xmlns:a="http://schemas.openxmlformats.org/drawingml/2006/mai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</m:e>
                                    <m:sup>
                                      <m:r>
                                        <a:rPr xmlns:a="http://schemas.openxmlformats.org/drawingml/2006/mai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sup>
                  </m:sSup>
                </m:oMath>
              </m:oMathPara>
            </a14:m>
            <a:endParaRPr sz="2400"/>
          </a:p>
        </p:txBody>
      </p:sp>
      <p:grpSp>
        <p:nvGrpSpPr>
          <p:cNvPr id="2231" name="Rectangle 140"/>
          <p:cNvGrpSpPr/>
          <p:nvPr/>
        </p:nvGrpSpPr>
        <p:grpSpPr>
          <a:xfrm>
            <a:off x="3019749" y="1238069"/>
            <a:ext cx="2793345" cy="381361"/>
            <a:chOff x="0" y="0"/>
            <a:chExt cx="2793344" cy="381360"/>
          </a:xfrm>
        </p:grpSpPr>
        <p:sp>
          <p:nvSpPr>
            <p:cNvPr id="2229" name="Rectangle"/>
            <p:cNvSpPr/>
            <p:nvPr/>
          </p:nvSpPr>
          <p:spPr>
            <a:xfrm>
              <a:off x="-1" y="-1"/>
              <a:ext cx="279334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230" name="Kernel Gaussiano RBF"/>
            <p:cNvSpPr txBox="1"/>
            <p:nvPr/>
          </p:nvSpPr>
          <p:spPr>
            <a:xfrm>
              <a:off x="-1" y="5260"/>
              <a:ext cx="27933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Kernel Gaussiano RBF</a:t>
              </a:r>
            </a:p>
          </p:txBody>
        </p:sp>
      </p:grpSp>
      <p:grpSp>
        <p:nvGrpSpPr>
          <p:cNvPr id="2234" name="Rectangle 141"/>
          <p:cNvGrpSpPr/>
          <p:nvPr/>
        </p:nvGrpSpPr>
        <p:grpSpPr>
          <a:xfrm>
            <a:off x="3019749" y="2429728"/>
            <a:ext cx="2793345" cy="381361"/>
            <a:chOff x="0" y="0"/>
            <a:chExt cx="2793344" cy="381360"/>
          </a:xfrm>
        </p:grpSpPr>
        <p:sp>
          <p:nvSpPr>
            <p:cNvPr id="2232" name="Rectangle"/>
            <p:cNvSpPr/>
            <p:nvPr/>
          </p:nvSpPr>
          <p:spPr>
            <a:xfrm>
              <a:off x="-1" y="-1"/>
              <a:ext cx="279334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233" name="Kernel Sigmoide"/>
            <p:cNvSpPr txBox="1"/>
            <p:nvPr/>
          </p:nvSpPr>
          <p:spPr>
            <a:xfrm>
              <a:off x="-1" y="5260"/>
              <a:ext cx="27933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Kernel Sigmoide</a:t>
              </a:r>
            </a:p>
          </p:txBody>
        </p:sp>
      </p:grpSp>
      <p:grpSp>
        <p:nvGrpSpPr>
          <p:cNvPr id="2237" name="Rectangle 146"/>
          <p:cNvGrpSpPr/>
          <p:nvPr/>
        </p:nvGrpSpPr>
        <p:grpSpPr>
          <a:xfrm>
            <a:off x="3019749" y="3714749"/>
            <a:ext cx="2793345" cy="381362"/>
            <a:chOff x="0" y="0"/>
            <a:chExt cx="2793344" cy="381360"/>
          </a:xfrm>
        </p:grpSpPr>
        <p:sp>
          <p:nvSpPr>
            <p:cNvPr id="2235" name="Rectangle"/>
            <p:cNvSpPr/>
            <p:nvPr/>
          </p:nvSpPr>
          <p:spPr>
            <a:xfrm>
              <a:off x="-1" y="-1"/>
              <a:ext cx="279334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236" name="Kernel Polinómico"/>
            <p:cNvSpPr txBox="1"/>
            <p:nvPr/>
          </p:nvSpPr>
          <p:spPr>
            <a:xfrm>
              <a:off x="-1" y="5260"/>
              <a:ext cx="27933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Kernel Polinómico</a:t>
              </a:r>
            </a:p>
          </p:txBody>
        </p:sp>
      </p:grpSp>
      <p:pic>
        <p:nvPicPr>
          <p:cNvPr id="2238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4350" y="2057400"/>
            <a:ext cx="1962150" cy="1138048"/>
          </a:xfrm>
          <a:prstGeom prst="rect">
            <a:avLst/>
          </a:prstGeom>
          <a:ln w="12700">
            <a:miter lim="400000"/>
          </a:ln>
        </p:spPr>
      </p:pic>
      <p:sp>
        <p:nvSpPr>
          <p:cNvPr id="2239" name="Rectangle 1"/>
          <p:cNvSpPr txBox="1"/>
          <p:nvPr/>
        </p:nvSpPr>
        <p:spPr>
          <a:xfrm>
            <a:off x="6259536" y="2410536"/>
            <a:ext cx="2705246" cy="2814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unc>
                    <m:func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</m:fName>
                    <m:e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e>
                  </m:func>
                </m:oMath>
              </m:oMathPara>
            </a14:m>
          </a:p>
        </p:txBody>
      </p:sp>
      <p:sp>
        <p:nvSpPr>
          <p:cNvPr id="2240" name="Rectangle 2"/>
          <p:cNvSpPr txBox="1"/>
          <p:nvPr/>
        </p:nvSpPr>
        <p:spPr>
          <a:xfrm>
            <a:off x="6010712" y="3737259"/>
            <a:ext cx="3089084" cy="333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𝐾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d>
                        <m:d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𝛾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7" grpId="8"/>
      <p:bldP build="whole" bldLvl="1" animBg="1" rev="0" advAuto="0" spid="2240" grpId="9"/>
      <p:bldP build="whole" bldLvl="1" animBg="1" rev="0" advAuto="0" spid="2228" grpId="3"/>
      <p:bldP build="whole" bldLvl="1" animBg="1" rev="0" advAuto="0" spid="2226" grpId="1"/>
      <p:bldP build="whole" bldLvl="1" animBg="1" rev="0" advAuto="0" spid="2239" grpId="6"/>
      <p:bldP build="whole" bldLvl="1" animBg="1" rev="0" advAuto="0" spid="2231" grpId="2"/>
      <p:bldP build="whole" bldLvl="1" animBg="1" rev="0" advAuto="0" spid="2227" grpId="7"/>
      <p:bldP build="whole" bldLvl="1" animBg="1" rev="0" advAuto="0" spid="2234" grpId="5"/>
      <p:bldP build="whole" bldLvl="1" animBg="1" rev="0" advAuto="0" spid="2238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¿Y estos puntos?</a:t>
            </a:r>
          </a:p>
        </p:txBody>
      </p:sp>
      <p:sp>
        <p:nvSpPr>
          <p:cNvPr id="149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Multiply 84"/>
          <p:cNvSpPr/>
          <p:nvPr/>
        </p:nvSpPr>
        <p:spPr>
          <a:xfrm rot="18900000">
            <a:off x="3403325" y="1934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" name="Multiply 84"/>
          <p:cNvSpPr/>
          <p:nvPr/>
        </p:nvSpPr>
        <p:spPr>
          <a:xfrm rot="18900000">
            <a:off x="6260825" y="2558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" name="Multiply 84"/>
          <p:cNvSpPr/>
          <p:nvPr/>
        </p:nvSpPr>
        <p:spPr>
          <a:xfrm rot="18900000">
            <a:off x="3600116" y="3426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" name="Multiply 84"/>
          <p:cNvSpPr/>
          <p:nvPr/>
        </p:nvSpPr>
        <p:spPr>
          <a:xfrm rot="18900000">
            <a:off x="3368281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" name="Multiply 84"/>
          <p:cNvSpPr/>
          <p:nvPr/>
        </p:nvSpPr>
        <p:spPr>
          <a:xfrm rot="18900000">
            <a:off x="3605508" y="2839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6" name="Multiply 84"/>
          <p:cNvSpPr/>
          <p:nvPr/>
        </p:nvSpPr>
        <p:spPr>
          <a:xfrm rot="18900000">
            <a:off x="6037078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7" name="Multiply 84"/>
          <p:cNvSpPr/>
          <p:nvPr/>
        </p:nvSpPr>
        <p:spPr>
          <a:xfrm rot="18900000">
            <a:off x="3948047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8" name="Multiply 84"/>
          <p:cNvSpPr/>
          <p:nvPr/>
        </p:nvSpPr>
        <p:spPr>
          <a:xfrm rot="18900000">
            <a:off x="4983038" y="37942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" name="Multiply 84"/>
          <p:cNvSpPr/>
          <p:nvPr/>
        </p:nvSpPr>
        <p:spPr>
          <a:xfrm rot="18900000">
            <a:off x="3948047" y="3658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" name="Multiply 84"/>
          <p:cNvSpPr/>
          <p:nvPr/>
        </p:nvSpPr>
        <p:spPr>
          <a:xfrm rot="18900000">
            <a:off x="5686630" y="3582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" name="Multiply 84"/>
          <p:cNvSpPr/>
          <p:nvPr/>
        </p:nvSpPr>
        <p:spPr>
          <a:xfrm rot="18900000">
            <a:off x="5012690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" name="Multiply 84"/>
          <p:cNvSpPr/>
          <p:nvPr/>
        </p:nvSpPr>
        <p:spPr>
          <a:xfrm rot="18900000">
            <a:off x="5163654" y="25433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" name="Multiply 84"/>
          <p:cNvSpPr/>
          <p:nvPr/>
        </p:nvSpPr>
        <p:spPr>
          <a:xfrm rot="18900000">
            <a:off x="4867121" y="2608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" name="Multiply 84"/>
          <p:cNvSpPr/>
          <p:nvPr/>
        </p:nvSpPr>
        <p:spPr>
          <a:xfrm rot="18900000">
            <a:off x="4403450" y="25002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" name="Multiply 84"/>
          <p:cNvSpPr/>
          <p:nvPr/>
        </p:nvSpPr>
        <p:spPr>
          <a:xfrm rot="18900000">
            <a:off x="5012690" y="2980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6" name="Multiply 84"/>
          <p:cNvSpPr/>
          <p:nvPr/>
        </p:nvSpPr>
        <p:spPr>
          <a:xfrm rot="18900000">
            <a:off x="4403450" y="2888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7" name="Multiply 84"/>
          <p:cNvSpPr/>
          <p:nvPr/>
        </p:nvSpPr>
        <p:spPr>
          <a:xfrm rot="18900000">
            <a:off x="4673026" y="2356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8" name="Multiply 84"/>
          <p:cNvSpPr/>
          <p:nvPr/>
        </p:nvSpPr>
        <p:spPr>
          <a:xfrm rot="18900000">
            <a:off x="4859033" y="20527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171" name="Rectangle 33"/>
          <p:cNvGrpSpPr/>
          <p:nvPr/>
        </p:nvGrpSpPr>
        <p:grpSpPr>
          <a:xfrm>
            <a:off x="7025136" y="4264685"/>
            <a:ext cx="403615" cy="381361"/>
            <a:chOff x="0" y="0"/>
            <a:chExt cx="403614" cy="381360"/>
          </a:xfrm>
        </p:grpSpPr>
        <p:sp>
          <p:nvSpPr>
            <p:cNvPr id="169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70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74" name="Rectangle 34"/>
          <p:cNvGrpSpPr/>
          <p:nvPr/>
        </p:nvGrpSpPr>
        <p:grpSpPr>
          <a:xfrm>
            <a:off x="2059016" y="1364052"/>
            <a:ext cx="403615" cy="381361"/>
            <a:chOff x="0" y="0"/>
            <a:chExt cx="403614" cy="381360"/>
          </a:xfrm>
        </p:grpSpPr>
        <p:sp>
          <p:nvSpPr>
            <p:cNvPr id="172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73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75" name="Connecteur droit avec flèche 1"/>
          <p:cNvSpPr/>
          <p:nvPr/>
        </p:nvSpPr>
        <p:spPr>
          <a:xfrm>
            <a:off x="3123854" y="1469184"/>
            <a:ext cx="3324405" cy="2483332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Multiply 84"/>
          <p:cNvSpPr/>
          <p:nvPr/>
        </p:nvSpPr>
        <p:spPr>
          <a:xfrm rot="18900000">
            <a:off x="3869692" y="3912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" name="Multiply 84"/>
          <p:cNvSpPr/>
          <p:nvPr/>
        </p:nvSpPr>
        <p:spPr>
          <a:xfrm rot="18900000">
            <a:off x="6007425" y="27536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" name="Multiply 84"/>
          <p:cNvSpPr/>
          <p:nvPr/>
        </p:nvSpPr>
        <p:spPr>
          <a:xfrm rot="18900000">
            <a:off x="4274056" y="38643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" name="Multiply 84"/>
          <p:cNvSpPr/>
          <p:nvPr/>
        </p:nvSpPr>
        <p:spPr>
          <a:xfrm rot="18900000">
            <a:off x="4327969" y="34689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0" name="Multiply 84"/>
          <p:cNvSpPr/>
          <p:nvPr/>
        </p:nvSpPr>
        <p:spPr>
          <a:xfrm rot="18900000">
            <a:off x="3236188" y="29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1" name="Multiply 84"/>
          <p:cNvSpPr/>
          <p:nvPr/>
        </p:nvSpPr>
        <p:spPr>
          <a:xfrm rot="18900000">
            <a:off x="3044790" y="31364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2" name="Multiply 84"/>
          <p:cNvSpPr/>
          <p:nvPr/>
        </p:nvSpPr>
        <p:spPr>
          <a:xfrm rot="18900000">
            <a:off x="4826684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3" name="Multiply 84"/>
          <p:cNvSpPr/>
          <p:nvPr/>
        </p:nvSpPr>
        <p:spPr>
          <a:xfrm rot="18900000">
            <a:off x="3074442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4" name="Multiply 84"/>
          <p:cNvSpPr/>
          <p:nvPr/>
        </p:nvSpPr>
        <p:spPr>
          <a:xfrm rot="18900000">
            <a:off x="5279571" y="3406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5" name="Multiply 84"/>
          <p:cNvSpPr/>
          <p:nvPr/>
        </p:nvSpPr>
        <p:spPr>
          <a:xfrm rot="18900000">
            <a:off x="4581371" y="38373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" name="Multiply 84"/>
          <p:cNvSpPr/>
          <p:nvPr/>
        </p:nvSpPr>
        <p:spPr>
          <a:xfrm rot="18900000">
            <a:off x="5643498" y="31490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7" name="Multiply 84"/>
          <p:cNvSpPr/>
          <p:nvPr/>
        </p:nvSpPr>
        <p:spPr>
          <a:xfrm rot="18900000">
            <a:off x="3349411" y="2527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8" name="Multiply 84"/>
          <p:cNvSpPr/>
          <p:nvPr/>
        </p:nvSpPr>
        <p:spPr>
          <a:xfrm rot="18900000">
            <a:off x="3875084" y="2112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9" name="Multiply 84"/>
          <p:cNvSpPr/>
          <p:nvPr/>
        </p:nvSpPr>
        <p:spPr>
          <a:xfrm rot="18900000">
            <a:off x="4438496" y="14273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0" name="Multiply 84"/>
          <p:cNvSpPr/>
          <p:nvPr/>
        </p:nvSpPr>
        <p:spPr>
          <a:xfrm rot="18900000">
            <a:off x="3759166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1" name="Multiply 84"/>
          <p:cNvSpPr/>
          <p:nvPr/>
        </p:nvSpPr>
        <p:spPr>
          <a:xfrm rot="18900000">
            <a:off x="41798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" name="Multiply 84"/>
          <p:cNvSpPr/>
          <p:nvPr/>
        </p:nvSpPr>
        <p:spPr>
          <a:xfrm rot="18900000">
            <a:off x="4058395" y="15729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" name="Multiply 84"/>
          <p:cNvSpPr/>
          <p:nvPr/>
        </p:nvSpPr>
        <p:spPr>
          <a:xfrm rot="18900000">
            <a:off x="3160707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" name="Multiply 84"/>
          <p:cNvSpPr/>
          <p:nvPr/>
        </p:nvSpPr>
        <p:spPr>
          <a:xfrm rot="18900000">
            <a:off x="5341573" y="37007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" name="Multiply 84"/>
          <p:cNvSpPr/>
          <p:nvPr/>
        </p:nvSpPr>
        <p:spPr>
          <a:xfrm rot="18900000">
            <a:off x="3489590" y="371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" name="Multiply 84"/>
          <p:cNvSpPr/>
          <p:nvPr/>
        </p:nvSpPr>
        <p:spPr>
          <a:xfrm rot="18900000">
            <a:off x="3004353" y="27015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" name="Multiply 84"/>
          <p:cNvSpPr/>
          <p:nvPr/>
        </p:nvSpPr>
        <p:spPr>
          <a:xfrm rot="18900000">
            <a:off x="4670331" y="31598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8" name="Multiply 84"/>
          <p:cNvSpPr/>
          <p:nvPr/>
        </p:nvSpPr>
        <p:spPr>
          <a:xfrm rot="18900000">
            <a:off x="4036829" y="2917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9" name="Multiply 84"/>
          <p:cNvSpPr/>
          <p:nvPr/>
        </p:nvSpPr>
        <p:spPr>
          <a:xfrm rot="18900000">
            <a:off x="4594848" y="267754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" name="Multiply 84"/>
          <p:cNvSpPr/>
          <p:nvPr/>
        </p:nvSpPr>
        <p:spPr>
          <a:xfrm rot="18900000">
            <a:off x="5209481" y="28345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" name="Multiply 84"/>
          <p:cNvSpPr/>
          <p:nvPr/>
        </p:nvSpPr>
        <p:spPr>
          <a:xfrm rot="18900000">
            <a:off x="4036829" y="2558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" name="Multiply 84"/>
          <p:cNvSpPr/>
          <p:nvPr/>
        </p:nvSpPr>
        <p:spPr>
          <a:xfrm rot="18900000">
            <a:off x="4212052" y="22432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" name="Multiply 84"/>
          <p:cNvSpPr/>
          <p:nvPr/>
        </p:nvSpPr>
        <p:spPr>
          <a:xfrm rot="18900000">
            <a:off x="3516548" y="2214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" name="Multiply 84"/>
          <p:cNvSpPr/>
          <p:nvPr/>
        </p:nvSpPr>
        <p:spPr>
          <a:xfrm rot="18900000">
            <a:off x="3716033" y="2553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" name="Multiply 84"/>
          <p:cNvSpPr/>
          <p:nvPr/>
        </p:nvSpPr>
        <p:spPr>
          <a:xfrm rot="18900000">
            <a:off x="4284838" y="31849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" name="Multiply 84"/>
          <p:cNvSpPr/>
          <p:nvPr/>
        </p:nvSpPr>
        <p:spPr>
          <a:xfrm rot="18900000">
            <a:off x="4519367" y="20904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7" name="Multiply 84"/>
          <p:cNvSpPr/>
          <p:nvPr/>
        </p:nvSpPr>
        <p:spPr>
          <a:xfrm rot="18900000">
            <a:off x="5090867" y="320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8" name="Multiply 84"/>
          <p:cNvSpPr/>
          <p:nvPr/>
        </p:nvSpPr>
        <p:spPr>
          <a:xfrm rot="18900000">
            <a:off x="5368531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9" name="Multiply 84"/>
          <p:cNvSpPr/>
          <p:nvPr/>
        </p:nvSpPr>
        <p:spPr>
          <a:xfrm rot="18900000">
            <a:off x="6034382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" name="Multiply 84"/>
          <p:cNvSpPr/>
          <p:nvPr/>
        </p:nvSpPr>
        <p:spPr>
          <a:xfrm rot="18900000">
            <a:off x="5918465" y="30663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" name="Multiply 84"/>
          <p:cNvSpPr/>
          <p:nvPr/>
        </p:nvSpPr>
        <p:spPr>
          <a:xfrm rot="18900000">
            <a:off x="3683686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" name="Multiply 84"/>
          <p:cNvSpPr/>
          <p:nvPr/>
        </p:nvSpPr>
        <p:spPr>
          <a:xfrm rot="18900000">
            <a:off x="4675721" y="17454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" name="Multiply 84"/>
          <p:cNvSpPr/>
          <p:nvPr/>
        </p:nvSpPr>
        <p:spPr>
          <a:xfrm rot="18900000">
            <a:off x="5616541" y="2798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" name="Multiply 84"/>
          <p:cNvSpPr/>
          <p:nvPr/>
        </p:nvSpPr>
        <p:spPr>
          <a:xfrm rot="18900000">
            <a:off x="5527581" y="24948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" name="Multiply 84"/>
          <p:cNvSpPr/>
          <p:nvPr/>
        </p:nvSpPr>
        <p:spPr>
          <a:xfrm rot="18900000">
            <a:off x="5670456" y="21659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" name="Multiply 84"/>
          <p:cNvSpPr/>
          <p:nvPr/>
        </p:nvSpPr>
        <p:spPr>
          <a:xfrm rot="18900000">
            <a:off x="5368531" y="20958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" name="Multiply 84"/>
          <p:cNvSpPr/>
          <p:nvPr/>
        </p:nvSpPr>
        <p:spPr>
          <a:xfrm rot="18900000">
            <a:off x="5732458" y="185865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" name="Multiply 84"/>
          <p:cNvSpPr/>
          <p:nvPr/>
        </p:nvSpPr>
        <p:spPr>
          <a:xfrm rot="18900000">
            <a:off x="5128608" y="1804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" name="Multiply 84"/>
          <p:cNvSpPr/>
          <p:nvPr/>
        </p:nvSpPr>
        <p:spPr>
          <a:xfrm rot="18900000">
            <a:off x="5085476" y="1481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" name="Multiply 84"/>
          <p:cNvSpPr/>
          <p:nvPr/>
        </p:nvSpPr>
        <p:spPr>
          <a:xfrm rot="18900000">
            <a:off x="5807939" y="2475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1" name="Multiply 84"/>
          <p:cNvSpPr/>
          <p:nvPr/>
        </p:nvSpPr>
        <p:spPr>
          <a:xfrm rot="18900000">
            <a:off x="6260825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2" name="Multiply 84"/>
          <p:cNvSpPr/>
          <p:nvPr/>
        </p:nvSpPr>
        <p:spPr>
          <a:xfrm rot="18900000">
            <a:off x="4696750" y="29046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3" name="Multiply 84"/>
          <p:cNvSpPr/>
          <p:nvPr/>
        </p:nvSpPr>
        <p:spPr>
          <a:xfrm rot="18900000">
            <a:off x="4212052" y="2726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4" name="Multiply 84"/>
          <p:cNvSpPr/>
          <p:nvPr/>
        </p:nvSpPr>
        <p:spPr>
          <a:xfrm rot="18900000">
            <a:off x="5368531" y="15998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5" name="Multiply 84"/>
          <p:cNvSpPr/>
          <p:nvPr/>
        </p:nvSpPr>
        <p:spPr>
          <a:xfrm rot="18900000">
            <a:off x="4807275" y="140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6" name="Multiply 84"/>
          <p:cNvSpPr/>
          <p:nvPr/>
        </p:nvSpPr>
        <p:spPr>
          <a:xfrm rot="18900000">
            <a:off x="436301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¿Y estos puntos?</a:t>
            </a:r>
          </a:p>
        </p:txBody>
      </p:sp>
      <p:sp>
        <p:nvSpPr>
          <p:cNvPr id="231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Multiply 84"/>
          <p:cNvSpPr/>
          <p:nvPr/>
        </p:nvSpPr>
        <p:spPr>
          <a:xfrm rot="18900000">
            <a:off x="3403325" y="1934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34" name="Multiply 84"/>
          <p:cNvSpPr/>
          <p:nvPr/>
        </p:nvSpPr>
        <p:spPr>
          <a:xfrm rot="18900000">
            <a:off x="6260825" y="2558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35" name="Multiply 84"/>
          <p:cNvSpPr/>
          <p:nvPr/>
        </p:nvSpPr>
        <p:spPr>
          <a:xfrm rot="18900000">
            <a:off x="3600116" y="3426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36" name="Multiply 84"/>
          <p:cNvSpPr/>
          <p:nvPr/>
        </p:nvSpPr>
        <p:spPr>
          <a:xfrm rot="18900000">
            <a:off x="3368281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37" name="Multiply 84"/>
          <p:cNvSpPr/>
          <p:nvPr/>
        </p:nvSpPr>
        <p:spPr>
          <a:xfrm rot="18900000">
            <a:off x="3605508" y="2839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38" name="Multiply 84"/>
          <p:cNvSpPr/>
          <p:nvPr/>
        </p:nvSpPr>
        <p:spPr>
          <a:xfrm rot="18900000">
            <a:off x="6037078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39" name="Multiply 84"/>
          <p:cNvSpPr/>
          <p:nvPr/>
        </p:nvSpPr>
        <p:spPr>
          <a:xfrm rot="18900000">
            <a:off x="3948047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0" name="Multiply 84"/>
          <p:cNvSpPr/>
          <p:nvPr/>
        </p:nvSpPr>
        <p:spPr>
          <a:xfrm rot="18900000">
            <a:off x="4983038" y="37942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1" name="Multiply 84"/>
          <p:cNvSpPr/>
          <p:nvPr/>
        </p:nvSpPr>
        <p:spPr>
          <a:xfrm rot="18900000">
            <a:off x="3948047" y="3658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2" name="Multiply 84"/>
          <p:cNvSpPr/>
          <p:nvPr/>
        </p:nvSpPr>
        <p:spPr>
          <a:xfrm rot="18900000">
            <a:off x="5686630" y="3582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3" name="Multiply 84"/>
          <p:cNvSpPr/>
          <p:nvPr/>
        </p:nvSpPr>
        <p:spPr>
          <a:xfrm rot="18900000">
            <a:off x="5012690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4" name="Multiply 84"/>
          <p:cNvSpPr/>
          <p:nvPr/>
        </p:nvSpPr>
        <p:spPr>
          <a:xfrm rot="18900000">
            <a:off x="5163654" y="25433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5" name="Multiply 84"/>
          <p:cNvSpPr/>
          <p:nvPr/>
        </p:nvSpPr>
        <p:spPr>
          <a:xfrm rot="18900000">
            <a:off x="4867121" y="2608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6" name="Multiply 84"/>
          <p:cNvSpPr/>
          <p:nvPr/>
        </p:nvSpPr>
        <p:spPr>
          <a:xfrm rot="18900000">
            <a:off x="4403450" y="25002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7" name="Multiply 84"/>
          <p:cNvSpPr/>
          <p:nvPr/>
        </p:nvSpPr>
        <p:spPr>
          <a:xfrm rot="18900000">
            <a:off x="5012690" y="2980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8" name="Multiply 84"/>
          <p:cNvSpPr/>
          <p:nvPr/>
        </p:nvSpPr>
        <p:spPr>
          <a:xfrm rot="18900000">
            <a:off x="4403450" y="2888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9" name="Multiply 84"/>
          <p:cNvSpPr/>
          <p:nvPr/>
        </p:nvSpPr>
        <p:spPr>
          <a:xfrm rot="18900000">
            <a:off x="4673026" y="2356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50" name="Multiply 84"/>
          <p:cNvSpPr/>
          <p:nvPr/>
        </p:nvSpPr>
        <p:spPr>
          <a:xfrm rot="18900000">
            <a:off x="4859033" y="20527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253" name="Rectangle 33"/>
          <p:cNvGrpSpPr/>
          <p:nvPr/>
        </p:nvGrpSpPr>
        <p:grpSpPr>
          <a:xfrm>
            <a:off x="7025136" y="4264685"/>
            <a:ext cx="403615" cy="381361"/>
            <a:chOff x="0" y="0"/>
            <a:chExt cx="403614" cy="381360"/>
          </a:xfrm>
        </p:grpSpPr>
        <p:sp>
          <p:nvSpPr>
            <p:cNvPr id="25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52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256" name="Rectangle 34"/>
          <p:cNvGrpSpPr/>
          <p:nvPr/>
        </p:nvGrpSpPr>
        <p:grpSpPr>
          <a:xfrm>
            <a:off x="2059016" y="1364052"/>
            <a:ext cx="403615" cy="381361"/>
            <a:chOff x="0" y="0"/>
            <a:chExt cx="403614" cy="381360"/>
          </a:xfrm>
        </p:grpSpPr>
        <p:sp>
          <p:nvSpPr>
            <p:cNvPr id="25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55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257" name="Connecteur droit avec flèche 1"/>
          <p:cNvSpPr/>
          <p:nvPr/>
        </p:nvSpPr>
        <p:spPr>
          <a:xfrm>
            <a:off x="2649926" y="2701145"/>
            <a:ext cx="4300271" cy="19412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Multiply 84"/>
          <p:cNvSpPr/>
          <p:nvPr/>
        </p:nvSpPr>
        <p:spPr>
          <a:xfrm rot="18900000">
            <a:off x="3869692" y="3912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59" name="Multiply 84"/>
          <p:cNvSpPr/>
          <p:nvPr/>
        </p:nvSpPr>
        <p:spPr>
          <a:xfrm rot="18900000">
            <a:off x="6007425" y="27536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0" name="Multiply 84"/>
          <p:cNvSpPr/>
          <p:nvPr/>
        </p:nvSpPr>
        <p:spPr>
          <a:xfrm rot="18900000">
            <a:off x="4274056" y="38643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1" name="Multiply 84"/>
          <p:cNvSpPr/>
          <p:nvPr/>
        </p:nvSpPr>
        <p:spPr>
          <a:xfrm rot="18900000">
            <a:off x="4327969" y="34689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2" name="Multiply 84"/>
          <p:cNvSpPr/>
          <p:nvPr/>
        </p:nvSpPr>
        <p:spPr>
          <a:xfrm rot="18900000">
            <a:off x="3236188" y="29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3" name="Multiply 84"/>
          <p:cNvSpPr/>
          <p:nvPr/>
        </p:nvSpPr>
        <p:spPr>
          <a:xfrm rot="18900000">
            <a:off x="3044790" y="31364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4" name="Multiply 84"/>
          <p:cNvSpPr/>
          <p:nvPr/>
        </p:nvSpPr>
        <p:spPr>
          <a:xfrm rot="18900000">
            <a:off x="4826684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5" name="Multiply 84"/>
          <p:cNvSpPr/>
          <p:nvPr/>
        </p:nvSpPr>
        <p:spPr>
          <a:xfrm rot="18900000">
            <a:off x="3074442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6" name="Multiply 84"/>
          <p:cNvSpPr/>
          <p:nvPr/>
        </p:nvSpPr>
        <p:spPr>
          <a:xfrm rot="18900000">
            <a:off x="5279571" y="3406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7" name="Multiply 84"/>
          <p:cNvSpPr/>
          <p:nvPr/>
        </p:nvSpPr>
        <p:spPr>
          <a:xfrm rot="18900000">
            <a:off x="4581371" y="38373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8" name="Multiply 84"/>
          <p:cNvSpPr/>
          <p:nvPr/>
        </p:nvSpPr>
        <p:spPr>
          <a:xfrm rot="18900000">
            <a:off x="5643498" y="31490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9" name="Multiply 84"/>
          <p:cNvSpPr/>
          <p:nvPr/>
        </p:nvSpPr>
        <p:spPr>
          <a:xfrm rot="18900000">
            <a:off x="3349411" y="2527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0" name="Multiply 84"/>
          <p:cNvSpPr/>
          <p:nvPr/>
        </p:nvSpPr>
        <p:spPr>
          <a:xfrm rot="18900000">
            <a:off x="3875084" y="2112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1" name="Multiply 84"/>
          <p:cNvSpPr/>
          <p:nvPr/>
        </p:nvSpPr>
        <p:spPr>
          <a:xfrm rot="18900000">
            <a:off x="4438496" y="14273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2" name="Multiply 84"/>
          <p:cNvSpPr/>
          <p:nvPr/>
        </p:nvSpPr>
        <p:spPr>
          <a:xfrm rot="18900000">
            <a:off x="3759166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3" name="Multiply 84"/>
          <p:cNvSpPr/>
          <p:nvPr/>
        </p:nvSpPr>
        <p:spPr>
          <a:xfrm rot="18900000">
            <a:off x="41798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4" name="Multiply 84"/>
          <p:cNvSpPr/>
          <p:nvPr/>
        </p:nvSpPr>
        <p:spPr>
          <a:xfrm rot="18900000">
            <a:off x="4058395" y="15729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5" name="Multiply 84"/>
          <p:cNvSpPr/>
          <p:nvPr/>
        </p:nvSpPr>
        <p:spPr>
          <a:xfrm rot="18900000">
            <a:off x="3160707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6" name="Multiply 84"/>
          <p:cNvSpPr/>
          <p:nvPr/>
        </p:nvSpPr>
        <p:spPr>
          <a:xfrm rot="18900000">
            <a:off x="5341573" y="37007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7" name="Multiply 84"/>
          <p:cNvSpPr/>
          <p:nvPr/>
        </p:nvSpPr>
        <p:spPr>
          <a:xfrm rot="18900000">
            <a:off x="3489590" y="371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8" name="Multiply 84"/>
          <p:cNvSpPr/>
          <p:nvPr/>
        </p:nvSpPr>
        <p:spPr>
          <a:xfrm rot="18900000">
            <a:off x="3004353" y="27015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9" name="Multiply 84"/>
          <p:cNvSpPr/>
          <p:nvPr/>
        </p:nvSpPr>
        <p:spPr>
          <a:xfrm rot="18900000">
            <a:off x="4670331" y="31598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0" name="Multiply 84"/>
          <p:cNvSpPr/>
          <p:nvPr/>
        </p:nvSpPr>
        <p:spPr>
          <a:xfrm rot="18900000">
            <a:off x="4036829" y="2917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1" name="Multiply 84"/>
          <p:cNvSpPr/>
          <p:nvPr/>
        </p:nvSpPr>
        <p:spPr>
          <a:xfrm rot="18900000">
            <a:off x="4594848" y="267754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2" name="Multiply 84"/>
          <p:cNvSpPr/>
          <p:nvPr/>
        </p:nvSpPr>
        <p:spPr>
          <a:xfrm rot="18900000">
            <a:off x="5209481" y="28345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3" name="Multiply 84"/>
          <p:cNvSpPr/>
          <p:nvPr/>
        </p:nvSpPr>
        <p:spPr>
          <a:xfrm rot="18900000">
            <a:off x="4036829" y="2558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4" name="Multiply 84"/>
          <p:cNvSpPr/>
          <p:nvPr/>
        </p:nvSpPr>
        <p:spPr>
          <a:xfrm rot="18900000">
            <a:off x="4212052" y="22432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5" name="Multiply 84"/>
          <p:cNvSpPr/>
          <p:nvPr/>
        </p:nvSpPr>
        <p:spPr>
          <a:xfrm rot="18900000">
            <a:off x="3516548" y="2214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6" name="Multiply 84"/>
          <p:cNvSpPr/>
          <p:nvPr/>
        </p:nvSpPr>
        <p:spPr>
          <a:xfrm rot="18900000">
            <a:off x="3716033" y="2553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7" name="Multiply 84"/>
          <p:cNvSpPr/>
          <p:nvPr/>
        </p:nvSpPr>
        <p:spPr>
          <a:xfrm rot="18900000">
            <a:off x="4284838" y="31849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8" name="Multiply 84"/>
          <p:cNvSpPr/>
          <p:nvPr/>
        </p:nvSpPr>
        <p:spPr>
          <a:xfrm rot="18900000">
            <a:off x="4519367" y="20904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9" name="Multiply 84"/>
          <p:cNvSpPr/>
          <p:nvPr/>
        </p:nvSpPr>
        <p:spPr>
          <a:xfrm rot="18900000">
            <a:off x="5090867" y="320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0" name="Multiply 84"/>
          <p:cNvSpPr/>
          <p:nvPr/>
        </p:nvSpPr>
        <p:spPr>
          <a:xfrm rot="18900000">
            <a:off x="5368531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1" name="Multiply 84"/>
          <p:cNvSpPr/>
          <p:nvPr/>
        </p:nvSpPr>
        <p:spPr>
          <a:xfrm rot="18900000">
            <a:off x="6034382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2" name="Multiply 84"/>
          <p:cNvSpPr/>
          <p:nvPr/>
        </p:nvSpPr>
        <p:spPr>
          <a:xfrm rot="18900000">
            <a:off x="5918465" y="30663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3" name="Multiply 84"/>
          <p:cNvSpPr/>
          <p:nvPr/>
        </p:nvSpPr>
        <p:spPr>
          <a:xfrm rot="18900000">
            <a:off x="3683686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4" name="Multiply 84"/>
          <p:cNvSpPr/>
          <p:nvPr/>
        </p:nvSpPr>
        <p:spPr>
          <a:xfrm rot="18900000">
            <a:off x="4675721" y="17454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5" name="Multiply 84"/>
          <p:cNvSpPr/>
          <p:nvPr/>
        </p:nvSpPr>
        <p:spPr>
          <a:xfrm rot="18900000">
            <a:off x="5616541" y="2798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6" name="Multiply 84"/>
          <p:cNvSpPr/>
          <p:nvPr/>
        </p:nvSpPr>
        <p:spPr>
          <a:xfrm rot="18900000">
            <a:off x="5527581" y="24948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7" name="Multiply 84"/>
          <p:cNvSpPr/>
          <p:nvPr/>
        </p:nvSpPr>
        <p:spPr>
          <a:xfrm rot="18900000">
            <a:off x="5670456" y="21659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8" name="Multiply 84"/>
          <p:cNvSpPr/>
          <p:nvPr/>
        </p:nvSpPr>
        <p:spPr>
          <a:xfrm rot="18900000">
            <a:off x="5368531" y="20958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9" name="Multiply 84"/>
          <p:cNvSpPr/>
          <p:nvPr/>
        </p:nvSpPr>
        <p:spPr>
          <a:xfrm rot="18900000">
            <a:off x="5732458" y="185865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0" name="Multiply 84"/>
          <p:cNvSpPr/>
          <p:nvPr/>
        </p:nvSpPr>
        <p:spPr>
          <a:xfrm rot="18900000">
            <a:off x="5128608" y="1804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1" name="Multiply 84"/>
          <p:cNvSpPr/>
          <p:nvPr/>
        </p:nvSpPr>
        <p:spPr>
          <a:xfrm rot="18900000">
            <a:off x="5085476" y="1481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2" name="Multiply 84"/>
          <p:cNvSpPr/>
          <p:nvPr/>
        </p:nvSpPr>
        <p:spPr>
          <a:xfrm rot="18900000">
            <a:off x="5807939" y="2475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3" name="Multiply 84"/>
          <p:cNvSpPr/>
          <p:nvPr/>
        </p:nvSpPr>
        <p:spPr>
          <a:xfrm rot="18900000">
            <a:off x="6260825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4" name="Multiply 84"/>
          <p:cNvSpPr/>
          <p:nvPr/>
        </p:nvSpPr>
        <p:spPr>
          <a:xfrm rot="18900000">
            <a:off x="4696750" y="29046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5" name="Multiply 84"/>
          <p:cNvSpPr/>
          <p:nvPr/>
        </p:nvSpPr>
        <p:spPr>
          <a:xfrm rot="18900000">
            <a:off x="4212052" y="2726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6" name="Multiply 84"/>
          <p:cNvSpPr/>
          <p:nvPr/>
        </p:nvSpPr>
        <p:spPr>
          <a:xfrm rot="18900000">
            <a:off x="5368531" y="15998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7" name="Multiply 84"/>
          <p:cNvSpPr/>
          <p:nvPr/>
        </p:nvSpPr>
        <p:spPr>
          <a:xfrm rot="18900000">
            <a:off x="4807275" y="140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8" name="Multiply 84"/>
          <p:cNvSpPr/>
          <p:nvPr/>
        </p:nvSpPr>
        <p:spPr>
          <a:xfrm rot="18900000">
            <a:off x="436301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¿Y estos puntos?</a:t>
            </a:r>
          </a:p>
        </p:txBody>
      </p:sp>
      <p:sp>
        <p:nvSpPr>
          <p:cNvPr id="313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Multiply 84"/>
          <p:cNvSpPr/>
          <p:nvPr/>
        </p:nvSpPr>
        <p:spPr>
          <a:xfrm rot="18900000">
            <a:off x="3403325" y="1934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6" name="Multiply 84"/>
          <p:cNvSpPr/>
          <p:nvPr/>
        </p:nvSpPr>
        <p:spPr>
          <a:xfrm rot="18900000">
            <a:off x="6260825" y="2558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7" name="Multiply 84"/>
          <p:cNvSpPr/>
          <p:nvPr/>
        </p:nvSpPr>
        <p:spPr>
          <a:xfrm rot="18900000">
            <a:off x="3600116" y="3426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8" name="Multiply 84"/>
          <p:cNvSpPr/>
          <p:nvPr/>
        </p:nvSpPr>
        <p:spPr>
          <a:xfrm rot="18900000">
            <a:off x="3368281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9" name="Multiply 84"/>
          <p:cNvSpPr/>
          <p:nvPr/>
        </p:nvSpPr>
        <p:spPr>
          <a:xfrm rot="18900000">
            <a:off x="3605508" y="2839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0" name="Multiply 84"/>
          <p:cNvSpPr/>
          <p:nvPr/>
        </p:nvSpPr>
        <p:spPr>
          <a:xfrm rot="18900000">
            <a:off x="6037078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1" name="Multiply 84"/>
          <p:cNvSpPr/>
          <p:nvPr/>
        </p:nvSpPr>
        <p:spPr>
          <a:xfrm rot="18900000">
            <a:off x="3948047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2" name="Multiply 84"/>
          <p:cNvSpPr/>
          <p:nvPr/>
        </p:nvSpPr>
        <p:spPr>
          <a:xfrm rot="18900000">
            <a:off x="4983038" y="37942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3" name="Multiply 84"/>
          <p:cNvSpPr/>
          <p:nvPr/>
        </p:nvSpPr>
        <p:spPr>
          <a:xfrm rot="18900000">
            <a:off x="3948047" y="3658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4" name="Multiply 84"/>
          <p:cNvSpPr/>
          <p:nvPr/>
        </p:nvSpPr>
        <p:spPr>
          <a:xfrm rot="18900000">
            <a:off x="5686630" y="3582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5" name="Multiply 84"/>
          <p:cNvSpPr/>
          <p:nvPr/>
        </p:nvSpPr>
        <p:spPr>
          <a:xfrm rot="18900000">
            <a:off x="5012690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6" name="Multiply 84"/>
          <p:cNvSpPr/>
          <p:nvPr/>
        </p:nvSpPr>
        <p:spPr>
          <a:xfrm rot="18900000">
            <a:off x="5163654" y="25433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7" name="Multiply 84"/>
          <p:cNvSpPr/>
          <p:nvPr/>
        </p:nvSpPr>
        <p:spPr>
          <a:xfrm rot="18900000">
            <a:off x="4867121" y="2608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8" name="Multiply 84"/>
          <p:cNvSpPr/>
          <p:nvPr/>
        </p:nvSpPr>
        <p:spPr>
          <a:xfrm rot="18900000">
            <a:off x="4403450" y="25002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9" name="Multiply 84"/>
          <p:cNvSpPr/>
          <p:nvPr/>
        </p:nvSpPr>
        <p:spPr>
          <a:xfrm rot="18900000">
            <a:off x="5012690" y="2980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0" name="Multiply 84"/>
          <p:cNvSpPr/>
          <p:nvPr/>
        </p:nvSpPr>
        <p:spPr>
          <a:xfrm rot="18900000">
            <a:off x="4403450" y="2888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1" name="Multiply 84"/>
          <p:cNvSpPr/>
          <p:nvPr/>
        </p:nvSpPr>
        <p:spPr>
          <a:xfrm rot="18900000">
            <a:off x="4673026" y="2356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2" name="Multiply 84"/>
          <p:cNvSpPr/>
          <p:nvPr/>
        </p:nvSpPr>
        <p:spPr>
          <a:xfrm rot="18900000">
            <a:off x="4859033" y="20527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335" name="Rectangle 33"/>
          <p:cNvGrpSpPr/>
          <p:nvPr/>
        </p:nvGrpSpPr>
        <p:grpSpPr>
          <a:xfrm>
            <a:off x="7025136" y="4264685"/>
            <a:ext cx="403615" cy="381361"/>
            <a:chOff x="0" y="0"/>
            <a:chExt cx="403614" cy="381360"/>
          </a:xfrm>
        </p:grpSpPr>
        <p:sp>
          <p:nvSpPr>
            <p:cNvPr id="33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3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338" name="Rectangle 34"/>
          <p:cNvGrpSpPr/>
          <p:nvPr/>
        </p:nvGrpSpPr>
        <p:grpSpPr>
          <a:xfrm>
            <a:off x="2059016" y="1364052"/>
            <a:ext cx="403615" cy="381361"/>
            <a:chOff x="0" y="0"/>
            <a:chExt cx="403614" cy="381360"/>
          </a:xfrm>
        </p:grpSpPr>
        <p:sp>
          <p:nvSpPr>
            <p:cNvPr id="33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3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339" name="Connecteur droit avec flèche 1"/>
          <p:cNvSpPr/>
          <p:nvPr/>
        </p:nvSpPr>
        <p:spPr>
          <a:xfrm flipH="1" flipV="1">
            <a:off x="4637241" y="1221721"/>
            <a:ext cx="12935" cy="2924354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Multiply 84"/>
          <p:cNvSpPr/>
          <p:nvPr/>
        </p:nvSpPr>
        <p:spPr>
          <a:xfrm rot="18900000">
            <a:off x="3869692" y="3912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1" name="Multiply 84"/>
          <p:cNvSpPr/>
          <p:nvPr/>
        </p:nvSpPr>
        <p:spPr>
          <a:xfrm rot="18900000">
            <a:off x="6007425" y="27536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2" name="Multiply 84"/>
          <p:cNvSpPr/>
          <p:nvPr/>
        </p:nvSpPr>
        <p:spPr>
          <a:xfrm rot="18900000">
            <a:off x="4274056" y="38643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3" name="Multiply 84"/>
          <p:cNvSpPr/>
          <p:nvPr/>
        </p:nvSpPr>
        <p:spPr>
          <a:xfrm rot="18900000">
            <a:off x="4327969" y="34689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4" name="Multiply 84"/>
          <p:cNvSpPr/>
          <p:nvPr/>
        </p:nvSpPr>
        <p:spPr>
          <a:xfrm rot="18900000">
            <a:off x="3236188" y="29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5" name="Multiply 84"/>
          <p:cNvSpPr/>
          <p:nvPr/>
        </p:nvSpPr>
        <p:spPr>
          <a:xfrm rot="18900000">
            <a:off x="3044790" y="31364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6" name="Multiply 84"/>
          <p:cNvSpPr/>
          <p:nvPr/>
        </p:nvSpPr>
        <p:spPr>
          <a:xfrm rot="18900000">
            <a:off x="4826684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7" name="Multiply 84"/>
          <p:cNvSpPr/>
          <p:nvPr/>
        </p:nvSpPr>
        <p:spPr>
          <a:xfrm rot="18900000">
            <a:off x="3074442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8" name="Multiply 84"/>
          <p:cNvSpPr/>
          <p:nvPr/>
        </p:nvSpPr>
        <p:spPr>
          <a:xfrm rot="18900000">
            <a:off x="5279571" y="3406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9" name="Multiply 84"/>
          <p:cNvSpPr/>
          <p:nvPr/>
        </p:nvSpPr>
        <p:spPr>
          <a:xfrm rot="18900000">
            <a:off x="4581371" y="38373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0" name="Multiply 84"/>
          <p:cNvSpPr/>
          <p:nvPr/>
        </p:nvSpPr>
        <p:spPr>
          <a:xfrm rot="18900000">
            <a:off x="5643498" y="31490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1" name="Multiply 84"/>
          <p:cNvSpPr/>
          <p:nvPr/>
        </p:nvSpPr>
        <p:spPr>
          <a:xfrm rot="18900000">
            <a:off x="3349411" y="2527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2" name="Multiply 84"/>
          <p:cNvSpPr/>
          <p:nvPr/>
        </p:nvSpPr>
        <p:spPr>
          <a:xfrm rot="18900000">
            <a:off x="3875084" y="2112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3" name="Multiply 84"/>
          <p:cNvSpPr/>
          <p:nvPr/>
        </p:nvSpPr>
        <p:spPr>
          <a:xfrm rot="18900000">
            <a:off x="4438496" y="14273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4" name="Multiply 84"/>
          <p:cNvSpPr/>
          <p:nvPr/>
        </p:nvSpPr>
        <p:spPr>
          <a:xfrm rot="18900000">
            <a:off x="3759166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5" name="Multiply 84"/>
          <p:cNvSpPr/>
          <p:nvPr/>
        </p:nvSpPr>
        <p:spPr>
          <a:xfrm rot="18900000">
            <a:off x="41798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6" name="Multiply 84"/>
          <p:cNvSpPr/>
          <p:nvPr/>
        </p:nvSpPr>
        <p:spPr>
          <a:xfrm rot="18900000">
            <a:off x="4058395" y="15729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7" name="Multiply 84"/>
          <p:cNvSpPr/>
          <p:nvPr/>
        </p:nvSpPr>
        <p:spPr>
          <a:xfrm rot="18900000">
            <a:off x="3160707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8" name="Multiply 84"/>
          <p:cNvSpPr/>
          <p:nvPr/>
        </p:nvSpPr>
        <p:spPr>
          <a:xfrm rot="18900000">
            <a:off x="5341573" y="37007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9" name="Multiply 84"/>
          <p:cNvSpPr/>
          <p:nvPr/>
        </p:nvSpPr>
        <p:spPr>
          <a:xfrm rot="18900000">
            <a:off x="3489590" y="371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0" name="Multiply 84"/>
          <p:cNvSpPr/>
          <p:nvPr/>
        </p:nvSpPr>
        <p:spPr>
          <a:xfrm rot="18900000">
            <a:off x="3004353" y="27015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1" name="Multiply 84"/>
          <p:cNvSpPr/>
          <p:nvPr/>
        </p:nvSpPr>
        <p:spPr>
          <a:xfrm rot="18900000">
            <a:off x="4670331" y="31598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2" name="Multiply 84"/>
          <p:cNvSpPr/>
          <p:nvPr/>
        </p:nvSpPr>
        <p:spPr>
          <a:xfrm rot="18900000">
            <a:off x="4036829" y="2917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3" name="Multiply 84"/>
          <p:cNvSpPr/>
          <p:nvPr/>
        </p:nvSpPr>
        <p:spPr>
          <a:xfrm rot="18900000">
            <a:off x="4594848" y="267754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4" name="Multiply 84"/>
          <p:cNvSpPr/>
          <p:nvPr/>
        </p:nvSpPr>
        <p:spPr>
          <a:xfrm rot="18900000">
            <a:off x="5209481" y="28345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5" name="Multiply 84"/>
          <p:cNvSpPr/>
          <p:nvPr/>
        </p:nvSpPr>
        <p:spPr>
          <a:xfrm rot="18900000">
            <a:off x="4036829" y="2558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6" name="Multiply 84"/>
          <p:cNvSpPr/>
          <p:nvPr/>
        </p:nvSpPr>
        <p:spPr>
          <a:xfrm rot="18900000">
            <a:off x="4212052" y="22432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7" name="Multiply 84"/>
          <p:cNvSpPr/>
          <p:nvPr/>
        </p:nvSpPr>
        <p:spPr>
          <a:xfrm rot="18900000">
            <a:off x="3516548" y="2214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8" name="Multiply 84"/>
          <p:cNvSpPr/>
          <p:nvPr/>
        </p:nvSpPr>
        <p:spPr>
          <a:xfrm rot="18900000">
            <a:off x="3716033" y="2553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9" name="Multiply 84"/>
          <p:cNvSpPr/>
          <p:nvPr/>
        </p:nvSpPr>
        <p:spPr>
          <a:xfrm rot="18900000">
            <a:off x="4284838" y="31849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0" name="Multiply 84"/>
          <p:cNvSpPr/>
          <p:nvPr/>
        </p:nvSpPr>
        <p:spPr>
          <a:xfrm rot="18900000">
            <a:off x="4519367" y="20904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1" name="Multiply 84"/>
          <p:cNvSpPr/>
          <p:nvPr/>
        </p:nvSpPr>
        <p:spPr>
          <a:xfrm rot="18900000">
            <a:off x="5090867" y="320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2" name="Multiply 84"/>
          <p:cNvSpPr/>
          <p:nvPr/>
        </p:nvSpPr>
        <p:spPr>
          <a:xfrm rot="18900000">
            <a:off x="5368531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3" name="Multiply 84"/>
          <p:cNvSpPr/>
          <p:nvPr/>
        </p:nvSpPr>
        <p:spPr>
          <a:xfrm rot="18900000">
            <a:off x="6034382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4" name="Multiply 84"/>
          <p:cNvSpPr/>
          <p:nvPr/>
        </p:nvSpPr>
        <p:spPr>
          <a:xfrm rot="18900000">
            <a:off x="5918465" y="30663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5" name="Multiply 84"/>
          <p:cNvSpPr/>
          <p:nvPr/>
        </p:nvSpPr>
        <p:spPr>
          <a:xfrm rot="18900000">
            <a:off x="3683686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6" name="Multiply 84"/>
          <p:cNvSpPr/>
          <p:nvPr/>
        </p:nvSpPr>
        <p:spPr>
          <a:xfrm rot="18900000">
            <a:off x="4675721" y="17454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7" name="Multiply 84"/>
          <p:cNvSpPr/>
          <p:nvPr/>
        </p:nvSpPr>
        <p:spPr>
          <a:xfrm rot="18900000">
            <a:off x="5616541" y="2798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8" name="Multiply 84"/>
          <p:cNvSpPr/>
          <p:nvPr/>
        </p:nvSpPr>
        <p:spPr>
          <a:xfrm rot="18900000">
            <a:off x="5527581" y="24948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9" name="Multiply 84"/>
          <p:cNvSpPr/>
          <p:nvPr/>
        </p:nvSpPr>
        <p:spPr>
          <a:xfrm rot="18900000">
            <a:off x="5670456" y="21659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0" name="Multiply 84"/>
          <p:cNvSpPr/>
          <p:nvPr/>
        </p:nvSpPr>
        <p:spPr>
          <a:xfrm rot="18900000">
            <a:off x="5368531" y="20958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1" name="Multiply 84"/>
          <p:cNvSpPr/>
          <p:nvPr/>
        </p:nvSpPr>
        <p:spPr>
          <a:xfrm rot="18900000">
            <a:off x="5732458" y="185865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2" name="Multiply 84"/>
          <p:cNvSpPr/>
          <p:nvPr/>
        </p:nvSpPr>
        <p:spPr>
          <a:xfrm rot="18900000">
            <a:off x="5128608" y="1804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3" name="Multiply 84"/>
          <p:cNvSpPr/>
          <p:nvPr/>
        </p:nvSpPr>
        <p:spPr>
          <a:xfrm rot="18900000">
            <a:off x="5085476" y="1481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4" name="Multiply 84"/>
          <p:cNvSpPr/>
          <p:nvPr/>
        </p:nvSpPr>
        <p:spPr>
          <a:xfrm rot="18900000">
            <a:off x="5807939" y="2475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5" name="Multiply 84"/>
          <p:cNvSpPr/>
          <p:nvPr/>
        </p:nvSpPr>
        <p:spPr>
          <a:xfrm rot="18900000">
            <a:off x="6260825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6" name="Multiply 84"/>
          <p:cNvSpPr/>
          <p:nvPr/>
        </p:nvSpPr>
        <p:spPr>
          <a:xfrm rot="18900000">
            <a:off x="4696750" y="29046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7" name="Multiply 84"/>
          <p:cNvSpPr/>
          <p:nvPr/>
        </p:nvSpPr>
        <p:spPr>
          <a:xfrm rot="18900000">
            <a:off x="4212052" y="2726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8" name="Multiply 84"/>
          <p:cNvSpPr/>
          <p:nvPr/>
        </p:nvSpPr>
        <p:spPr>
          <a:xfrm rot="18900000">
            <a:off x="5368531" y="15998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9" name="Multiply 84"/>
          <p:cNvSpPr/>
          <p:nvPr/>
        </p:nvSpPr>
        <p:spPr>
          <a:xfrm rot="18900000">
            <a:off x="4807275" y="140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0" name="Multiply 84"/>
          <p:cNvSpPr/>
          <p:nvPr/>
        </p:nvSpPr>
        <p:spPr>
          <a:xfrm rot="18900000">
            <a:off x="436301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¿Y estos puntos?</a:t>
            </a:r>
          </a:p>
        </p:txBody>
      </p:sp>
      <p:sp>
        <p:nvSpPr>
          <p:cNvPr id="395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7" name="Multiply 84"/>
          <p:cNvSpPr/>
          <p:nvPr/>
        </p:nvSpPr>
        <p:spPr>
          <a:xfrm rot="18900000">
            <a:off x="3403325" y="1934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8" name="Multiply 84"/>
          <p:cNvSpPr/>
          <p:nvPr/>
        </p:nvSpPr>
        <p:spPr>
          <a:xfrm rot="18900000">
            <a:off x="6260825" y="2558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9" name="Multiply 84"/>
          <p:cNvSpPr/>
          <p:nvPr/>
        </p:nvSpPr>
        <p:spPr>
          <a:xfrm rot="18900000">
            <a:off x="3600116" y="3426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0" name="Multiply 84"/>
          <p:cNvSpPr/>
          <p:nvPr/>
        </p:nvSpPr>
        <p:spPr>
          <a:xfrm rot="18900000">
            <a:off x="3368281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1" name="Multiply 84"/>
          <p:cNvSpPr/>
          <p:nvPr/>
        </p:nvSpPr>
        <p:spPr>
          <a:xfrm rot="18900000">
            <a:off x="3605508" y="2839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2" name="Multiply 84"/>
          <p:cNvSpPr/>
          <p:nvPr/>
        </p:nvSpPr>
        <p:spPr>
          <a:xfrm rot="18900000">
            <a:off x="6037078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3" name="Multiply 84"/>
          <p:cNvSpPr/>
          <p:nvPr/>
        </p:nvSpPr>
        <p:spPr>
          <a:xfrm rot="18900000">
            <a:off x="3948047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4" name="Multiply 84"/>
          <p:cNvSpPr/>
          <p:nvPr/>
        </p:nvSpPr>
        <p:spPr>
          <a:xfrm rot="18900000">
            <a:off x="4983038" y="37942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5" name="Multiply 84"/>
          <p:cNvSpPr/>
          <p:nvPr/>
        </p:nvSpPr>
        <p:spPr>
          <a:xfrm rot="18900000">
            <a:off x="3948047" y="3658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6" name="Multiply 84"/>
          <p:cNvSpPr/>
          <p:nvPr/>
        </p:nvSpPr>
        <p:spPr>
          <a:xfrm rot="18900000">
            <a:off x="5686630" y="3582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7" name="Multiply 84"/>
          <p:cNvSpPr/>
          <p:nvPr/>
        </p:nvSpPr>
        <p:spPr>
          <a:xfrm rot="18900000">
            <a:off x="5012690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8" name="Multiply 84"/>
          <p:cNvSpPr/>
          <p:nvPr/>
        </p:nvSpPr>
        <p:spPr>
          <a:xfrm rot="18900000">
            <a:off x="5163654" y="25433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9" name="Multiply 84"/>
          <p:cNvSpPr/>
          <p:nvPr/>
        </p:nvSpPr>
        <p:spPr>
          <a:xfrm rot="18900000">
            <a:off x="4867121" y="2608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0" name="Multiply 84"/>
          <p:cNvSpPr/>
          <p:nvPr/>
        </p:nvSpPr>
        <p:spPr>
          <a:xfrm rot="18900000">
            <a:off x="4403450" y="25002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1" name="Multiply 84"/>
          <p:cNvSpPr/>
          <p:nvPr/>
        </p:nvSpPr>
        <p:spPr>
          <a:xfrm rot="18900000">
            <a:off x="5012690" y="2980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2" name="Multiply 84"/>
          <p:cNvSpPr/>
          <p:nvPr/>
        </p:nvSpPr>
        <p:spPr>
          <a:xfrm rot="18900000">
            <a:off x="4403450" y="2888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3" name="Multiply 84"/>
          <p:cNvSpPr/>
          <p:nvPr/>
        </p:nvSpPr>
        <p:spPr>
          <a:xfrm rot="18900000">
            <a:off x="4673026" y="2356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4" name="Multiply 84"/>
          <p:cNvSpPr/>
          <p:nvPr/>
        </p:nvSpPr>
        <p:spPr>
          <a:xfrm rot="18900000">
            <a:off x="4859033" y="20527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417" name="Rectangle 33"/>
          <p:cNvGrpSpPr/>
          <p:nvPr/>
        </p:nvGrpSpPr>
        <p:grpSpPr>
          <a:xfrm>
            <a:off x="7025136" y="4264685"/>
            <a:ext cx="403615" cy="381361"/>
            <a:chOff x="0" y="0"/>
            <a:chExt cx="403614" cy="381360"/>
          </a:xfrm>
        </p:grpSpPr>
        <p:sp>
          <p:nvSpPr>
            <p:cNvPr id="415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16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420" name="Rectangle 34"/>
          <p:cNvGrpSpPr/>
          <p:nvPr/>
        </p:nvGrpSpPr>
        <p:grpSpPr>
          <a:xfrm>
            <a:off x="2059016" y="1364052"/>
            <a:ext cx="403615" cy="381361"/>
            <a:chOff x="0" y="0"/>
            <a:chExt cx="403614" cy="381360"/>
          </a:xfrm>
        </p:grpSpPr>
        <p:sp>
          <p:nvSpPr>
            <p:cNvPr id="41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19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421" name="Connecteur droit avec flèche 1"/>
          <p:cNvSpPr/>
          <p:nvPr/>
        </p:nvSpPr>
        <p:spPr>
          <a:xfrm>
            <a:off x="2917560" y="1967900"/>
            <a:ext cx="2235323" cy="2186798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Multiply 84"/>
          <p:cNvSpPr/>
          <p:nvPr/>
        </p:nvSpPr>
        <p:spPr>
          <a:xfrm rot="18900000">
            <a:off x="3869692" y="3912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3" name="Multiply 84"/>
          <p:cNvSpPr/>
          <p:nvPr/>
        </p:nvSpPr>
        <p:spPr>
          <a:xfrm rot="18900000">
            <a:off x="6007425" y="27536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4" name="Multiply 84"/>
          <p:cNvSpPr/>
          <p:nvPr/>
        </p:nvSpPr>
        <p:spPr>
          <a:xfrm rot="18900000">
            <a:off x="4274056" y="38643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5" name="Multiply 84"/>
          <p:cNvSpPr/>
          <p:nvPr/>
        </p:nvSpPr>
        <p:spPr>
          <a:xfrm rot="18900000">
            <a:off x="4327969" y="34689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6" name="Multiply 84"/>
          <p:cNvSpPr/>
          <p:nvPr/>
        </p:nvSpPr>
        <p:spPr>
          <a:xfrm rot="18900000">
            <a:off x="3236188" y="29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7" name="Multiply 84"/>
          <p:cNvSpPr/>
          <p:nvPr/>
        </p:nvSpPr>
        <p:spPr>
          <a:xfrm rot="18900000">
            <a:off x="3044790" y="31364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8" name="Multiply 84"/>
          <p:cNvSpPr/>
          <p:nvPr/>
        </p:nvSpPr>
        <p:spPr>
          <a:xfrm rot="18900000">
            <a:off x="4826684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9" name="Multiply 84"/>
          <p:cNvSpPr/>
          <p:nvPr/>
        </p:nvSpPr>
        <p:spPr>
          <a:xfrm rot="18900000">
            <a:off x="3074442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0" name="Multiply 84"/>
          <p:cNvSpPr/>
          <p:nvPr/>
        </p:nvSpPr>
        <p:spPr>
          <a:xfrm rot="18900000">
            <a:off x="5279571" y="3406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1" name="Multiply 84"/>
          <p:cNvSpPr/>
          <p:nvPr/>
        </p:nvSpPr>
        <p:spPr>
          <a:xfrm rot="18900000">
            <a:off x="4581371" y="38373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2" name="Multiply 84"/>
          <p:cNvSpPr/>
          <p:nvPr/>
        </p:nvSpPr>
        <p:spPr>
          <a:xfrm rot="18900000">
            <a:off x="5643498" y="31490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3" name="Multiply 84"/>
          <p:cNvSpPr/>
          <p:nvPr/>
        </p:nvSpPr>
        <p:spPr>
          <a:xfrm rot="18900000">
            <a:off x="3349411" y="2527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4" name="Multiply 84"/>
          <p:cNvSpPr/>
          <p:nvPr/>
        </p:nvSpPr>
        <p:spPr>
          <a:xfrm rot="18900000">
            <a:off x="3875084" y="2112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5" name="Multiply 84"/>
          <p:cNvSpPr/>
          <p:nvPr/>
        </p:nvSpPr>
        <p:spPr>
          <a:xfrm rot="18900000">
            <a:off x="4438496" y="14273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6" name="Multiply 84"/>
          <p:cNvSpPr/>
          <p:nvPr/>
        </p:nvSpPr>
        <p:spPr>
          <a:xfrm rot="18900000">
            <a:off x="3759166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7" name="Multiply 84"/>
          <p:cNvSpPr/>
          <p:nvPr/>
        </p:nvSpPr>
        <p:spPr>
          <a:xfrm rot="18900000">
            <a:off x="41798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8" name="Multiply 84"/>
          <p:cNvSpPr/>
          <p:nvPr/>
        </p:nvSpPr>
        <p:spPr>
          <a:xfrm rot="18900000">
            <a:off x="4058395" y="15729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9" name="Multiply 84"/>
          <p:cNvSpPr/>
          <p:nvPr/>
        </p:nvSpPr>
        <p:spPr>
          <a:xfrm rot="18900000">
            <a:off x="3160707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0" name="Multiply 84"/>
          <p:cNvSpPr/>
          <p:nvPr/>
        </p:nvSpPr>
        <p:spPr>
          <a:xfrm rot="18900000">
            <a:off x="5341573" y="37007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1" name="Multiply 84"/>
          <p:cNvSpPr/>
          <p:nvPr/>
        </p:nvSpPr>
        <p:spPr>
          <a:xfrm rot="18900000">
            <a:off x="3489590" y="371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2" name="Multiply 84"/>
          <p:cNvSpPr/>
          <p:nvPr/>
        </p:nvSpPr>
        <p:spPr>
          <a:xfrm rot="18900000">
            <a:off x="3004353" y="27015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3" name="Multiply 84"/>
          <p:cNvSpPr/>
          <p:nvPr/>
        </p:nvSpPr>
        <p:spPr>
          <a:xfrm rot="18900000">
            <a:off x="4670331" y="31598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4" name="Multiply 84"/>
          <p:cNvSpPr/>
          <p:nvPr/>
        </p:nvSpPr>
        <p:spPr>
          <a:xfrm rot="18900000">
            <a:off x="4036829" y="2917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5" name="Multiply 84"/>
          <p:cNvSpPr/>
          <p:nvPr/>
        </p:nvSpPr>
        <p:spPr>
          <a:xfrm rot="18900000">
            <a:off x="4594848" y="267754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6" name="Multiply 84"/>
          <p:cNvSpPr/>
          <p:nvPr/>
        </p:nvSpPr>
        <p:spPr>
          <a:xfrm rot="18900000">
            <a:off x="5209481" y="28345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7" name="Multiply 84"/>
          <p:cNvSpPr/>
          <p:nvPr/>
        </p:nvSpPr>
        <p:spPr>
          <a:xfrm rot="18900000">
            <a:off x="4036829" y="2558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8" name="Multiply 84"/>
          <p:cNvSpPr/>
          <p:nvPr/>
        </p:nvSpPr>
        <p:spPr>
          <a:xfrm rot="18900000">
            <a:off x="4212052" y="22432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9" name="Multiply 84"/>
          <p:cNvSpPr/>
          <p:nvPr/>
        </p:nvSpPr>
        <p:spPr>
          <a:xfrm rot="18900000">
            <a:off x="3516548" y="2214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0" name="Multiply 84"/>
          <p:cNvSpPr/>
          <p:nvPr/>
        </p:nvSpPr>
        <p:spPr>
          <a:xfrm rot="18900000">
            <a:off x="3716033" y="2553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1" name="Multiply 84"/>
          <p:cNvSpPr/>
          <p:nvPr/>
        </p:nvSpPr>
        <p:spPr>
          <a:xfrm rot="18900000">
            <a:off x="4284838" y="31849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2" name="Multiply 84"/>
          <p:cNvSpPr/>
          <p:nvPr/>
        </p:nvSpPr>
        <p:spPr>
          <a:xfrm rot="18900000">
            <a:off x="4519367" y="20904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3" name="Multiply 84"/>
          <p:cNvSpPr/>
          <p:nvPr/>
        </p:nvSpPr>
        <p:spPr>
          <a:xfrm rot="18900000">
            <a:off x="5090867" y="320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4" name="Multiply 84"/>
          <p:cNvSpPr/>
          <p:nvPr/>
        </p:nvSpPr>
        <p:spPr>
          <a:xfrm rot="18900000">
            <a:off x="5368531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5" name="Multiply 84"/>
          <p:cNvSpPr/>
          <p:nvPr/>
        </p:nvSpPr>
        <p:spPr>
          <a:xfrm rot="18900000">
            <a:off x="6034382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6" name="Multiply 84"/>
          <p:cNvSpPr/>
          <p:nvPr/>
        </p:nvSpPr>
        <p:spPr>
          <a:xfrm rot="18900000">
            <a:off x="5918465" y="30663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7" name="Multiply 84"/>
          <p:cNvSpPr/>
          <p:nvPr/>
        </p:nvSpPr>
        <p:spPr>
          <a:xfrm rot="18900000">
            <a:off x="3683686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8" name="Multiply 84"/>
          <p:cNvSpPr/>
          <p:nvPr/>
        </p:nvSpPr>
        <p:spPr>
          <a:xfrm rot="18900000">
            <a:off x="4675721" y="17454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9" name="Multiply 84"/>
          <p:cNvSpPr/>
          <p:nvPr/>
        </p:nvSpPr>
        <p:spPr>
          <a:xfrm rot="18900000">
            <a:off x="5616541" y="2798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0" name="Multiply 84"/>
          <p:cNvSpPr/>
          <p:nvPr/>
        </p:nvSpPr>
        <p:spPr>
          <a:xfrm rot="18900000">
            <a:off x="5527581" y="24948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1" name="Multiply 84"/>
          <p:cNvSpPr/>
          <p:nvPr/>
        </p:nvSpPr>
        <p:spPr>
          <a:xfrm rot="18900000">
            <a:off x="5670456" y="21659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2" name="Multiply 84"/>
          <p:cNvSpPr/>
          <p:nvPr/>
        </p:nvSpPr>
        <p:spPr>
          <a:xfrm rot="18900000">
            <a:off x="5368531" y="20958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3" name="Multiply 84"/>
          <p:cNvSpPr/>
          <p:nvPr/>
        </p:nvSpPr>
        <p:spPr>
          <a:xfrm rot="18900000">
            <a:off x="5732458" y="185865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4" name="Multiply 84"/>
          <p:cNvSpPr/>
          <p:nvPr/>
        </p:nvSpPr>
        <p:spPr>
          <a:xfrm rot="18900000">
            <a:off x="5128608" y="1804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5" name="Multiply 84"/>
          <p:cNvSpPr/>
          <p:nvPr/>
        </p:nvSpPr>
        <p:spPr>
          <a:xfrm rot="18900000">
            <a:off x="5085476" y="1481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6" name="Multiply 84"/>
          <p:cNvSpPr/>
          <p:nvPr/>
        </p:nvSpPr>
        <p:spPr>
          <a:xfrm rot="18900000">
            <a:off x="5807939" y="2475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7" name="Multiply 84"/>
          <p:cNvSpPr/>
          <p:nvPr/>
        </p:nvSpPr>
        <p:spPr>
          <a:xfrm rot="18900000">
            <a:off x="6260825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8" name="Multiply 84"/>
          <p:cNvSpPr/>
          <p:nvPr/>
        </p:nvSpPr>
        <p:spPr>
          <a:xfrm rot="18900000">
            <a:off x="4696750" y="29046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9" name="Multiply 84"/>
          <p:cNvSpPr/>
          <p:nvPr/>
        </p:nvSpPr>
        <p:spPr>
          <a:xfrm rot="18900000">
            <a:off x="4212052" y="2726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0" name="Multiply 84"/>
          <p:cNvSpPr/>
          <p:nvPr/>
        </p:nvSpPr>
        <p:spPr>
          <a:xfrm rot="18900000">
            <a:off x="5368531" y="15998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1" name="Multiply 84"/>
          <p:cNvSpPr/>
          <p:nvPr/>
        </p:nvSpPr>
        <p:spPr>
          <a:xfrm rot="18900000">
            <a:off x="4807275" y="140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2" name="Multiply 84"/>
          <p:cNvSpPr/>
          <p:nvPr/>
        </p:nvSpPr>
        <p:spPr>
          <a:xfrm rot="18900000">
            <a:off x="436301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¿Y estos puntos?</a:t>
            </a:r>
          </a:p>
        </p:txBody>
      </p:sp>
      <p:sp>
        <p:nvSpPr>
          <p:cNvPr id="477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Multiply 84"/>
          <p:cNvSpPr/>
          <p:nvPr/>
        </p:nvSpPr>
        <p:spPr>
          <a:xfrm rot="18900000">
            <a:off x="3403325" y="1934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0" name="Multiply 84"/>
          <p:cNvSpPr/>
          <p:nvPr/>
        </p:nvSpPr>
        <p:spPr>
          <a:xfrm rot="18900000">
            <a:off x="6260825" y="2558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1" name="Multiply 84"/>
          <p:cNvSpPr/>
          <p:nvPr/>
        </p:nvSpPr>
        <p:spPr>
          <a:xfrm rot="18900000">
            <a:off x="3600116" y="3426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2" name="Multiply 84"/>
          <p:cNvSpPr/>
          <p:nvPr/>
        </p:nvSpPr>
        <p:spPr>
          <a:xfrm rot="18900000">
            <a:off x="3368281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3" name="Multiply 84"/>
          <p:cNvSpPr/>
          <p:nvPr/>
        </p:nvSpPr>
        <p:spPr>
          <a:xfrm rot="18900000">
            <a:off x="3605508" y="2839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4" name="Multiply 84"/>
          <p:cNvSpPr/>
          <p:nvPr/>
        </p:nvSpPr>
        <p:spPr>
          <a:xfrm rot="18900000">
            <a:off x="6037078" y="33197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5" name="Multiply 84"/>
          <p:cNvSpPr/>
          <p:nvPr/>
        </p:nvSpPr>
        <p:spPr>
          <a:xfrm rot="18900000">
            <a:off x="3948047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6" name="Multiply 84"/>
          <p:cNvSpPr/>
          <p:nvPr/>
        </p:nvSpPr>
        <p:spPr>
          <a:xfrm rot="18900000">
            <a:off x="4983038" y="37942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7" name="Multiply 84"/>
          <p:cNvSpPr/>
          <p:nvPr/>
        </p:nvSpPr>
        <p:spPr>
          <a:xfrm rot="18900000">
            <a:off x="3948047" y="3658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8" name="Multiply 84"/>
          <p:cNvSpPr/>
          <p:nvPr/>
        </p:nvSpPr>
        <p:spPr>
          <a:xfrm rot="18900000">
            <a:off x="5686630" y="3582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9" name="Multiply 84"/>
          <p:cNvSpPr/>
          <p:nvPr/>
        </p:nvSpPr>
        <p:spPr>
          <a:xfrm rot="18900000">
            <a:off x="5012690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0" name="Multiply 84"/>
          <p:cNvSpPr/>
          <p:nvPr/>
        </p:nvSpPr>
        <p:spPr>
          <a:xfrm rot="18900000">
            <a:off x="5163654" y="25433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1" name="Multiply 84"/>
          <p:cNvSpPr/>
          <p:nvPr/>
        </p:nvSpPr>
        <p:spPr>
          <a:xfrm rot="18900000">
            <a:off x="4867121" y="2608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2" name="Multiply 84"/>
          <p:cNvSpPr/>
          <p:nvPr/>
        </p:nvSpPr>
        <p:spPr>
          <a:xfrm rot="18900000">
            <a:off x="4403450" y="25002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3" name="Multiply 84"/>
          <p:cNvSpPr/>
          <p:nvPr/>
        </p:nvSpPr>
        <p:spPr>
          <a:xfrm rot="18900000">
            <a:off x="5012690" y="2980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4" name="Multiply 84"/>
          <p:cNvSpPr/>
          <p:nvPr/>
        </p:nvSpPr>
        <p:spPr>
          <a:xfrm rot="18900000">
            <a:off x="4403450" y="2888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5" name="Multiply 84"/>
          <p:cNvSpPr/>
          <p:nvPr/>
        </p:nvSpPr>
        <p:spPr>
          <a:xfrm rot="18900000">
            <a:off x="4673026" y="23564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6" name="Multiply 84"/>
          <p:cNvSpPr/>
          <p:nvPr/>
        </p:nvSpPr>
        <p:spPr>
          <a:xfrm rot="18900000">
            <a:off x="4859033" y="20527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499" name="Rectangle 33"/>
          <p:cNvGrpSpPr/>
          <p:nvPr/>
        </p:nvGrpSpPr>
        <p:grpSpPr>
          <a:xfrm>
            <a:off x="7025136" y="4264685"/>
            <a:ext cx="403615" cy="381361"/>
            <a:chOff x="0" y="0"/>
            <a:chExt cx="403614" cy="381360"/>
          </a:xfrm>
        </p:grpSpPr>
        <p:sp>
          <p:nvSpPr>
            <p:cNvPr id="49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98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502" name="Rectangle 34"/>
          <p:cNvGrpSpPr/>
          <p:nvPr/>
        </p:nvGrpSpPr>
        <p:grpSpPr>
          <a:xfrm>
            <a:off x="2059016" y="1364052"/>
            <a:ext cx="403615" cy="381361"/>
            <a:chOff x="0" y="0"/>
            <a:chExt cx="403614" cy="381360"/>
          </a:xfrm>
        </p:grpSpPr>
        <p:sp>
          <p:nvSpPr>
            <p:cNvPr id="500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01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503" name="Multiply 84"/>
          <p:cNvSpPr/>
          <p:nvPr/>
        </p:nvSpPr>
        <p:spPr>
          <a:xfrm rot="18900000">
            <a:off x="3869692" y="3912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4" name="Multiply 84"/>
          <p:cNvSpPr/>
          <p:nvPr/>
        </p:nvSpPr>
        <p:spPr>
          <a:xfrm rot="18900000">
            <a:off x="6007425" y="27536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5" name="Multiply 84"/>
          <p:cNvSpPr/>
          <p:nvPr/>
        </p:nvSpPr>
        <p:spPr>
          <a:xfrm rot="18900000">
            <a:off x="4274056" y="38643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6" name="Multiply 84"/>
          <p:cNvSpPr/>
          <p:nvPr/>
        </p:nvSpPr>
        <p:spPr>
          <a:xfrm rot="18900000">
            <a:off x="4327969" y="34689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7" name="Multiply 84"/>
          <p:cNvSpPr/>
          <p:nvPr/>
        </p:nvSpPr>
        <p:spPr>
          <a:xfrm rot="18900000">
            <a:off x="3236188" y="29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8" name="Multiply 84"/>
          <p:cNvSpPr/>
          <p:nvPr/>
        </p:nvSpPr>
        <p:spPr>
          <a:xfrm rot="18900000">
            <a:off x="3044790" y="31364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9" name="Multiply 84"/>
          <p:cNvSpPr/>
          <p:nvPr/>
        </p:nvSpPr>
        <p:spPr>
          <a:xfrm rot="18900000">
            <a:off x="4826684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0" name="Multiply 84"/>
          <p:cNvSpPr/>
          <p:nvPr/>
        </p:nvSpPr>
        <p:spPr>
          <a:xfrm rot="18900000">
            <a:off x="3074442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1" name="Multiply 84"/>
          <p:cNvSpPr/>
          <p:nvPr/>
        </p:nvSpPr>
        <p:spPr>
          <a:xfrm rot="18900000">
            <a:off x="5279571" y="3406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2" name="Multiply 84"/>
          <p:cNvSpPr/>
          <p:nvPr/>
        </p:nvSpPr>
        <p:spPr>
          <a:xfrm rot="18900000">
            <a:off x="4581371" y="38373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3" name="Multiply 84"/>
          <p:cNvSpPr/>
          <p:nvPr/>
        </p:nvSpPr>
        <p:spPr>
          <a:xfrm rot="18900000">
            <a:off x="5643498" y="31490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4" name="Multiply 84"/>
          <p:cNvSpPr/>
          <p:nvPr/>
        </p:nvSpPr>
        <p:spPr>
          <a:xfrm rot="18900000">
            <a:off x="3349411" y="2527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5" name="Multiply 84"/>
          <p:cNvSpPr/>
          <p:nvPr/>
        </p:nvSpPr>
        <p:spPr>
          <a:xfrm rot="18900000">
            <a:off x="3875084" y="2112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6" name="Multiply 84"/>
          <p:cNvSpPr/>
          <p:nvPr/>
        </p:nvSpPr>
        <p:spPr>
          <a:xfrm rot="18900000">
            <a:off x="4438496" y="14273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7" name="Multiply 84"/>
          <p:cNvSpPr/>
          <p:nvPr/>
        </p:nvSpPr>
        <p:spPr>
          <a:xfrm rot="18900000">
            <a:off x="3759166" y="1723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8" name="Multiply 84"/>
          <p:cNvSpPr/>
          <p:nvPr/>
        </p:nvSpPr>
        <p:spPr>
          <a:xfrm rot="18900000">
            <a:off x="4179882" y="18802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19" name="Multiply 84"/>
          <p:cNvSpPr/>
          <p:nvPr/>
        </p:nvSpPr>
        <p:spPr>
          <a:xfrm rot="18900000">
            <a:off x="4058395" y="15729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0" name="Multiply 84"/>
          <p:cNvSpPr/>
          <p:nvPr/>
        </p:nvSpPr>
        <p:spPr>
          <a:xfrm rot="18900000">
            <a:off x="3160707" y="3497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1" name="Multiply 84"/>
          <p:cNvSpPr/>
          <p:nvPr/>
        </p:nvSpPr>
        <p:spPr>
          <a:xfrm rot="18900000">
            <a:off x="5341573" y="37007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2" name="Multiply 84"/>
          <p:cNvSpPr/>
          <p:nvPr/>
        </p:nvSpPr>
        <p:spPr>
          <a:xfrm rot="18900000">
            <a:off x="3489590" y="371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3" name="Multiply 84"/>
          <p:cNvSpPr/>
          <p:nvPr/>
        </p:nvSpPr>
        <p:spPr>
          <a:xfrm rot="18900000">
            <a:off x="3004353" y="27015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4" name="Multiply 84"/>
          <p:cNvSpPr/>
          <p:nvPr/>
        </p:nvSpPr>
        <p:spPr>
          <a:xfrm rot="18900000">
            <a:off x="4670331" y="31598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5" name="Multiply 84"/>
          <p:cNvSpPr/>
          <p:nvPr/>
        </p:nvSpPr>
        <p:spPr>
          <a:xfrm rot="18900000">
            <a:off x="4036829" y="2917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6" name="Multiply 84"/>
          <p:cNvSpPr/>
          <p:nvPr/>
        </p:nvSpPr>
        <p:spPr>
          <a:xfrm rot="18900000">
            <a:off x="4594848" y="267754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7" name="Multiply 84"/>
          <p:cNvSpPr/>
          <p:nvPr/>
        </p:nvSpPr>
        <p:spPr>
          <a:xfrm rot="18900000">
            <a:off x="5209481" y="28345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8" name="Multiply 84"/>
          <p:cNvSpPr/>
          <p:nvPr/>
        </p:nvSpPr>
        <p:spPr>
          <a:xfrm rot="18900000">
            <a:off x="4036829" y="2558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9" name="Multiply 84"/>
          <p:cNvSpPr/>
          <p:nvPr/>
        </p:nvSpPr>
        <p:spPr>
          <a:xfrm rot="18900000">
            <a:off x="4212052" y="22432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0" name="Multiply 84"/>
          <p:cNvSpPr/>
          <p:nvPr/>
        </p:nvSpPr>
        <p:spPr>
          <a:xfrm rot="18900000">
            <a:off x="3516548" y="2214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1" name="Multiply 84"/>
          <p:cNvSpPr/>
          <p:nvPr/>
        </p:nvSpPr>
        <p:spPr>
          <a:xfrm rot="18900000">
            <a:off x="3716033" y="2553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2" name="Multiply 84"/>
          <p:cNvSpPr/>
          <p:nvPr/>
        </p:nvSpPr>
        <p:spPr>
          <a:xfrm rot="18900000">
            <a:off x="4284838" y="31849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3" name="Multiply 84"/>
          <p:cNvSpPr/>
          <p:nvPr/>
        </p:nvSpPr>
        <p:spPr>
          <a:xfrm rot="18900000">
            <a:off x="4519367" y="20904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4" name="Multiply 84"/>
          <p:cNvSpPr/>
          <p:nvPr/>
        </p:nvSpPr>
        <p:spPr>
          <a:xfrm rot="18900000">
            <a:off x="5090867" y="320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5" name="Multiply 84"/>
          <p:cNvSpPr/>
          <p:nvPr/>
        </p:nvSpPr>
        <p:spPr>
          <a:xfrm rot="18900000">
            <a:off x="5368531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6" name="Multiply 84"/>
          <p:cNvSpPr/>
          <p:nvPr/>
        </p:nvSpPr>
        <p:spPr>
          <a:xfrm rot="18900000">
            <a:off x="6034382" y="2263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7" name="Multiply 84"/>
          <p:cNvSpPr/>
          <p:nvPr/>
        </p:nvSpPr>
        <p:spPr>
          <a:xfrm rot="18900000">
            <a:off x="5918465" y="30663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8" name="Multiply 84"/>
          <p:cNvSpPr/>
          <p:nvPr/>
        </p:nvSpPr>
        <p:spPr>
          <a:xfrm rot="18900000">
            <a:off x="3683686" y="3120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9" name="Multiply 84"/>
          <p:cNvSpPr/>
          <p:nvPr/>
        </p:nvSpPr>
        <p:spPr>
          <a:xfrm rot="18900000">
            <a:off x="4675721" y="17454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0" name="Multiply 84"/>
          <p:cNvSpPr/>
          <p:nvPr/>
        </p:nvSpPr>
        <p:spPr>
          <a:xfrm rot="18900000">
            <a:off x="5616541" y="2798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1" name="Multiply 84"/>
          <p:cNvSpPr/>
          <p:nvPr/>
        </p:nvSpPr>
        <p:spPr>
          <a:xfrm rot="18900000">
            <a:off x="5527581" y="24948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2" name="Multiply 84"/>
          <p:cNvSpPr/>
          <p:nvPr/>
        </p:nvSpPr>
        <p:spPr>
          <a:xfrm rot="18900000">
            <a:off x="5670456" y="21659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3" name="Multiply 84"/>
          <p:cNvSpPr/>
          <p:nvPr/>
        </p:nvSpPr>
        <p:spPr>
          <a:xfrm rot="18900000">
            <a:off x="5368531" y="20958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4" name="Multiply 84"/>
          <p:cNvSpPr/>
          <p:nvPr/>
        </p:nvSpPr>
        <p:spPr>
          <a:xfrm rot="18900000">
            <a:off x="5732458" y="185865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5" name="Multiply 84"/>
          <p:cNvSpPr/>
          <p:nvPr/>
        </p:nvSpPr>
        <p:spPr>
          <a:xfrm rot="18900000">
            <a:off x="5128608" y="1804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6" name="Multiply 84"/>
          <p:cNvSpPr/>
          <p:nvPr/>
        </p:nvSpPr>
        <p:spPr>
          <a:xfrm rot="18900000">
            <a:off x="5085476" y="1481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7" name="Multiply 84"/>
          <p:cNvSpPr/>
          <p:nvPr/>
        </p:nvSpPr>
        <p:spPr>
          <a:xfrm rot="18900000">
            <a:off x="5807939" y="2475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8" name="Multiply 84"/>
          <p:cNvSpPr/>
          <p:nvPr/>
        </p:nvSpPr>
        <p:spPr>
          <a:xfrm rot="18900000">
            <a:off x="6260825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9" name="Multiply 84"/>
          <p:cNvSpPr/>
          <p:nvPr/>
        </p:nvSpPr>
        <p:spPr>
          <a:xfrm rot="18900000">
            <a:off x="4696750" y="29046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0" name="Multiply 84"/>
          <p:cNvSpPr/>
          <p:nvPr/>
        </p:nvSpPr>
        <p:spPr>
          <a:xfrm rot="18900000">
            <a:off x="4212052" y="2726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1" name="Multiply 84"/>
          <p:cNvSpPr/>
          <p:nvPr/>
        </p:nvSpPr>
        <p:spPr>
          <a:xfrm rot="18900000">
            <a:off x="5368531" y="15998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2" name="Multiply 84"/>
          <p:cNvSpPr/>
          <p:nvPr/>
        </p:nvSpPr>
        <p:spPr>
          <a:xfrm rot="18900000">
            <a:off x="4807275" y="140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3" name="Multiply 84"/>
          <p:cNvSpPr/>
          <p:nvPr/>
        </p:nvSpPr>
        <p:spPr>
          <a:xfrm rot="18900000">
            <a:off x="4363014" y="1718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4" name="ZoneTexte 2"/>
          <p:cNvSpPr txBox="1"/>
          <p:nvPr/>
        </p:nvSpPr>
        <p:spPr>
          <a:xfrm>
            <a:off x="2428874" y="1822330"/>
            <a:ext cx="4473965" cy="1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600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itle 1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¿Por qué no funciona?</a:t>
            </a:r>
          </a:p>
        </p:txBody>
      </p:sp>
      <p:grpSp>
        <p:nvGrpSpPr>
          <p:cNvPr id="561" name="Rectangle 2"/>
          <p:cNvGrpSpPr/>
          <p:nvPr/>
        </p:nvGrpSpPr>
        <p:grpSpPr>
          <a:xfrm>
            <a:off x="2900092" y="2022654"/>
            <a:ext cx="3480759" cy="1458136"/>
            <a:chOff x="0" y="0"/>
            <a:chExt cx="3480758" cy="1458134"/>
          </a:xfrm>
        </p:grpSpPr>
        <p:sp>
          <p:nvSpPr>
            <p:cNvPr id="559" name="Rectangle"/>
            <p:cNvSpPr/>
            <p:nvPr/>
          </p:nvSpPr>
          <p:spPr>
            <a:xfrm>
              <a:off x="-1" y="-1"/>
              <a:ext cx="3480760" cy="145813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0" name="Porque esta nube de puntos no es LINEALMENTE SEPARABLE"/>
            <p:cNvSpPr txBox="1"/>
            <p:nvPr/>
          </p:nvSpPr>
          <p:spPr>
            <a:xfrm>
              <a:off x="-1" y="429346"/>
              <a:ext cx="348076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7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Porque esta nube de puntos no es LINEALMENTE SEPARABLE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