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 name="Shape 31"/>
          <p:cNvSpPr/>
          <p:nvPr>
            <p:ph type="sldImg"/>
          </p:nvPr>
        </p:nvSpPr>
        <p:spPr>
          <a:xfrm>
            <a:off x="1143000" y="685800"/>
            <a:ext cx="4572000" cy="3429000"/>
          </a:xfrm>
          <a:prstGeom prst="rect">
            <a:avLst/>
          </a:prstGeom>
        </p:spPr>
        <p:txBody>
          <a:bodyPr/>
          <a:lstStyle/>
          <a:p>
            <a:pPr/>
          </a:p>
        </p:txBody>
      </p:sp>
      <p:sp>
        <p:nvSpPr>
          <p:cNvPr id="32" name="Shape 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a:p>
        </p:txBody>
      </p:sp>
      <p:sp>
        <p:nvSpPr>
          <p:cNvPr id="36" name="Shape 36"/>
          <p:cNvSpPr/>
          <p:nvPr>
            <p:ph type="body" sz="quarter" idx="1"/>
          </p:nvPr>
        </p:nvSpPr>
        <p:spPr>
          <a:prstGeom prst="rect">
            <a:avLst/>
          </a:prstGeom>
        </p:spPr>
        <p:txBody>
          <a:bodyPr/>
          <a:lstStyle/>
          <a:p>
            <a:pPr/>
            <a:r>
              <a:t>The Naive Bayes model is called "Naive" precisely because it assumes features are conditionally independent from one another despite the fact that this assumption very rarely holds. However, the Naive Bayes model can still achieve strong classification accuracy even in cases where its conditional independence assumption is significantly inaccurate.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Shape 350"/>
          <p:cNvSpPr/>
          <p:nvPr>
            <p:ph type="sldImg"/>
          </p:nvPr>
        </p:nvSpPr>
        <p:spPr>
          <a:prstGeom prst="rect">
            <a:avLst/>
          </a:prstGeom>
        </p:spPr>
        <p:txBody>
          <a:bodyPr/>
          <a:lstStyle/>
          <a:p>
            <a:pPr/>
          </a:p>
        </p:txBody>
      </p:sp>
      <p:sp>
        <p:nvSpPr>
          <p:cNvPr id="351" name="Shape 351"/>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Shape 400"/>
          <p:cNvSpPr/>
          <p:nvPr>
            <p:ph type="sldImg"/>
          </p:nvPr>
        </p:nvSpPr>
        <p:spPr>
          <a:prstGeom prst="rect">
            <a:avLst/>
          </a:prstGeom>
        </p:spPr>
        <p:txBody>
          <a:bodyPr/>
          <a:lstStyle/>
          <a:p>
            <a:pPr/>
          </a:p>
        </p:txBody>
      </p:sp>
      <p:sp>
        <p:nvSpPr>
          <p:cNvPr id="401" name="Shape 401"/>
          <p:cNvSpPr/>
          <p:nvPr>
            <p:ph type="body" sz="quarter" idx="1"/>
          </p:nvPr>
        </p:nvSpPr>
        <p:spPr>
          <a:prstGeom prst="rect">
            <a:avLst/>
          </a:prstGeom>
        </p:spPr>
        <p:txBody>
          <a:bodyPr/>
          <a:lstStyle/>
          <a:p>
            <a:pPr/>
            <a:r>
              <a:t>Let’s see how we would perform the calculations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a:r>
              <a:t>Next tutorial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Shape 410"/>
          <p:cNvSpPr/>
          <p:nvPr>
            <p:ph type="sldImg"/>
          </p:nvPr>
        </p:nvSpPr>
        <p:spPr>
          <a:prstGeom prst="rect">
            <a:avLst/>
          </a:prstGeom>
        </p:spPr>
        <p:txBody>
          <a:bodyPr/>
          <a:lstStyle/>
          <a:p>
            <a:pPr/>
          </a:p>
        </p:txBody>
      </p:sp>
      <p:sp>
        <p:nvSpPr>
          <p:cNvPr id="411" name="Shape 411"/>
          <p:cNvSpPr/>
          <p:nvPr>
            <p:ph type="body" sz="quarter" idx="1"/>
          </p:nvPr>
        </p:nvSpPr>
        <p:spPr>
          <a:prstGeom prst="rect">
            <a:avLst/>
          </a:prstGeom>
        </p:spPr>
        <p:txBody>
          <a:bodyPr/>
          <a:lstStyle/>
          <a:p>
            <a:pPr/>
            <a:r>
              <a:t>Next tutorial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Shape 40"/>
          <p:cNvSpPr/>
          <p:nvPr>
            <p:ph type="sldImg"/>
          </p:nvPr>
        </p:nvSpPr>
        <p:spPr>
          <a:prstGeom prst="rect">
            <a:avLst/>
          </a:prstGeom>
        </p:spPr>
        <p:txBody>
          <a:bodyPr/>
          <a:lstStyle/>
          <a:p>
            <a:pPr/>
          </a:p>
        </p:txBody>
      </p:sp>
      <p:sp>
        <p:nvSpPr>
          <p:cNvPr id="41" name="Shape 41"/>
          <p:cNvSpPr/>
          <p:nvPr>
            <p:ph type="body" sz="quarter" idx="1"/>
          </p:nvPr>
        </p:nvSpPr>
        <p:spPr>
          <a:prstGeom prst="rect">
            <a:avLst/>
          </a:prstGeom>
        </p:spPr>
        <p:txBody>
          <a:bodyPr/>
          <a:lstStyle/>
          <a:p>
            <a:pPr/>
            <a:r>
              <a:t>Each part has a stamp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Shape 422"/>
          <p:cNvSpPr/>
          <p:nvPr>
            <p:ph type="sldImg"/>
          </p:nvPr>
        </p:nvSpPr>
        <p:spPr>
          <a:prstGeom prst="rect">
            <a:avLst/>
          </a:prstGeom>
        </p:spPr>
        <p:txBody>
          <a:bodyPr/>
          <a:lstStyle/>
          <a:p>
            <a:pPr/>
          </a:p>
        </p:txBody>
      </p:sp>
      <p:sp>
        <p:nvSpPr>
          <p:cNvPr id="423" name="Shape 423"/>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a:p>
        </p:txBody>
      </p:sp>
      <p:sp>
        <p:nvSpPr>
          <p:cNvPr id="70" name="Shape 70"/>
          <p:cNvSpPr/>
          <p:nvPr>
            <p:ph type="body" sz="quarter" idx="1"/>
          </p:nvPr>
        </p:nvSpPr>
        <p:spPr>
          <a:prstGeom prst="rect">
            <a:avLst/>
          </a:prstGeom>
        </p:spPr>
        <p:txBody>
          <a:bodyPr/>
          <a:lstStyle/>
          <a:p>
            <a:pPr/>
            <a:r>
              <a:t>Each part has a stamp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Each part has a stamp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Each part has a stamp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Each part has a stamp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Hi Kirill, here is the best simple explanation of Naive Bayes I've found: </a:t>
            </a:r>
          </a:p>
          <a:p>
            <a:pPr/>
            <a:r>
              <a:t>http://stackoverflow.com/questions/10059594/a-simple-explanation-of-naive-bayes-classification</a:t>
            </a:r>
          </a:p>
          <a:p>
            <a:pPr/>
            <a:br/>
          </a:p>
          <a:p>
            <a:pPr/>
            <a:r>
              <a:t>Victor Lavrenko did a great job too though it is maybe too mathematics oriented for our students. But he gives some good intuition:</a:t>
            </a:r>
          </a:p>
          <a:p>
            <a:pPr/>
            <a:r>
              <a:t>https://www.youtube.com/watch?v=os-NaA0ldGs&amp;list=PLBv09BD7ez_6CxkuiFTbL3jsn2Qd1IU7B</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2" name="Rectangle 7"/>
          <p:cNvSpPr/>
          <p:nvPr/>
        </p:nvSpPr>
        <p:spPr>
          <a:xfrm>
            <a:off x="-35719" y="708661"/>
            <a:ext cx="9215236" cy="45720"/>
          </a:xfrm>
          <a:prstGeom prst="rect">
            <a:avLst/>
          </a:prstGeom>
          <a:solidFill>
            <a:srgbClr val="558ED5"/>
          </a:solidFill>
          <a:ln>
            <a:solidFill>
              <a:srgbClr val="1F497D"/>
            </a:solidFill>
          </a:ln>
        </p:spPr>
        <p:txBody>
          <a:bodyPr lIns="45719" rIns="45719" anchor="ctr"/>
          <a:lstStyle/>
          <a:p>
            <a:pPr algn="ctr">
              <a:defRPr>
                <a:solidFill>
                  <a:srgbClr val="FFFFFF"/>
                </a:solidFill>
              </a:defRPr>
            </a:pPr>
          </a:p>
        </p:txBody>
      </p:sp>
      <p:sp>
        <p:nvSpPr>
          <p:cNvPr id="23" name="Title Text"/>
          <p:cNvSpPr txBox="1"/>
          <p:nvPr>
            <p:ph type="title"/>
          </p:nvPr>
        </p:nvSpPr>
        <p:spPr>
          <a:xfrm>
            <a:off x="228600" y="0"/>
            <a:ext cx="8686800" cy="742950"/>
          </a:xfrm>
          <a:prstGeom prst="rect">
            <a:avLst/>
          </a:prstGeom>
        </p:spPr>
        <p:txBody>
          <a:bodyPr/>
          <a:lstStyle>
            <a:lvl1pPr algn="l">
              <a:defRPr sz="3600">
                <a:effectLst>
                  <a:outerShdw sx="100000" sy="100000" kx="0" ky="0" algn="b" rotWithShape="0" blurRad="38100" dist="20320" dir="1800000">
                    <a:srgbClr val="000000">
                      <a:alpha val="40000"/>
                    </a:srgbClr>
                  </a:outerShdw>
                </a:effectLst>
              </a:defRPr>
            </a:lvl1pPr>
          </a:lstStyle>
          <a:p>
            <a:pPr/>
            <a:r>
              <a:t>Title Text</a:t>
            </a:r>
          </a:p>
        </p:txBody>
      </p:sp>
      <p:sp>
        <p:nvSpPr>
          <p:cNvPr id="24" name="Body Level One…"/>
          <p:cNvSpPr txBox="1"/>
          <p:nvPr>
            <p:ph type="body" idx="1"/>
          </p:nvPr>
        </p:nvSpPr>
        <p:spPr>
          <a:xfrm>
            <a:off x="228600" y="895350"/>
            <a:ext cx="8686800" cy="3657600"/>
          </a:xfrm>
          <a:prstGeom prst="rect">
            <a:avLst/>
          </a:prstGeom>
        </p:spPr>
        <p:txBody>
          <a:bodyPr>
            <a:normAutofit fontScale="100000" lnSpcReduction="0"/>
          </a:bodyPr>
          <a:lstStyle>
            <a:lvl1pPr>
              <a:defRPr>
                <a:latin typeface="Montserrat Light"/>
                <a:ea typeface="Montserrat Light"/>
                <a:cs typeface="Montserrat Light"/>
                <a:sym typeface="Montserrat Light"/>
              </a:defRPr>
            </a:lvl1pPr>
            <a:lvl2pPr>
              <a:defRPr>
                <a:latin typeface="Montserrat Light"/>
                <a:ea typeface="Montserrat Light"/>
                <a:cs typeface="Montserrat Light"/>
                <a:sym typeface="Montserrat Light"/>
              </a:defRPr>
            </a:lvl2pPr>
            <a:lvl3pPr>
              <a:defRPr>
                <a:latin typeface="Montserrat Light"/>
                <a:ea typeface="Montserrat Light"/>
                <a:cs typeface="Montserrat Light"/>
                <a:sym typeface="Montserrat Light"/>
              </a:defRPr>
            </a:lvl3pPr>
            <a:lvl4pPr>
              <a:defRPr>
                <a:latin typeface="Montserrat Light"/>
                <a:ea typeface="Montserrat Light"/>
                <a:cs typeface="Montserrat Light"/>
                <a:sym typeface="Montserrat Light"/>
              </a:defRPr>
            </a:lvl4pPr>
            <a:lvl5pPr>
              <a:defRPr>
                <a:latin typeface="Montserrat Light"/>
                <a:ea typeface="Montserrat Light"/>
                <a:cs typeface="Montserrat Light"/>
                <a:sym typeface="Montserrat Light"/>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9"/>
          <p:cNvSpPr/>
          <p:nvPr/>
        </p:nvSpPr>
        <p:spPr>
          <a:xfrm>
            <a:off x="0" y="4861809"/>
            <a:ext cx="9144000" cy="1"/>
          </a:xfrm>
          <a:prstGeom prst="line">
            <a:avLst/>
          </a:prstGeom>
          <a:ln w="19050">
            <a:solidFill>
              <a:srgbClr val="1F497D"/>
            </a:solidFill>
          </a:ln>
        </p:spPr>
        <p:txBody>
          <a:bodyPr lIns="45719" rIns="45719"/>
          <a:lstStyle/>
          <a:p>
            <a:pPr/>
          </a:p>
        </p:txBody>
      </p:sp>
      <p:sp>
        <p:nvSpPr>
          <p:cNvPr id="3" name="Slide Number Placeholder 5"/>
          <p:cNvSpPr txBox="1"/>
          <p:nvPr/>
        </p:nvSpPr>
        <p:spPr>
          <a:xfrm>
            <a:off x="6477000" y="4873842"/>
            <a:ext cx="26670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400">
                <a:latin typeface="Montserrat Light"/>
                <a:ea typeface="Montserrat Light"/>
                <a:cs typeface="Montserrat Light"/>
                <a:sym typeface="Montserrat Light"/>
              </a:defRPr>
            </a:lvl1pPr>
          </a:lstStyle>
          <a:p>
            <a:pPr/>
            <a:r>
              <a:t>© SuperDataScience</a:t>
            </a:r>
          </a:p>
        </p:txBody>
      </p:sp>
      <p:sp>
        <p:nvSpPr>
          <p:cNvPr id="4" name="Slide Number Placeholder 5"/>
          <p:cNvSpPr txBox="1"/>
          <p:nvPr/>
        </p:nvSpPr>
        <p:spPr>
          <a:xfrm>
            <a:off x="0" y="4873842"/>
            <a:ext cx="29718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Montserrat Light"/>
                <a:ea typeface="Montserrat Light"/>
                <a:cs typeface="Montserrat Light"/>
                <a:sym typeface="Montserrat Light"/>
              </a:defRPr>
            </a:lvl1pPr>
          </a:lstStyle>
          <a:p>
            <a:pPr/>
            <a:r>
              <a:t>Machine Learning A-Z</a:t>
            </a:r>
          </a:p>
        </p:txBody>
      </p:sp>
      <p:sp>
        <p:nvSpPr>
          <p:cNvPr id="5" name="Title Text"/>
          <p:cNvSpPr txBox="1"/>
          <p:nvPr>
            <p:ph type="title"/>
          </p:nvPr>
        </p:nvSpPr>
        <p:spPr>
          <a:xfrm>
            <a:off x="0" y="0"/>
            <a:ext cx="9144000" cy="48577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1pPr>
      <a:lvl2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2pPr>
      <a:lvl3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3pPr>
      <a:lvl4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4pPr>
      <a:lvl5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5pPr>
      <a:lvl6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6pPr>
      <a:lvl7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7pPr>
      <a:lvl8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8pPr>
      <a:lvl9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 Id="rId4"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eg"/><Relationship Id="rId4"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eg"/><Relationship Id="rId4"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eg"/><Relationship Id="rId4"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Title 1"/>
          <p:cNvSpPr txBox="1"/>
          <p:nvPr>
            <p:ph type="title"/>
          </p:nvPr>
        </p:nvSpPr>
        <p:spPr>
          <a:prstGeom prst="rect">
            <a:avLst/>
          </a:prstGeom>
        </p:spPr>
        <p:txBody>
          <a:bodyPr/>
          <a:lstStyle>
            <a:lvl1pPr>
              <a:defRPr>
                <a:effectLst>
                  <a:outerShdw sx="100000" sy="100000" kx="0" ky="0" algn="b" rotWithShape="0" blurRad="38100" dist="38100" dir="2700000">
                    <a:srgbClr val="000000">
                      <a:alpha val="43137"/>
                    </a:srgbClr>
                  </a:outerShdw>
                </a:effectLst>
              </a:defRPr>
            </a:lvl1pPr>
          </a:lstStyle>
          <a:p>
            <a:pPr/>
            <a:r>
              <a:t>Teorema de Bayes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itle 16"/>
          <p:cNvSpPr txBox="1"/>
          <p:nvPr>
            <p:ph type="title"/>
          </p:nvPr>
        </p:nvSpPr>
        <p:spPr>
          <a:xfrm>
            <a:off x="228600" y="76200"/>
            <a:ext cx="8686800" cy="742950"/>
          </a:xfrm>
          <a:prstGeom prst="rect">
            <a:avLst/>
          </a:prstGeom>
        </p:spPr>
        <p:txBody>
          <a:bodyPr anchor="t"/>
          <a:lstStyle/>
          <a:p>
            <a:pPr/>
            <a:r>
              <a:t>Teorema de Bayes</a:t>
            </a:r>
          </a:p>
        </p:txBody>
      </p:sp>
      <p:sp>
        <p:nvSpPr>
          <p:cNvPr id="282" name="Title 16"/>
          <p:cNvSpPr txBox="1"/>
          <p:nvPr/>
        </p:nvSpPr>
        <p:spPr>
          <a:xfrm>
            <a:off x="228600" y="895350"/>
            <a:ext cx="465131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1: 30 herramientas / hora</a:t>
            </a:r>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2: 20 herramientas / hora</a:t>
            </a:r>
          </a:p>
        </p:txBody>
      </p:sp>
      <p:sp>
        <p:nvSpPr>
          <p:cNvPr id="283" name="Title 16"/>
          <p:cNvSpPr txBox="1"/>
          <p:nvPr/>
        </p:nvSpPr>
        <p:spPr>
          <a:xfrm>
            <a:off x="228600" y="1733550"/>
            <a:ext cx="579120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producidas: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1% son defectuosas</a:t>
            </a:r>
          </a:p>
        </p:txBody>
      </p:sp>
      <p:sp>
        <p:nvSpPr>
          <p:cNvPr id="284" name="Title 16"/>
          <p:cNvSpPr txBox="1"/>
          <p:nvPr/>
        </p:nvSpPr>
        <p:spPr>
          <a:xfrm>
            <a:off x="223284" y="2647950"/>
            <a:ext cx="8232710" cy="929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defectuosas: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50% son producidas por la Máquina 1</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y el otro 50% fueron producidas por la Máquina 2</a:t>
            </a:r>
          </a:p>
        </p:txBody>
      </p:sp>
      <p:sp>
        <p:nvSpPr>
          <p:cNvPr id="285" name="Title 16"/>
          <p:cNvSpPr txBox="1"/>
          <p:nvPr/>
        </p:nvSpPr>
        <p:spPr>
          <a:xfrm>
            <a:off x="223284" y="3790950"/>
            <a:ext cx="8232710" cy="929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Pregunta: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¿Cuál es la probabilidad que una herramienta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producida por la máquina 2 sea defectuosa?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3"/>
      <p:bldP build="whole" bldLvl="1" animBg="1" rev="0" advAuto="0" spid="283" grpId="2"/>
      <p:bldP build="whole" bldLvl="1" animBg="1" rev="0" advAuto="0" spid="285" grpId="4"/>
      <p:bldP build="whole" bldLvl="1" animBg="1" rev="0" advAuto="0" spid="28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itle 16"/>
          <p:cNvSpPr txBox="1"/>
          <p:nvPr>
            <p:ph type="title"/>
          </p:nvPr>
        </p:nvSpPr>
        <p:spPr>
          <a:xfrm>
            <a:off x="228600" y="76200"/>
            <a:ext cx="8686800" cy="742950"/>
          </a:xfrm>
          <a:prstGeom prst="rect">
            <a:avLst/>
          </a:prstGeom>
        </p:spPr>
        <p:txBody>
          <a:bodyPr anchor="t"/>
          <a:lstStyle/>
          <a:p>
            <a:pPr/>
            <a:r>
              <a:t>Teorema de Bayes</a:t>
            </a:r>
          </a:p>
        </p:txBody>
      </p:sp>
      <p:sp>
        <p:nvSpPr>
          <p:cNvPr id="290" name="Title 16"/>
          <p:cNvSpPr txBox="1"/>
          <p:nvPr/>
        </p:nvSpPr>
        <p:spPr>
          <a:xfrm>
            <a:off x="228600" y="895350"/>
            <a:ext cx="465131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1: 30 herramientas / hora</a:t>
            </a:r>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2: 20 herramientas / hora</a:t>
            </a:r>
          </a:p>
        </p:txBody>
      </p:sp>
      <p:sp>
        <p:nvSpPr>
          <p:cNvPr id="291" name="Title 16"/>
          <p:cNvSpPr txBox="1"/>
          <p:nvPr/>
        </p:nvSpPr>
        <p:spPr>
          <a:xfrm>
            <a:off x="228600" y="1733550"/>
            <a:ext cx="579120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producidas: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1% son defectuosas</a:t>
            </a:r>
          </a:p>
        </p:txBody>
      </p:sp>
      <p:sp>
        <p:nvSpPr>
          <p:cNvPr id="292" name="Title 16"/>
          <p:cNvSpPr txBox="1"/>
          <p:nvPr/>
        </p:nvSpPr>
        <p:spPr>
          <a:xfrm>
            <a:off x="223284" y="2647950"/>
            <a:ext cx="8232710" cy="929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defectuosas: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50% son producidas M1</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y el otro 50% fueron producidas por la M2</a:t>
            </a:r>
          </a:p>
        </p:txBody>
      </p:sp>
      <p:sp>
        <p:nvSpPr>
          <p:cNvPr id="293" name="Title 16"/>
          <p:cNvSpPr txBox="1"/>
          <p:nvPr/>
        </p:nvSpPr>
        <p:spPr>
          <a:xfrm>
            <a:off x="223284" y="3790950"/>
            <a:ext cx="8232710" cy="929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Pregunta: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¿Cuál es la probabilidad que una herramienta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producida por la máquina 2 sea defectuosa?</a:t>
            </a:r>
          </a:p>
        </p:txBody>
      </p:sp>
      <p:sp>
        <p:nvSpPr>
          <p:cNvPr id="294" name="Title 16"/>
          <p:cNvSpPr txBox="1"/>
          <p:nvPr/>
        </p:nvSpPr>
        <p:spPr>
          <a:xfrm>
            <a:off x="5562600" y="895350"/>
            <a:ext cx="358451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P(Mach1) = 30/50 = 0.6</a:t>
            </a:r>
          </a:p>
        </p:txBody>
      </p:sp>
      <p:sp>
        <p:nvSpPr>
          <p:cNvPr id="295" name="Title 16"/>
          <p:cNvSpPr txBox="1"/>
          <p:nvPr/>
        </p:nvSpPr>
        <p:spPr>
          <a:xfrm>
            <a:off x="5562600" y="2738436"/>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P(Mach1 | Defect) = 50%</a:t>
            </a:r>
          </a:p>
        </p:txBody>
      </p:sp>
      <p:sp>
        <p:nvSpPr>
          <p:cNvPr id="296" name="Title 16"/>
          <p:cNvSpPr txBox="1"/>
          <p:nvPr/>
        </p:nvSpPr>
        <p:spPr>
          <a:xfrm>
            <a:off x="5562598" y="1197935"/>
            <a:ext cx="358451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20/50 = 0.4</a:t>
            </a:r>
          </a:p>
        </p:txBody>
      </p:sp>
      <p:sp>
        <p:nvSpPr>
          <p:cNvPr id="297" name="Title 16"/>
          <p:cNvSpPr txBox="1"/>
          <p:nvPr/>
        </p:nvSpPr>
        <p:spPr>
          <a:xfrm>
            <a:off x="5557065" y="3042129"/>
            <a:ext cx="359557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Defect) = 50%</a:t>
            </a:r>
          </a:p>
        </p:txBody>
      </p:sp>
      <p:sp>
        <p:nvSpPr>
          <p:cNvPr id="298" name="Title 16"/>
          <p:cNvSpPr txBox="1"/>
          <p:nvPr/>
        </p:nvSpPr>
        <p:spPr>
          <a:xfrm>
            <a:off x="5557065" y="4305298"/>
            <a:ext cx="359557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Mach2) = ?</a:t>
            </a:r>
            <a:endParaRPr sz="3600"/>
          </a:p>
        </p:txBody>
      </p:sp>
      <p:sp>
        <p:nvSpPr>
          <p:cNvPr id="299" name="Title 16"/>
          <p:cNvSpPr txBox="1"/>
          <p:nvPr/>
        </p:nvSpPr>
        <p:spPr>
          <a:xfrm>
            <a:off x="5562600" y="2015645"/>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1%</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 grpId="1"/>
      <p:bldP build="whole" bldLvl="1" animBg="1" rev="0" advAuto="0" spid="296" grpId="2"/>
      <p:bldP build="whole" bldLvl="1" animBg="1" rev="0" advAuto="0" spid="299" grpId="3"/>
      <p:bldP build="whole" bldLvl="1" animBg="1" rev="0" advAuto="0" spid="298" grpId="6"/>
      <p:bldP build="whole" bldLvl="1" animBg="1" rev="0" advAuto="0" spid="295" grpId="4"/>
      <p:bldP build="whole" bldLvl="1" animBg="1" rev="0" advAuto="0" spid="297" grpId="5"/>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itle 16"/>
          <p:cNvSpPr txBox="1"/>
          <p:nvPr>
            <p:ph type="title"/>
          </p:nvPr>
        </p:nvSpPr>
        <p:spPr>
          <a:xfrm>
            <a:off x="228600" y="76200"/>
            <a:ext cx="8686800" cy="742950"/>
          </a:xfrm>
          <a:prstGeom prst="rect">
            <a:avLst/>
          </a:prstGeom>
        </p:spPr>
        <p:txBody>
          <a:bodyPr anchor="t"/>
          <a:lstStyle/>
          <a:p>
            <a:pPr/>
            <a:r>
              <a:t>Teorema de Bayes</a:t>
            </a:r>
          </a:p>
        </p:txBody>
      </p:sp>
      <p:sp>
        <p:nvSpPr>
          <p:cNvPr id="304" name="Title 16"/>
          <p:cNvSpPr txBox="1"/>
          <p:nvPr/>
        </p:nvSpPr>
        <p:spPr>
          <a:xfrm>
            <a:off x="5562600" y="895350"/>
            <a:ext cx="358451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P(Mach1) = 30/50 = 0.6</a:t>
            </a:r>
          </a:p>
        </p:txBody>
      </p:sp>
      <p:sp>
        <p:nvSpPr>
          <p:cNvPr id="305" name="Title 16"/>
          <p:cNvSpPr txBox="1"/>
          <p:nvPr/>
        </p:nvSpPr>
        <p:spPr>
          <a:xfrm>
            <a:off x="5562600" y="2015645"/>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1%</a:t>
            </a:r>
          </a:p>
        </p:txBody>
      </p:sp>
      <p:sp>
        <p:nvSpPr>
          <p:cNvPr id="306" name="Title 16"/>
          <p:cNvSpPr txBox="1"/>
          <p:nvPr/>
        </p:nvSpPr>
        <p:spPr>
          <a:xfrm>
            <a:off x="5562600" y="2738436"/>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P(Mach1 | Defect) = 50%</a:t>
            </a:r>
          </a:p>
        </p:txBody>
      </p:sp>
      <p:sp>
        <p:nvSpPr>
          <p:cNvPr id="307" name="Title 16"/>
          <p:cNvSpPr txBox="1"/>
          <p:nvPr/>
        </p:nvSpPr>
        <p:spPr>
          <a:xfrm>
            <a:off x="5557065" y="4305298"/>
            <a:ext cx="359557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Mach2) = ?</a:t>
            </a:r>
            <a:endParaRPr sz="3600"/>
          </a:p>
        </p:txBody>
      </p:sp>
      <p:grpSp>
        <p:nvGrpSpPr>
          <p:cNvPr id="310" name="Group 3"/>
          <p:cNvGrpSpPr/>
          <p:nvPr/>
        </p:nvGrpSpPr>
        <p:grpSpPr>
          <a:xfrm>
            <a:off x="5528712" y="947959"/>
            <a:ext cx="3158088" cy="245103"/>
            <a:chOff x="0" y="0"/>
            <a:chExt cx="3158087" cy="245102"/>
          </a:xfrm>
        </p:grpSpPr>
        <p:sp>
          <p:nvSpPr>
            <p:cNvPr id="308" name="Straight Connector 2"/>
            <p:cNvSpPr/>
            <p:nvPr/>
          </p:nvSpPr>
          <p:spPr>
            <a:xfrm flipV="1">
              <a:off x="33887" y="0"/>
              <a:ext cx="3124201" cy="245103"/>
            </a:xfrm>
            <a:prstGeom prst="line">
              <a:avLst/>
            </a:prstGeom>
            <a:noFill/>
            <a:ln w="28575" cap="flat">
              <a:solidFill>
                <a:srgbClr val="FF0000"/>
              </a:solidFill>
              <a:prstDash val="solid"/>
              <a:round/>
            </a:ln>
            <a:effectLst/>
          </p:spPr>
          <p:txBody>
            <a:bodyPr wrap="square" lIns="45719" tIns="45719" rIns="45719" bIns="45719" numCol="1" anchor="t">
              <a:noAutofit/>
            </a:bodyPr>
            <a:lstStyle/>
            <a:p>
              <a:pPr/>
            </a:p>
          </p:txBody>
        </p:sp>
        <p:sp>
          <p:nvSpPr>
            <p:cNvPr id="309" name="Straight Connector 12"/>
            <p:cNvSpPr/>
            <p:nvPr/>
          </p:nvSpPr>
          <p:spPr>
            <a:xfrm>
              <a:off x="0" y="0"/>
              <a:ext cx="3124201" cy="245102"/>
            </a:xfrm>
            <a:prstGeom prst="line">
              <a:avLst/>
            </a:prstGeom>
            <a:noFill/>
            <a:ln w="28575" cap="flat">
              <a:solidFill>
                <a:srgbClr val="FF0000"/>
              </a:solidFill>
              <a:prstDash val="solid"/>
              <a:round/>
            </a:ln>
            <a:effectLst/>
          </p:spPr>
          <p:txBody>
            <a:bodyPr wrap="square" lIns="45719" tIns="45719" rIns="45719" bIns="45719" numCol="1" anchor="t">
              <a:noAutofit/>
            </a:bodyPr>
            <a:lstStyle/>
            <a:p>
              <a:pPr/>
            </a:p>
          </p:txBody>
        </p:sp>
      </p:grpSp>
      <p:grpSp>
        <p:nvGrpSpPr>
          <p:cNvPr id="313" name="Group 24"/>
          <p:cNvGrpSpPr/>
          <p:nvPr/>
        </p:nvGrpSpPr>
        <p:grpSpPr>
          <a:xfrm>
            <a:off x="5526940" y="2786063"/>
            <a:ext cx="3158088" cy="245104"/>
            <a:chOff x="0" y="0"/>
            <a:chExt cx="3158087" cy="245102"/>
          </a:xfrm>
        </p:grpSpPr>
        <p:sp>
          <p:nvSpPr>
            <p:cNvPr id="311" name="Straight Connector 25"/>
            <p:cNvSpPr/>
            <p:nvPr/>
          </p:nvSpPr>
          <p:spPr>
            <a:xfrm flipV="1">
              <a:off x="33887" y="0"/>
              <a:ext cx="3124201" cy="245103"/>
            </a:xfrm>
            <a:prstGeom prst="line">
              <a:avLst/>
            </a:prstGeom>
            <a:noFill/>
            <a:ln w="28575" cap="flat">
              <a:solidFill>
                <a:srgbClr val="FF0000"/>
              </a:solidFill>
              <a:prstDash val="solid"/>
              <a:round/>
            </a:ln>
            <a:effectLst/>
          </p:spPr>
          <p:txBody>
            <a:bodyPr wrap="square" lIns="45719" tIns="45719" rIns="45719" bIns="45719" numCol="1" anchor="t">
              <a:noAutofit/>
            </a:bodyPr>
            <a:lstStyle/>
            <a:p>
              <a:pPr/>
            </a:p>
          </p:txBody>
        </p:sp>
        <p:sp>
          <p:nvSpPr>
            <p:cNvPr id="312" name="Straight Connector 26"/>
            <p:cNvSpPr/>
            <p:nvPr/>
          </p:nvSpPr>
          <p:spPr>
            <a:xfrm>
              <a:off x="0" y="0"/>
              <a:ext cx="3124201" cy="245102"/>
            </a:xfrm>
            <a:prstGeom prst="line">
              <a:avLst/>
            </a:prstGeom>
            <a:noFill/>
            <a:ln w="28575" cap="flat">
              <a:solidFill>
                <a:srgbClr val="FF0000"/>
              </a:solidFill>
              <a:prstDash val="solid"/>
              <a:round/>
            </a:ln>
            <a:effectLst/>
          </p:spPr>
          <p:txBody>
            <a:bodyPr wrap="square" lIns="45719" tIns="45719" rIns="45719" bIns="45719" numCol="1" anchor="t">
              <a:noAutofit/>
            </a:bodyPr>
            <a:lstStyle/>
            <a:p>
              <a:pPr/>
            </a:p>
          </p:txBody>
        </p:sp>
      </p:grpSp>
      <p:sp>
        <p:nvSpPr>
          <p:cNvPr id="314" name="Title 16"/>
          <p:cNvSpPr txBox="1"/>
          <p:nvPr/>
        </p:nvSpPr>
        <p:spPr>
          <a:xfrm>
            <a:off x="5562598" y="1197935"/>
            <a:ext cx="358451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20/50 = 0.4</a:t>
            </a:r>
          </a:p>
        </p:txBody>
      </p:sp>
      <p:sp>
        <p:nvSpPr>
          <p:cNvPr id="315" name="Title 16"/>
          <p:cNvSpPr txBox="1"/>
          <p:nvPr/>
        </p:nvSpPr>
        <p:spPr>
          <a:xfrm>
            <a:off x="5557065" y="3042129"/>
            <a:ext cx="359557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Defect) = 50%</a:t>
            </a:r>
          </a:p>
        </p:txBody>
      </p:sp>
      <p:sp>
        <p:nvSpPr>
          <p:cNvPr id="316" name="Title 16"/>
          <p:cNvSpPr txBox="1"/>
          <p:nvPr/>
        </p:nvSpPr>
        <p:spPr>
          <a:xfrm>
            <a:off x="228600" y="895350"/>
            <a:ext cx="465131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1: 30 herramientas / hora</a:t>
            </a:r>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2: 20 herramientas / hora</a:t>
            </a:r>
          </a:p>
        </p:txBody>
      </p:sp>
      <p:sp>
        <p:nvSpPr>
          <p:cNvPr id="317" name="Title 16"/>
          <p:cNvSpPr txBox="1"/>
          <p:nvPr/>
        </p:nvSpPr>
        <p:spPr>
          <a:xfrm>
            <a:off x="228600" y="1733550"/>
            <a:ext cx="579120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producidas: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1% son defectuosas</a:t>
            </a:r>
          </a:p>
        </p:txBody>
      </p:sp>
      <p:sp>
        <p:nvSpPr>
          <p:cNvPr id="318" name="Title 16"/>
          <p:cNvSpPr txBox="1"/>
          <p:nvPr/>
        </p:nvSpPr>
        <p:spPr>
          <a:xfrm>
            <a:off x="223284" y="2647950"/>
            <a:ext cx="8232710" cy="929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defectuosas: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50% son producidas M1</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y el otro 50% fueron producidas por la M2</a:t>
            </a:r>
          </a:p>
        </p:txBody>
      </p:sp>
      <p:sp>
        <p:nvSpPr>
          <p:cNvPr id="319" name="Title 16"/>
          <p:cNvSpPr txBox="1"/>
          <p:nvPr/>
        </p:nvSpPr>
        <p:spPr>
          <a:xfrm>
            <a:off x="223284" y="3790950"/>
            <a:ext cx="8232710" cy="929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Pregunta: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¿Cuál es la probabilidad que una herramienta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producida por la máquina 2 sea defectuosa?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itle 16"/>
          <p:cNvSpPr txBox="1"/>
          <p:nvPr>
            <p:ph type="title"/>
          </p:nvPr>
        </p:nvSpPr>
        <p:spPr>
          <a:xfrm>
            <a:off x="228600" y="76200"/>
            <a:ext cx="8686800" cy="742950"/>
          </a:xfrm>
          <a:prstGeom prst="rect">
            <a:avLst/>
          </a:prstGeom>
        </p:spPr>
        <p:txBody>
          <a:bodyPr anchor="t"/>
          <a:lstStyle/>
          <a:p>
            <a:pPr/>
            <a:r>
              <a:t>Teorema de Bayes</a:t>
            </a:r>
          </a:p>
        </p:txBody>
      </p:sp>
      <p:sp>
        <p:nvSpPr>
          <p:cNvPr id="324" name="Title 16"/>
          <p:cNvSpPr txBox="1"/>
          <p:nvPr/>
        </p:nvSpPr>
        <p:spPr>
          <a:xfrm>
            <a:off x="228600" y="895350"/>
            <a:ext cx="465131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1: 30 herramientas / hora</a:t>
            </a:r>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2: 20 herramientas / hora</a:t>
            </a:r>
          </a:p>
        </p:txBody>
      </p:sp>
      <p:sp>
        <p:nvSpPr>
          <p:cNvPr id="325" name="Title 16"/>
          <p:cNvSpPr txBox="1"/>
          <p:nvPr/>
        </p:nvSpPr>
        <p:spPr>
          <a:xfrm>
            <a:off x="228600" y="1408592"/>
            <a:ext cx="57912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producidas: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1% son defectuosas</a:t>
            </a:r>
          </a:p>
        </p:txBody>
      </p:sp>
      <p:sp>
        <p:nvSpPr>
          <p:cNvPr id="326" name="Title 16"/>
          <p:cNvSpPr txBox="1"/>
          <p:nvPr/>
        </p:nvSpPr>
        <p:spPr>
          <a:xfrm>
            <a:off x="223284" y="1917182"/>
            <a:ext cx="823271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defectuosas: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50% son producidas M1</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y el otro 50% fueron producidas por la M2</a:t>
            </a:r>
          </a:p>
        </p:txBody>
      </p:sp>
      <p:sp>
        <p:nvSpPr>
          <p:cNvPr id="327" name="Title 16"/>
          <p:cNvSpPr txBox="1"/>
          <p:nvPr/>
        </p:nvSpPr>
        <p:spPr>
          <a:xfrm>
            <a:off x="223284" y="2707757"/>
            <a:ext cx="823271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Pregunta: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¿Cuál es la probabilidad que una herramienta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producida por la máquina 2 sea defectuosa?</a:t>
            </a:r>
          </a:p>
        </p:txBody>
      </p:sp>
      <p:sp>
        <p:nvSpPr>
          <p:cNvPr id="328" name="Title 16"/>
          <p:cNvSpPr txBox="1"/>
          <p:nvPr/>
        </p:nvSpPr>
        <p:spPr>
          <a:xfrm>
            <a:off x="5562600" y="1199042"/>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1%</a:t>
            </a:r>
          </a:p>
        </p:txBody>
      </p:sp>
      <p:sp>
        <p:nvSpPr>
          <p:cNvPr id="329" name="Title 16"/>
          <p:cNvSpPr txBox="1"/>
          <p:nvPr/>
        </p:nvSpPr>
        <p:spPr>
          <a:xfrm>
            <a:off x="5557065" y="1749388"/>
            <a:ext cx="359557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Mach2) = ?</a:t>
            </a:r>
            <a:endParaRPr sz="3600"/>
          </a:p>
        </p:txBody>
      </p:sp>
      <p:sp>
        <p:nvSpPr>
          <p:cNvPr id="330" name="Title 16"/>
          <p:cNvSpPr txBox="1"/>
          <p:nvPr/>
        </p:nvSpPr>
        <p:spPr>
          <a:xfrm>
            <a:off x="5562598" y="900832"/>
            <a:ext cx="358451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20/50 = 0.4</a:t>
            </a:r>
          </a:p>
        </p:txBody>
      </p:sp>
      <p:sp>
        <p:nvSpPr>
          <p:cNvPr id="331" name="Title 16"/>
          <p:cNvSpPr txBox="1"/>
          <p:nvPr/>
        </p:nvSpPr>
        <p:spPr>
          <a:xfrm>
            <a:off x="5557065" y="1477925"/>
            <a:ext cx="359557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Defect) = 50%</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itle 16"/>
          <p:cNvSpPr txBox="1"/>
          <p:nvPr>
            <p:ph type="title"/>
          </p:nvPr>
        </p:nvSpPr>
        <p:spPr>
          <a:xfrm>
            <a:off x="228600" y="76200"/>
            <a:ext cx="8686800" cy="742950"/>
          </a:xfrm>
          <a:prstGeom prst="rect">
            <a:avLst/>
          </a:prstGeom>
        </p:spPr>
        <p:txBody>
          <a:bodyPr anchor="t"/>
          <a:lstStyle/>
          <a:p>
            <a:pPr/>
            <a:r>
              <a:t>Teorema de Bayes</a:t>
            </a:r>
          </a:p>
        </p:txBody>
      </p:sp>
      <p:sp>
        <p:nvSpPr>
          <p:cNvPr id="336" name="Title 16"/>
          <p:cNvSpPr txBox="1"/>
          <p:nvPr/>
        </p:nvSpPr>
        <p:spPr>
          <a:xfrm>
            <a:off x="228600" y="895350"/>
            <a:ext cx="465131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1: 30 herramientas / hora</a:t>
            </a:r>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2: 20 herramientas / hora</a:t>
            </a:r>
          </a:p>
        </p:txBody>
      </p:sp>
      <p:sp>
        <p:nvSpPr>
          <p:cNvPr id="337" name="Title 16"/>
          <p:cNvSpPr txBox="1"/>
          <p:nvPr/>
        </p:nvSpPr>
        <p:spPr>
          <a:xfrm>
            <a:off x="5562600" y="1199042"/>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1%</a:t>
            </a:r>
          </a:p>
        </p:txBody>
      </p:sp>
      <p:sp>
        <p:nvSpPr>
          <p:cNvPr id="338" name="Title 16"/>
          <p:cNvSpPr txBox="1"/>
          <p:nvPr/>
        </p:nvSpPr>
        <p:spPr>
          <a:xfrm>
            <a:off x="5557065" y="1749388"/>
            <a:ext cx="359557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Mach2) = ?</a:t>
            </a:r>
            <a:endParaRPr sz="3600"/>
          </a:p>
        </p:txBody>
      </p:sp>
      <p:sp>
        <p:nvSpPr>
          <p:cNvPr id="339" name="Title 16"/>
          <p:cNvSpPr txBox="1"/>
          <p:nvPr/>
        </p:nvSpPr>
        <p:spPr>
          <a:xfrm>
            <a:off x="5562598" y="900832"/>
            <a:ext cx="358451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20/50 = 0.4</a:t>
            </a:r>
          </a:p>
        </p:txBody>
      </p:sp>
      <p:sp>
        <p:nvSpPr>
          <p:cNvPr id="340" name="Title 16"/>
          <p:cNvSpPr txBox="1"/>
          <p:nvPr/>
        </p:nvSpPr>
        <p:spPr>
          <a:xfrm>
            <a:off x="5557065" y="1477925"/>
            <a:ext cx="359557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Defect) = 50%</a:t>
            </a:r>
          </a:p>
        </p:txBody>
      </p:sp>
      <p:sp>
        <p:nvSpPr>
          <p:cNvPr id="341" name="Title 16"/>
          <p:cNvSpPr txBox="1"/>
          <p:nvPr/>
        </p:nvSpPr>
        <p:spPr>
          <a:xfrm>
            <a:off x="457201" y="3995403"/>
            <a:ext cx="2438401"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P(Defect | Mach2) = </a:t>
            </a:r>
            <a:endParaRPr sz="3600"/>
          </a:p>
        </p:txBody>
      </p:sp>
      <p:sp>
        <p:nvSpPr>
          <p:cNvPr id="342" name="Straight Connector 2"/>
          <p:cNvSpPr/>
          <p:nvPr/>
        </p:nvSpPr>
        <p:spPr>
          <a:xfrm>
            <a:off x="2895600" y="4171950"/>
            <a:ext cx="3595579" cy="0"/>
          </a:xfrm>
          <a:prstGeom prst="line">
            <a:avLst/>
          </a:prstGeom>
          <a:ln w="38100">
            <a:solidFill>
              <a:srgbClr val="4A7EBB"/>
            </a:solidFill>
          </a:ln>
        </p:spPr>
        <p:txBody>
          <a:bodyPr lIns="45719" rIns="45719"/>
          <a:lstStyle/>
          <a:p>
            <a:pPr/>
          </a:p>
        </p:txBody>
      </p:sp>
      <p:sp>
        <p:nvSpPr>
          <p:cNvPr id="343" name="Title 16"/>
          <p:cNvSpPr txBox="1"/>
          <p:nvPr/>
        </p:nvSpPr>
        <p:spPr>
          <a:xfrm>
            <a:off x="2895600" y="3779211"/>
            <a:ext cx="220980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P(Mach2 | Defect)</a:t>
            </a:r>
          </a:p>
        </p:txBody>
      </p:sp>
      <p:sp>
        <p:nvSpPr>
          <p:cNvPr id="344" name="Title 16"/>
          <p:cNvSpPr txBox="1"/>
          <p:nvPr/>
        </p:nvSpPr>
        <p:spPr>
          <a:xfrm>
            <a:off x="5181600" y="3774447"/>
            <a:ext cx="130957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P(Defect)</a:t>
            </a:r>
          </a:p>
        </p:txBody>
      </p:sp>
      <p:sp>
        <p:nvSpPr>
          <p:cNvPr id="345" name="Title 16"/>
          <p:cNvSpPr txBox="1"/>
          <p:nvPr/>
        </p:nvSpPr>
        <p:spPr>
          <a:xfrm>
            <a:off x="5029200" y="3774447"/>
            <a:ext cx="22860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a:t>
            </a:r>
          </a:p>
        </p:txBody>
      </p:sp>
      <p:sp>
        <p:nvSpPr>
          <p:cNvPr id="346" name="Title 16"/>
          <p:cNvSpPr txBox="1"/>
          <p:nvPr/>
        </p:nvSpPr>
        <p:spPr>
          <a:xfrm>
            <a:off x="4049114" y="4188785"/>
            <a:ext cx="12885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P(Mach2)</a:t>
            </a:r>
          </a:p>
        </p:txBody>
      </p:sp>
      <p:sp>
        <p:nvSpPr>
          <p:cNvPr id="347" name="Title 16"/>
          <p:cNvSpPr txBox="1"/>
          <p:nvPr/>
        </p:nvSpPr>
        <p:spPr>
          <a:xfrm>
            <a:off x="228600" y="1408592"/>
            <a:ext cx="57912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producidas: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1% son defectuosas</a:t>
            </a:r>
          </a:p>
        </p:txBody>
      </p:sp>
      <p:sp>
        <p:nvSpPr>
          <p:cNvPr id="348" name="Title 16"/>
          <p:cNvSpPr txBox="1"/>
          <p:nvPr/>
        </p:nvSpPr>
        <p:spPr>
          <a:xfrm>
            <a:off x="223284" y="1917182"/>
            <a:ext cx="823271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defectuosas: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50% son producidas M1</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y el otro 50% fueron producidas por la M2</a:t>
            </a:r>
          </a:p>
        </p:txBody>
      </p:sp>
      <p:sp>
        <p:nvSpPr>
          <p:cNvPr id="349" name="Title 16"/>
          <p:cNvSpPr txBox="1"/>
          <p:nvPr/>
        </p:nvSpPr>
        <p:spPr>
          <a:xfrm>
            <a:off x="223284" y="2707757"/>
            <a:ext cx="823271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Pregunta: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¿Cuál es la probabilidad que una herramienta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producida por la máquina 2 sea defectuosa?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Title 16"/>
          <p:cNvSpPr txBox="1"/>
          <p:nvPr>
            <p:ph type="title"/>
          </p:nvPr>
        </p:nvSpPr>
        <p:spPr>
          <a:xfrm>
            <a:off x="228600" y="76200"/>
            <a:ext cx="8686800" cy="742950"/>
          </a:xfrm>
          <a:prstGeom prst="rect">
            <a:avLst/>
          </a:prstGeom>
        </p:spPr>
        <p:txBody>
          <a:bodyPr anchor="t"/>
          <a:lstStyle/>
          <a:p>
            <a:pPr/>
            <a:r>
              <a:t>Teorema de Bayes</a:t>
            </a:r>
          </a:p>
        </p:txBody>
      </p:sp>
      <p:sp>
        <p:nvSpPr>
          <p:cNvPr id="354" name="Title 16"/>
          <p:cNvSpPr txBox="1"/>
          <p:nvPr/>
        </p:nvSpPr>
        <p:spPr>
          <a:xfrm>
            <a:off x="228600" y="895350"/>
            <a:ext cx="465131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1: 30 herramientas / hora</a:t>
            </a:r>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2: 20 herramientas / hora</a:t>
            </a:r>
          </a:p>
        </p:txBody>
      </p:sp>
      <p:sp>
        <p:nvSpPr>
          <p:cNvPr id="355" name="Title 16"/>
          <p:cNvSpPr txBox="1"/>
          <p:nvPr/>
        </p:nvSpPr>
        <p:spPr>
          <a:xfrm>
            <a:off x="5562600" y="1199042"/>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1%</a:t>
            </a:r>
          </a:p>
        </p:txBody>
      </p:sp>
      <p:sp>
        <p:nvSpPr>
          <p:cNvPr id="356" name="Title 16"/>
          <p:cNvSpPr txBox="1"/>
          <p:nvPr/>
        </p:nvSpPr>
        <p:spPr>
          <a:xfrm>
            <a:off x="5557065" y="1749388"/>
            <a:ext cx="359557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Mach2) = ?</a:t>
            </a:r>
            <a:endParaRPr sz="3600"/>
          </a:p>
        </p:txBody>
      </p:sp>
      <p:sp>
        <p:nvSpPr>
          <p:cNvPr id="357" name="Title 16"/>
          <p:cNvSpPr txBox="1"/>
          <p:nvPr/>
        </p:nvSpPr>
        <p:spPr>
          <a:xfrm>
            <a:off x="5562598" y="900832"/>
            <a:ext cx="358451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20/50 = 0.4</a:t>
            </a:r>
          </a:p>
        </p:txBody>
      </p:sp>
      <p:sp>
        <p:nvSpPr>
          <p:cNvPr id="358" name="Title 16"/>
          <p:cNvSpPr txBox="1"/>
          <p:nvPr/>
        </p:nvSpPr>
        <p:spPr>
          <a:xfrm>
            <a:off x="5557065" y="1477925"/>
            <a:ext cx="359557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Defect) = 50%</a:t>
            </a:r>
          </a:p>
        </p:txBody>
      </p:sp>
      <p:sp>
        <p:nvSpPr>
          <p:cNvPr id="359" name="Title 16"/>
          <p:cNvSpPr txBox="1"/>
          <p:nvPr/>
        </p:nvSpPr>
        <p:spPr>
          <a:xfrm>
            <a:off x="457201" y="3995403"/>
            <a:ext cx="2438401"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P(Defect | Mach2) = </a:t>
            </a:r>
            <a:endParaRPr sz="3600"/>
          </a:p>
        </p:txBody>
      </p:sp>
      <p:sp>
        <p:nvSpPr>
          <p:cNvPr id="360" name="Straight Connector 2"/>
          <p:cNvSpPr/>
          <p:nvPr/>
        </p:nvSpPr>
        <p:spPr>
          <a:xfrm>
            <a:off x="2895600" y="4171950"/>
            <a:ext cx="3595579" cy="0"/>
          </a:xfrm>
          <a:prstGeom prst="line">
            <a:avLst/>
          </a:prstGeom>
          <a:ln w="38100">
            <a:solidFill>
              <a:srgbClr val="4A7EBB"/>
            </a:solidFill>
          </a:ln>
        </p:spPr>
        <p:txBody>
          <a:bodyPr lIns="45719" rIns="45719"/>
          <a:lstStyle/>
          <a:p>
            <a:pPr/>
          </a:p>
        </p:txBody>
      </p:sp>
      <p:sp>
        <p:nvSpPr>
          <p:cNvPr id="361" name="Title 16"/>
          <p:cNvSpPr txBox="1"/>
          <p:nvPr/>
        </p:nvSpPr>
        <p:spPr>
          <a:xfrm>
            <a:off x="2895600" y="3779211"/>
            <a:ext cx="220980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0.5</a:t>
            </a:r>
          </a:p>
        </p:txBody>
      </p:sp>
      <p:sp>
        <p:nvSpPr>
          <p:cNvPr id="362" name="Title 16"/>
          <p:cNvSpPr txBox="1"/>
          <p:nvPr/>
        </p:nvSpPr>
        <p:spPr>
          <a:xfrm>
            <a:off x="5181600" y="3774447"/>
            <a:ext cx="130957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0.01</a:t>
            </a:r>
          </a:p>
        </p:txBody>
      </p:sp>
      <p:sp>
        <p:nvSpPr>
          <p:cNvPr id="363" name="Title 16"/>
          <p:cNvSpPr txBox="1"/>
          <p:nvPr/>
        </p:nvSpPr>
        <p:spPr>
          <a:xfrm>
            <a:off x="5029200" y="3774447"/>
            <a:ext cx="22860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a:t>
            </a:r>
          </a:p>
        </p:txBody>
      </p:sp>
      <p:sp>
        <p:nvSpPr>
          <p:cNvPr id="364" name="Title 16"/>
          <p:cNvSpPr txBox="1"/>
          <p:nvPr/>
        </p:nvSpPr>
        <p:spPr>
          <a:xfrm>
            <a:off x="4049114" y="4188785"/>
            <a:ext cx="12885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0.4</a:t>
            </a:r>
          </a:p>
        </p:txBody>
      </p:sp>
      <p:sp>
        <p:nvSpPr>
          <p:cNvPr id="365" name="Title 16"/>
          <p:cNvSpPr txBox="1"/>
          <p:nvPr/>
        </p:nvSpPr>
        <p:spPr>
          <a:xfrm>
            <a:off x="228600" y="1408592"/>
            <a:ext cx="57912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producidas: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1% son defectuosas</a:t>
            </a:r>
          </a:p>
        </p:txBody>
      </p:sp>
      <p:sp>
        <p:nvSpPr>
          <p:cNvPr id="366" name="Title 16"/>
          <p:cNvSpPr txBox="1"/>
          <p:nvPr/>
        </p:nvSpPr>
        <p:spPr>
          <a:xfrm>
            <a:off x="223284" y="1917182"/>
            <a:ext cx="823271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defectuosas: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50% son producidas M1</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y el otro 50% fueron producidas por la M2</a:t>
            </a:r>
          </a:p>
        </p:txBody>
      </p:sp>
      <p:sp>
        <p:nvSpPr>
          <p:cNvPr id="367" name="Title 16"/>
          <p:cNvSpPr txBox="1"/>
          <p:nvPr/>
        </p:nvSpPr>
        <p:spPr>
          <a:xfrm>
            <a:off x="223284" y="2707757"/>
            <a:ext cx="823271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Pregunta: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¿Cuál es la probabilidad que una herramienta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producida por la máquina 2 sea defectuosa?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Title 16"/>
          <p:cNvSpPr txBox="1"/>
          <p:nvPr>
            <p:ph type="title"/>
          </p:nvPr>
        </p:nvSpPr>
        <p:spPr>
          <a:xfrm>
            <a:off x="228600" y="76200"/>
            <a:ext cx="8686800" cy="742950"/>
          </a:xfrm>
          <a:prstGeom prst="rect">
            <a:avLst/>
          </a:prstGeom>
        </p:spPr>
        <p:txBody>
          <a:bodyPr anchor="t"/>
          <a:lstStyle/>
          <a:p>
            <a:pPr/>
            <a:r>
              <a:t>Teorema de Bayes</a:t>
            </a:r>
          </a:p>
        </p:txBody>
      </p:sp>
      <p:sp>
        <p:nvSpPr>
          <p:cNvPr id="372" name="Title 16"/>
          <p:cNvSpPr txBox="1"/>
          <p:nvPr/>
        </p:nvSpPr>
        <p:spPr>
          <a:xfrm>
            <a:off x="228600" y="895350"/>
            <a:ext cx="465131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1: 30 herramientas / hora</a:t>
            </a:r>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2: 20 herramientas / hora</a:t>
            </a:r>
          </a:p>
        </p:txBody>
      </p:sp>
      <p:sp>
        <p:nvSpPr>
          <p:cNvPr id="373" name="Title 16"/>
          <p:cNvSpPr txBox="1"/>
          <p:nvPr/>
        </p:nvSpPr>
        <p:spPr>
          <a:xfrm>
            <a:off x="5562600" y="1199042"/>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1%</a:t>
            </a:r>
          </a:p>
        </p:txBody>
      </p:sp>
      <p:sp>
        <p:nvSpPr>
          <p:cNvPr id="374" name="Title 16"/>
          <p:cNvSpPr txBox="1"/>
          <p:nvPr/>
        </p:nvSpPr>
        <p:spPr>
          <a:xfrm>
            <a:off x="5557065" y="1749388"/>
            <a:ext cx="3595578"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Mach2) = ?</a:t>
            </a:r>
            <a:endParaRPr sz="3600"/>
          </a:p>
        </p:txBody>
      </p:sp>
      <p:sp>
        <p:nvSpPr>
          <p:cNvPr id="375" name="Title 16"/>
          <p:cNvSpPr txBox="1"/>
          <p:nvPr/>
        </p:nvSpPr>
        <p:spPr>
          <a:xfrm>
            <a:off x="5562598" y="900832"/>
            <a:ext cx="358451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20/50 = 0.4</a:t>
            </a:r>
          </a:p>
        </p:txBody>
      </p:sp>
      <p:sp>
        <p:nvSpPr>
          <p:cNvPr id="376" name="Title 16"/>
          <p:cNvSpPr txBox="1"/>
          <p:nvPr/>
        </p:nvSpPr>
        <p:spPr>
          <a:xfrm>
            <a:off x="5557065" y="1477925"/>
            <a:ext cx="359557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Defect) = 50%</a:t>
            </a:r>
          </a:p>
        </p:txBody>
      </p:sp>
      <p:sp>
        <p:nvSpPr>
          <p:cNvPr id="377" name="Title 16"/>
          <p:cNvSpPr txBox="1"/>
          <p:nvPr/>
        </p:nvSpPr>
        <p:spPr>
          <a:xfrm>
            <a:off x="457201" y="3995403"/>
            <a:ext cx="2438401"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P(Defect | Mach2) = </a:t>
            </a:r>
            <a:endParaRPr sz="3600"/>
          </a:p>
        </p:txBody>
      </p:sp>
      <p:sp>
        <p:nvSpPr>
          <p:cNvPr id="378" name="Straight Connector 2"/>
          <p:cNvSpPr/>
          <p:nvPr/>
        </p:nvSpPr>
        <p:spPr>
          <a:xfrm>
            <a:off x="2895600" y="4171950"/>
            <a:ext cx="3595579" cy="0"/>
          </a:xfrm>
          <a:prstGeom prst="line">
            <a:avLst/>
          </a:prstGeom>
          <a:ln w="38100">
            <a:solidFill>
              <a:srgbClr val="4A7EBB"/>
            </a:solidFill>
          </a:ln>
        </p:spPr>
        <p:txBody>
          <a:bodyPr lIns="45719" rIns="45719"/>
          <a:lstStyle/>
          <a:p>
            <a:pPr/>
          </a:p>
        </p:txBody>
      </p:sp>
      <p:sp>
        <p:nvSpPr>
          <p:cNvPr id="379" name="Title 16"/>
          <p:cNvSpPr txBox="1"/>
          <p:nvPr/>
        </p:nvSpPr>
        <p:spPr>
          <a:xfrm>
            <a:off x="2895600" y="3779211"/>
            <a:ext cx="220980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0.5</a:t>
            </a:r>
          </a:p>
        </p:txBody>
      </p:sp>
      <p:sp>
        <p:nvSpPr>
          <p:cNvPr id="380" name="Title 16"/>
          <p:cNvSpPr txBox="1"/>
          <p:nvPr/>
        </p:nvSpPr>
        <p:spPr>
          <a:xfrm>
            <a:off x="5181600" y="3774447"/>
            <a:ext cx="130957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0.01</a:t>
            </a:r>
          </a:p>
        </p:txBody>
      </p:sp>
      <p:sp>
        <p:nvSpPr>
          <p:cNvPr id="381" name="Title 16"/>
          <p:cNvSpPr txBox="1"/>
          <p:nvPr/>
        </p:nvSpPr>
        <p:spPr>
          <a:xfrm>
            <a:off x="5029200" y="3774447"/>
            <a:ext cx="22860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a:t>
            </a:r>
          </a:p>
        </p:txBody>
      </p:sp>
      <p:sp>
        <p:nvSpPr>
          <p:cNvPr id="382" name="Title 16"/>
          <p:cNvSpPr txBox="1"/>
          <p:nvPr/>
        </p:nvSpPr>
        <p:spPr>
          <a:xfrm>
            <a:off x="4049114" y="4188785"/>
            <a:ext cx="12885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0.4</a:t>
            </a:r>
          </a:p>
        </p:txBody>
      </p:sp>
      <p:sp>
        <p:nvSpPr>
          <p:cNvPr id="383" name="Title 16"/>
          <p:cNvSpPr txBox="1"/>
          <p:nvPr/>
        </p:nvSpPr>
        <p:spPr>
          <a:xfrm>
            <a:off x="6477000" y="3995403"/>
            <a:ext cx="125310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 0.0125</a:t>
            </a:r>
          </a:p>
        </p:txBody>
      </p:sp>
      <p:sp>
        <p:nvSpPr>
          <p:cNvPr id="384" name="Title 16"/>
          <p:cNvSpPr txBox="1"/>
          <p:nvPr/>
        </p:nvSpPr>
        <p:spPr>
          <a:xfrm>
            <a:off x="7497843" y="3986212"/>
            <a:ext cx="1126934"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=1.25%</a:t>
            </a:r>
            <a:endParaRPr sz="3600"/>
          </a:p>
        </p:txBody>
      </p:sp>
      <p:sp>
        <p:nvSpPr>
          <p:cNvPr id="385" name="Title 16"/>
          <p:cNvSpPr txBox="1"/>
          <p:nvPr/>
        </p:nvSpPr>
        <p:spPr>
          <a:xfrm>
            <a:off x="228600" y="1408592"/>
            <a:ext cx="57912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producidas: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1% son defectuosas</a:t>
            </a:r>
          </a:p>
        </p:txBody>
      </p:sp>
      <p:sp>
        <p:nvSpPr>
          <p:cNvPr id="386" name="Title 16"/>
          <p:cNvSpPr txBox="1"/>
          <p:nvPr/>
        </p:nvSpPr>
        <p:spPr>
          <a:xfrm>
            <a:off x="223284" y="1917182"/>
            <a:ext cx="823271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defectuosas: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50% son producidas M1</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y el otro 50% fueron producidas por la M2</a:t>
            </a:r>
          </a:p>
        </p:txBody>
      </p:sp>
      <p:sp>
        <p:nvSpPr>
          <p:cNvPr id="387" name="Title 16"/>
          <p:cNvSpPr txBox="1"/>
          <p:nvPr/>
        </p:nvSpPr>
        <p:spPr>
          <a:xfrm>
            <a:off x="223284" y="2707757"/>
            <a:ext cx="8232710"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Pregunta: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¿Cuál es la probabilidad que una herramienta </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producida por la máquina 2 sea defectuosa?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2"/>
      <p:bldP build="whole" bldLvl="1" animBg="1" rev="0" advAuto="0" spid="383"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Title 16"/>
          <p:cNvSpPr txBox="1"/>
          <p:nvPr>
            <p:ph type="title"/>
          </p:nvPr>
        </p:nvSpPr>
        <p:spPr>
          <a:xfrm>
            <a:off x="228600" y="76200"/>
            <a:ext cx="8686800" cy="742950"/>
          </a:xfrm>
          <a:prstGeom prst="rect">
            <a:avLst/>
          </a:prstGeom>
        </p:spPr>
        <p:txBody>
          <a:bodyPr anchor="t"/>
          <a:lstStyle/>
          <a:p>
            <a:pPr/>
            <a:r>
              <a:t>¡Es intuitivo!</a:t>
            </a:r>
          </a:p>
        </p:txBody>
      </p:sp>
      <p:sp>
        <p:nvSpPr>
          <p:cNvPr id="392" name="Title 16"/>
          <p:cNvSpPr txBox="1"/>
          <p:nvPr/>
        </p:nvSpPr>
        <p:spPr>
          <a:xfrm>
            <a:off x="304800" y="1276350"/>
            <a:ext cx="2438400"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P(Defect | Mach2) = </a:t>
            </a:r>
            <a:endParaRPr sz="3600"/>
          </a:p>
        </p:txBody>
      </p:sp>
      <p:sp>
        <p:nvSpPr>
          <p:cNvPr id="393" name="Title 16"/>
          <p:cNvSpPr txBox="1"/>
          <p:nvPr/>
        </p:nvSpPr>
        <p:spPr>
          <a:xfrm>
            <a:off x="6338777" y="1276350"/>
            <a:ext cx="1126933" cy="916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=1.25%</a:t>
            </a:r>
            <a:endParaRPr sz="3600"/>
          </a:p>
        </p:txBody>
      </p:sp>
      <p:sp>
        <p:nvSpPr>
          <p:cNvPr id="394" name="Title 16"/>
          <p:cNvSpPr txBox="1"/>
          <p:nvPr/>
        </p:nvSpPr>
        <p:spPr>
          <a:xfrm>
            <a:off x="2667000" y="1047750"/>
            <a:ext cx="22098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P(Mach2 | Defect)</a:t>
            </a:r>
          </a:p>
        </p:txBody>
      </p:sp>
      <p:sp>
        <p:nvSpPr>
          <p:cNvPr id="395" name="Title 16"/>
          <p:cNvSpPr txBox="1"/>
          <p:nvPr/>
        </p:nvSpPr>
        <p:spPr>
          <a:xfrm>
            <a:off x="4800600" y="1042987"/>
            <a:ext cx="14619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 P(Defect)</a:t>
            </a:r>
          </a:p>
        </p:txBody>
      </p:sp>
      <p:sp>
        <p:nvSpPr>
          <p:cNvPr id="396" name="Title 16"/>
          <p:cNvSpPr txBox="1"/>
          <p:nvPr/>
        </p:nvSpPr>
        <p:spPr>
          <a:xfrm>
            <a:off x="3820514" y="1457324"/>
            <a:ext cx="128855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P(Mach2)</a:t>
            </a:r>
          </a:p>
        </p:txBody>
      </p:sp>
      <p:sp>
        <p:nvSpPr>
          <p:cNvPr id="397" name="Straight Connector 3"/>
          <p:cNvSpPr/>
          <p:nvPr/>
        </p:nvSpPr>
        <p:spPr>
          <a:xfrm>
            <a:off x="2743200" y="1428971"/>
            <a:ext cx="3429000" cy="1"/>
          </a:xfrm>
          <a:prstGeom prst="line">
            <a:avLst/>
          </a:prstGeom>
          <a:ln w="38100">
            <a:solidFill>
              <a:srgbClr val="4A7EBB"/>
            </a:solidFill>
          </a:ln>
        </p:spPr>
        <p:txBody>
          <a:bodyPr lIns="45719" rIns="45719"/>
          <a:lstStyle/>
          <a:p>
            <a:pPr/>
          </a:p>
        </p:txBody>
      </p:sp>
      <p:sp>
        <p:nvSpPr>
          <p:cNvPr id="398" name="Title 16"/>
          <p:cNvSpPr txBox="1"/>
          <p:nvPr/>
        </p:nvSpPr>
        <p:spPr>
          <a:xfrm>
            <a:off x="304800" y="2105025"/>
            <a:ext cx="30480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u="sng">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Veamos un ejemplo</a:t>
            </a:r>
          </a:p>
        </p:txBody>
      </p:sp>
      <p:sp>
        <p:nvSpPr>
          <p:cNvPr id="399" name="Title 16"/>
          <p:cNvSpPr txBox="1"/>
          <p:nvPr/>
        </p:nvSpPr>
        <p:spPr>
          <a:xfrm>
            <a:off x="304799" y="2497540"/>
            <a:ext cx="8891870"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1000 herramientas</a:t>
            </a:r>
            <a:endParaRPr sz="3600"/>
          </a:p>
          <a:p>
            <a:pPr marL="285750" indent="-285750">
              <a:buSzPct val="100000"/>
              <a:buFont typeface="Arial"/>
              <a:buChar cha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400 fabricadas por la Máquina 2</a:t>
            </a:r>
            <a:endParaRPr sz="3600"/>
          </a:p>
          <a:p>
            <a:pPr marL="285750" indent="-285750">
              <a:buSzPct val="100000"/>
              <a:buFont typeface="Arial"/>
              <a:buChar cha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1% tienen un defecto = 10</a:t>
            </a:r>
            <a:endParaRPr sz="3600"/>
          </a:p>
          <a:p>
            <a:pPr marL="285750" indent="-285750">
              <a:buSzPct val="100000"/>
              <a:buFont typeface="Arial"/>
              <a:buChar cha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ellas, el 50% proceden de la  Máquina 2 = 5</a:t>
            </a:r>
            <a:endParaRPr sz="3600"/>
          </a:p>
          <a:p>
            <a:pPr marL="285750" indent="-285750">
              <a:buSzPct val="100000"/>
              <a:buFont typeface="Arial"/>
              <a:buChar cha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 de herramientas defectuosas producidas por la  Máquina 2 = 5/400 = 1.25%</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98"/>
                                        </p:tgtEl>
                                        <p:attrNameLst>
                                          <p:attrName>style.visibility</p:attrName>
                                        </p:attrNameLst>
                                      </p:cBhvr>
                                      <p:to>
                                        <p:strVal val="visible"/>
                                      </p:to>
                                    </p:set>
                                    <p:animEffect filter="fade" transition="in">
                                      <p:cBhvr>
                                        <p:cTn id="7" dur="500"/>
                                        <p:tgtEl>
                                          <p:spTgt spid="39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399">
                                            <p:bg/>
                                          </p:spTgt>
                                        </p:tgtEl>
                                        <p:attrNameLst>
                                          <p:attrName>style.visibility</p:attrName>
                                        </p:attrNameLst>
                                      </p:cBhvr>
                                      <p:to>
                                        <p:strVal val="visible"/>
                                      </p:to>
                                    </p:set>
                                  </p:childTnLst>
                                </p:cTn>
                              </p:par>
                              <p:par>
                                <p:cTn id="12" presetClass="entr" nodeType="withEffect" presetSubtype="0" presetID="1" grpId="2" fill="hold">
                                  <p:stCondLst>
                                    <p:cond delay="0"/>
                                  </p:stCondLst>
                                  <p:iterate type="el" backwards="0">
                                    <p:tmAbs val="0"/>
                                  </p:iterate>
                                  <p:childTnLst>
                                    <p:set>
                                      <p:cBhvr>
                                        <p:cTn id="13" fill="hold"/>
                                        <p:tgtEl>
                                          <p:spTgt spid="39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2" fill="hold">
                                  <p:stCondLst>
                                    <p:cond delay="0"/>
                                  </p:stCondLst>
                                  <p:iterate type="el" backwards="0">
                                    <p:tmAbs val="0"/>
                                  </p:iterate>
                                  <p:childTnLst>
                                    <p:set>
                                      <p:cBhvr>
                                        <p:cTn id="17" fill="hold"/>
                                        <p:tgtEl>
                                          <p:spTgt spid="39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2" fill="hold">
                                  <p:stCondLst>
                                    <p:cond delay="0"/>
                                  </p:stCondLst>
                                  <p:iterate type="el" backwards="0">
                                    <p:tmAbs val="0"/>
                                  </p:iterate>
                                  <p:childTnLst>
                                    <p:set>
                                      <p:cBhvr>
                                        <p:cTn id="21" fill="hold"/>
                                        <p:tgtEl>
                                          <p:spTgt spid="39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2" fill="hold">
                                  <p:stCondLst>
                                    <p:cond delay="0"/>
                                  </p:stCondLst>
                                  <p:iterate type="el" backwards="0">
                                    <p:tmAbs val="0"/>
                                  </p:iterate>
                                  <p:childTnLst>
                                    <p:set>
                                      <p:cBhvr>
                                        <p:cTn id="25" fill="hold"/>
                                        <p:tgtEl>
                                          <p:spTgt spid="39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2" fill="hold">
                                  <p:stCondLst>
                                    <p:cond delay="0"/>
                                  </p:stCondLst>
                                  <p:iterate type="el" backwards="0">
                                    <p:tmAbs val="0"/>
                                  </p:iterate>
                                  <p:childTnLst>
                                    <p:set>
                                      <p:cBhvr>
                                        <p:cTn id="29" fill="hold"/>
                                        <p:tgtEl>
                                          <p:spTgt spid="39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8" grpId="1"/>
      <p:bldP build="p" bldLvl="5" animBg="1" rev="0" advAuto="0" spid="399"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itle 16"/>
          <p:cNvSpPr txBox="1"/>
          <p:nvPr>
            <p:ph type="title"/>
          </p:nvPr>
        </p:nvSpPr>
        <p:spPr>
          <a:xfrm>
            <a:off x="228600" y="76200"/>
            <a:ext cx="8686800" cy="742950"/>
          </a:xfrm>
          <a:prstGeom prst="rect">
            <a:avLst/>
          </a:prstGeom>
        </p:spPr>
        <p:txBody>
          <a:bodyPr anchor="t"/>
          <a:lstStyle/>
          <a:p>
            <a:pPr/>
            <a:r>
              <a:t>¡Es intuitivo!</a:t>
            </a:r>
          </a:p>
        </p:txBody>
      </p:sp>
      <p:sp>
        <p:nvSpPr>
          <p:cNvPr id="404" name="Title 16"/>
          <p:cNvSpPr txBox="1"/>
          <p:nvPr/>
        </p:nvSpPr>
        <p:spPr>
          <a:xfrm>
            <a:off x="256592" y="1200150"/>
            <a:ext cx="7548336" cy="2301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Pregunta obvia</a:t>
            </a:r>
            <a:endParaRPr sz="3600"/>
          </a:p>
          <a:p>
            <a:pPr>
              <a:defRPr b="1" sz="24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Si las herramientas venían etiquetadas, ¿por qué no podíamos simplemente contar el número de llaves inglesas defectuosas que venían de la Máquina 2 y dividir por el número total de herramientas fabricadas por dicha máquina?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Title 16"/>
          <p:cNvSpPr txBox="1"/>
          <p:nvPr>
            <p:ph type="title"/>
          </p:nvPr>
        </p:nvSpPr>
        <p:spPr>
          <a:xfrm>
            <a:off x="228600" y="76200"/>
            <a:ext cx="8686800" cy="742950"/>
          </a:xfrm>
          <a:prstGeom prst="rect">
            <a:avLst/>
          </a:prstGeom>
        </p:spPr>
        <p:txBody>
          <a:bodyPr anchor="t"/>
          <a:lstStyle/>
          <a:p>
            <a:pPr/>
            <a:r>
              <a:t>Teorema de Bayes</a:t>
            </a:r>
          </a:p>
        </p:txBody>
      </p:sp>
      <p:sp>
        <p:nvSpPr>
          <p:cNvPr id="409" name="Title 16"/>
          <p:cNvSpPr txBox="1"/>
          <p:nvPr/>
        </p:nvSpPr>
        <p:spPr>
          <a:xfrm>
            <a:off x="256592" y="1200150"/>
            <a:ext cx="6982408" cy="153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32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Ejercicio rápido</a:t>
            </a:r>
            <a:endParaRPr sz="3600"/>
          </a:p>
          <a:p>
            <a:pPr>
              <a:defRPr b="1" sz="32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p>
          <a:p>
            <a:pPr>
              <a:defRPr b="1" sz="3200">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P(Defect | Mach1) =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Title 16"/>
          <p:cNvSpPr txBox="1"/>
          <p:nvPr>
            <p:ph type="title"/>
          </p:nvPr>
        </p:nvSpPr>
        <p:spPr>
          <a:xfrm>
            <a:off x="228600" y="76200"/>
            <a:ext cx="8686800" cy="742950"/>
          </a:xfrm>
          <a:prstGeom prst="rect">
            <a:avLst/>
          </a:prstGeom>
        </p:spPr>
        <p:txBody>
          <a:bodyPr anchor="t"/>
          <a:lstStyle/>
          <a:p>
            <a:pPr/>
            <a:r>
              <a:t>Teorema de Bayes</a:t>
            </a:r>
          </a:p>
        </p:txBody>
      </p:sp>
      <p:pic>
        <p:nvPicPr>
          <p:cNvPr id="39" name="Picture 10" descr="Picture 10"/>
          <p:cNvPicPr>
            <a:picLocks noChangeAspect="1"/>
          </p:cNvPicPr>
          <p:nvPr/>
        </p:nvPicPr>
        <p:blipFill>
          <a:blip r:embed="rId3">
            <a:extLst/>
          </a:blip>
          <a:stretch>
            <a:fillRect/>
          </a:stretch>
        </p:blipFill>
        <p:spPr>
          <a:xfrm rot="2337814">
            <a:off x="3893494" y="2193749"/>
            <a:ext cx="1357009" cy="10686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itle 16"/>
          <p:cNvSpPr txBox="1"/>
          <p:nvPr>
            <p:ph type="title"/>
          </p:nvPr>
        </p:nvSpPr>
        <p:spPr>
          <a:xfrm>
            <a:off x="228600" y="76200"/>
            <a:ext cx="8686800" cy="742950"/>
          </a:xfrm>
          <a:prstGeom prst="rect">
            <a:avLst/>
          </a:prstGeom>
        </p:spPr>
        <p:txBody>
          <a:bodyPr anchor="t"/>
          <a:lstStyle/>
          <a:p>
            <a:pPr/>
            <a:r>
              <a:t>Teorema de Bayes</a:t>
            </a:r>
          </a:p>
        </p:txBody>
      </p:sp>
      <p:sp>
        <p:nvSpPr>
          <p:cNvPr id="414" name="Title 16"/>
          <p:cNvSpPr txBox="1"/>
          <p:nvPr/>
        </p:nvSpPr>
        <p:spPr>
          <a:xfrm>
            <a:off x="5562600" y="895350"/>
            <a:ext cx="358451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P(Mach1) = 30/50 = 0.6</a:t>
            </a:r>
          </a:p>
        </p:txBody>
      </p:sp>
      <p:sp>
        <p:nvSpPr>
          <p:cNvPr id="415" name="Title 16"/>
          <p:cNvSpPr txBox="1"/>
          <p:nvPr/>
        </p:nvSpPr>
        <p:spPr>
          <a:xfrm>
            <a:off x="5562600" y="2738436"/>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P(Mach1 | Defect) = 50%</a:t>
            </a:r>
          </a:p>
        </p:txBody>
      </p:sp>
      <p:sp>
        <p:nvSpPr>
          <p:cNvPr id="416" name="Title 16"/>
          <p:cNvSpPr txBox="1"/>
          <p:nvPr/>
        </p:nvSpPr>
        <p:spPr>
          <a:xfrm>
            <a:off x="5562598" y="1197935"/>
            <a:ext cx="358451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20/50 = 0.4</a:t>
            </a:r>
          </a:p>
        </p:txBody>
      </p:sp>
      <p:sp>
        <p:nvSpPr>
          <p:cNvPr id="417" name="Title 16"/>
          <p:cNvSpPr txBox="1"/>
          <p:nvPr/>
        </p:nvSpPr>
        <p:spPr>
          <a:xfrm>
            <a:off x="5557065" y="3042129"/>
            <a:ext cx="3595578"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P(Mach2 | Defect) = 50%</a:t>
            </a:r>
          </a:p>
        </p:txBody>
      </p:sp>
      <p:sp>
        <p:nvSpPr>
          <p:cNvPr id="418" name="Title 16"/>
          <p:cNvSpPr txBox="1"/>
          <p:nvPr/>
        </p:nvSpPr>
        <p:spPr>
          <a:xfrm>
            <a:off x="5562600" y="2015645"/>
            <a:ext cx="3595578"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lvl1pPr>
          </a:lstStyle>
          <a:p>
            <a:pPr/>
            <a:r>
              <a:t>-&gt; P(Defect) = 1%</a:t>
            </a:r>
          </a:p>
        </p:txBody>
      </p:sp>
      <p:sp>
        <p:nvSpPr>
          <p:cNvPr id="419" name="Title 16"/>
          <p:cNvSpPr txBox="1"/>
          <p:nvPr/>
        </p:nvSpPr>
        <p:spPr>
          <a:xfrm>
            <a:off x="228600" y="895350"/>
            <a:ext cx="465131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1: 30 herramientas / hora</a:t>
            </a:r>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Máquina 2: 20 herramientas / hora</a:t>
            </a:r>
          </a:p>
        </p:txBody>
      </p:sp>
      <p:sp>
        <p:nvSpPr>
          <p:cNvPr id="420" name="Title 16"/>
          <p:cNvSpPr txBox="1"/>
          <p:nvPr/>
        </p:nvSpPr>
        <p:spPr>
          <a:xfrm>
            <a:off x="228600" y="1733550"/>
            <a:ext cx="5791200" cy="650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producidas: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1% son defectuosas</a:t>
            </a:r>
          </a:p>
        </p:txBody>
      </p:sp>
      <p:sp>
        <p:nvSpPr>
          <p:cNvPr id="421" name="Title 16"/>
          <p:cNvSpPr txBox="1"/>
          <p:nvPr/>
        </p:nvSpPr>
        <p:spPr>
          <a:xfrm>
            <a:off x="223284" y="2647950"/>
            <a:ext cx="8359091" cy="929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De todas las herramientas defectuosas:</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Podemos VER que el 50% son producidas M1</a:t>
            </a:r>
            <a:endParaRPr sz="3600"/>
          </a:p>
          <a:p>
            <a:pPr>
              <a:defRPr b="1">
                <a:solidFill>
                  <a:schemeClr val="accent1"/>
                </a:solidFill>
                <a:effectLst>
                  <a:outerShdw sx="100000" sy="100000" kx="0" ky="0" algn="b" rotWithShape="0" blurRad="38100" dist="20320" dir="1800000">
                    <a:srgbClr val="000000">
                      <a:alpha val="40000"/>
                    </a:srgbClr>
                  </a:outerShdw>
                </a:effectLst>
                <a:latin typeface="Montserrat SemiBold"/>
                <a:ea typeface="Montserrat SemiBold"/>
                <a:cs typeface="Montserrat SemiBold"/>
                <a:sym typeface="Montserrat SemiBold"/>
              </a:defRPr>
            </a:pPr>
            <a:r>
              <a:t>y el otro 50% fueron producidas por la M2</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Title 16"/>
          <p:cNvSpPr txBox="1"/>
          <p:nvPr>
            <p:ph type="title"/>
          </p:nvPr>
        </p:nvSpPr>
        <p:spPr>
          <a:xfrm>
            <a:off x="228600" y="76200"/>
            <a:ext cx="8686800" cy="742950"/>
          </a:xfrm>
          <a:prstGeom prst="rect">
            <a:avLst/>
          </a:prstGeom>
        </p:spPr>
        <p:txBody>
          <a:bodyPr anchor="t"/>
          <a:lstStyle/>
          <a:p>
            <a:pPr/>
            <a:r>
              <a:t>Teorema de Bayes</a:t>
            </a:r>
          </a:p>
        </p:txBody>
      </p:sp>
      <p:pic>
        <p:nvPicPr>
          <p:cNvPr id="44" name="Picture 2" descr="Picture 2"/>
          <p:cNvPicPr>
            <a:picLocks noChangeAspect="1"/>
          </p:cNvPicPr>
          <p:nvPr/>
        </p:nvPicPr>
        <p:blipFill>
          <a:blip r:embed="rId3">
            <a:extLst/>
          </a:blip>
          <a:srcRect l="0" t="0" r="794" b="0"/>
          <a:stretch>
            <a:fillRect/>
          </a:stretch>
        </p:blipFill>
        <p:spPr>
          <a:xfrm flipH="1">
            <a:off x="761999" y="895350"/>
            <a:ext cx="1783204" cy="1657350"/>
          </a:xfrm>
          <a:prstGeom prst="rect">
            <a:avLst/>
          </a:prstGeom>
          <a:ln w="12700">
            <a:miter lim="400000"/>
          </a:ln>
        </p:spPr>
      </p:pic>
      <p:pic>
        <p:nvPicPr>
          <p:cNvPr id="45" name="Picture 2" descr="Picture 2"/>
          <p:cNvPicPr>
            <a:picLocks noChangeAspect="1"/>
          </p:cNvPicPr>
          <p:nvPr/>
        </p:nvPicPr>
        <p:blipFill>
          <a:blip r:embed="rId3">
            <a:extLst/>
          </a:blip>
          <a:srcRect l="0" t="0" r="794" b="0"/>
          <a:stretch>
            <a:fillRect/>
          </a:stretch>
        </p:blipFill>
        <p:spPr>
          <a:xfrm flipH="1">
            <a:off x="761999" y="2724150"/>
            <a:ext cx="1783204" cy="1657350"/>
          </a:xfrm>
          <a:prstGeom prst="rect">
            <a:avLst/>
          </a:prstGeom>
          <a:ln w="12700">
            <a:miter lim="400000"/>
          </a:ln>
        </p:spPr>
      </p:pic>
      <p:pic>
        <p:nvPicPr>
          <p:cNvPr id="46" name="Picture 10" descr="Picture 10"/>
          <p:cNvPicPr>
            <a:picLocks noChangeAspect="1"/>
          </p:cNvPicPr>
          <p:nvPr/>
        </p:nvPicPr>
        <p:blipFill>
          <a:blip r:embed="rId4">
            <a:extLst/>
          </a:blip>
          <a:stretch>
            <a:fillRect/>
          </a:stretch>
        </p:blipFill>
        <p:spPr>
          <a:xfrm rot="2337814">
            <a:off x="3155592" y="1413373"/>
            <a:ext cx="788959" cy="621305"/>
          </a:xfrm>
          <a:prstGeom prst="rect">
            <a:avLst/>
          </a:prstGeom>
          <a:ln w="12700">
            <a:miter lim="400000"/>
          </a:ln>
        </p:spPr>
      </p:pic>
      <p:pic>
        <p:nvPicPr>
          <p:cNvPr id="47" name="Picture 10" descr="Picture 10"/>
          <p:cNvPicPr>
            <a:picLocks noChangeAspect="1"/>
          </p:cNvPicPr>
          <p:nvPr/>
        </p:nvPicPr>
        <p:blipFill>
          <a:blip r:embed="rId4">
            <a:extLst/>
          </a:blip>
          <a:stretch>
            <a:fillRect/>
          </a:stretch>
        </p:blipFill>
        <p:spPr>
          <a:xfrm rot="2337814">
            <a:off x="3567919" y="1413373"/>
            <a:ext cx="788959" cy="621305"/>
          </a:xfrm>
          <a:prstGeom prst="rect">
            <a:avLst/>
          </a:prstGeom>
          <a:ln w="12700">
            <a:miter lim="400000"/>
          </a:ln>
        </p:spPr>
      </p:pic>
      <p:pic>
        <p:nvPicPr>
          <p:cNvPr id="48" name="Picture 10" descr="Picture 10"/>
          <p:cNvPicPr>
            <a:picLocks noChangeAspect="1"/>
          </p:cNvPicPr>
          <p:nvPr/>
        </p:nvPicPr>
        <p:blipFill>
          <a:blip r:embed="rId4">
            <a:extLst/>
          </a:blip>
          <a:stretch>
            <a:fillRect/>
          </a:stretch>
        </p:blipFill>
        <p:spPr>
          <a:xfrm rot="2337814">
            <a:off x="3980248" y="1413373"/>
            <a:ext cx="788959" cy="621305"/>
          </a:xfrm>
          <a:prstGeom prst="rect">
            <a:avLst/>
          </a:prstGeom>
          <a:ln w="12700">
            <a:miter lim="400000"/>
          </a:ln>
        </p:spPr>
      </p:pic>
      <p:pic>
        <p:nvPicPr>
          <p:cNvPr id="49" name="Picture 10" descr="Picture 10"/>
          <p:cNvPicPr>
            <a:picLocks noChangeAspect="1"/>
          </p:cNvPicPr>
          <p:nvPr/>
        </p:nvPicPr>
        <p:blipFill>
          <a:blip r:embed="rId4">
            <a:extLst/>
          </a:blip>
          <a:stretch>
            <a:fillRect/>
          </a:stretch>
        </p:blipFill>
        <p:spPr>
          <a:xfrm rot="2337814">
            <a:off x="4392576" y="1413373"/>
            <a:ext cx="788959" cy="621305"/>
          </a:xfrm>
          <a:prstGeom prst="rect">
            <a:avLst/>
          </a:prstGeom>
          <a:ln w="12700">
            <a:miter lim="400000"/>
          </a:ln>
        </p:spPr>
      </p:pic>
      <p:pic>
        <p:nvPicPr>
          <p:cNvPr id="50" name="Picture 10" descr="Picture 10"/>
          <p:cNvPicPr>
            <a:picLocks noChangeAspect="1"/>
          </p:cNvPicPr>
          <p:nvPr/>
        </p:nvPicPr>
        <p:blipFill>
          <a:blip r:embed="rId4">
            <a:extLst/>
          </a:blip>
          <a:stretch>
            <a:fillRect/>
          </a:stretch>
        </p:blipFill>
        <p:spPr>
          <a:xfrm rot="2337814">
            <a:off x="4804904" y="1413373"/>
            <a:ext cx="788958" cy="621305"/>
          </a:xfrm>
          <a:prstGeom prst="rect">
            <a:avLst/>
          </a:prstGeom>
          <a:ln w="12700">
            <a:miter lim="400000"/>
          </a:ln>
        </p:spPr>
      </p:pic>
      <p:pic>
        <p:nvPicPr>
          <p:cNvPr id="51" name="Picture 10" descr="Picture 10"/>
          <p:cNvPicPr>
            <a:picLocks noChangeAspect="1"/>
          </p:cNvPicPr>
          <p:nvPr/>
        </p:nvPicPr>
        <p:blipFill>
          <a:blip r:embed="rId4">
            <a:extLst/>
          </a:blip>
          <a:stretch>
            <a:fillRect/>
          </a:stretch>
        </p:blipFill>
        <p:spPr>
          <a:xfrm rot="2337814">
            <a:off x="5217231" y="1413373"/>
            <a:ext cx="788959" cy="621305"/>
          </a:xfrm>
          <a:prstGeom prst="rect">
            <a:avLst/>
          </a:prstGeom>
          <a:ln w="12700">
            <a:miter lim="400000"/>
          </a:ln>
        </p:spPr>
      </p:pic>
      <p:pic>
        <p:nvPicPr>
          <p:cNvPr id="52" name="Picture 10" descr="Picture 10"/>
          <p:cNvPicPr>
            <a:picLocks noChangeAspect="1"/>
          </p:cNvPicPr>
          <p:nvPr/>
        </p:nvPicPr>
        <p:blipFill>
          <a:blip r:embed="rId4">
            <a:extLst/>
          </a:blip>
          <a:stretch>
            <a:fillRect/>
          </a:stretch>
        </p:blipFill>
        <p:spPr>
          <a:xfrm rot="2337814">
            <a:off x="5629559" y="1413373"/>
            <a:ext cx="788959" cy="621305"/>
          </a:xfrm>
          <a:prstGeom prst="rect">
            <a:avLst/>
          </a:prstGeom>
          <a:ln w="12700">
            <a:miter lim="400000"/>
          </a:ln>
        </p:spPr>
      </p:pic>
      <p:pic>
        <p:nvPicPr>
          <p:cNvPr id="53" name="Picture 10" descr="Picture 10"/>
          <p:cNvPicPr>
            <a:picLocks noChangeAspect="1"/>
          </p:cNvPicPr>
          <p:nvPr/>
        </p:nvPicPr>
        <p:blipFill>
          <a:blip r:embed="rId4">
            <a:extLst/>
          </a:blip>
          <a:stretch>
            <a:fillRect/>
          </a:stretch>
        </p:blipFill>
        <p:spPr>
          <a:xfrm rot="2337814">
            <a:off x="6041888" y="1413373"/>
            <a:ext cx="788959" cy="621305"/>
          </a:xfrm>
          <a:prstGeom prst="rect">
            <a:avLst/>
          </a:prstGeom>
          <a:ln w="12700">
            <a:miter lim="400000"/>
          </a:ln>
        </p:spPr>
      </p:pic>
      <p:pic>
        <p:nvPicPr>
          <p:cNvPr id="54" name="Picture 10" descr="Picture 10"/>
          <p:cNvPicPr>
            <a:picLocks noChangeAspect="1"/>
          </p:cNvPicPr>
          <p:nvPr/>
        </p:nvPicPr>
        <p:blipFill>
          <a:blip r:embed="rId4">
            <a:extLst/>
          </a:blip>
          <a:stretch>
            <a:fillRect/>
          </a:stretch>
        </p:blipFill>
        <p:spPr>
          <a:xfrm rot="2337814">
            <a:off x="6454216" y="1413373"/>
            <a:ext cx="788959" cy="621305"/>
          </a:xfrm>
          <a:prstGeom prst="rect">
            <a:avLst/>
          </a:prstGeom>
          <a:ln w="12700">
            <a:miter lim="400000"/>
          </a:ln>
        </p:spPr>
      </p:pic>
      <p:pic>
        <p:nvPicPr>
          <p:cNvPr id="55" name="Picture 10" descr="Picture 10"/>
          <p:cNvPicPr>
            <a:picLocks noChangeAspect="1"/>
          </p:cNvPicPr>
          <p:nvPr/>
        </p:nvPicPr>
        <p:blipFill>
          <a:blip r:embed="rId4">
            <a:extLst/>
          </a:blip>
          <a:stretch>
            <a:fillRect/>
          </a:stretch>
        </p:blipFill>
        <p:spPr>
          <a:xfrm rot="2337814">
            <a:off x="6843507" y="1427771"/>
            <a:ext cx="788959" cy="621305"/>
          </a:xfrm>
          <a:prstGeom prst="rect">
            <a:avLst/>
          </a:prstGeom>
          <a:ln w="12700">
            <a:miter lim="400000"/>
          </a:ln>
        </p:spPr>
      </p:pic>
      <p:pic>
        <p:nvPicPr>
          <p:cNvPr id="56" name="Picture 10" descr="Picture 10"/>
          <p:cNvPicPr>
            <a:picLocks noChangeAspect="1"/>
          </p:cNvPicPr>
          <p:nvPr/>
        </p:nvPicPr>
        <p:blipFill>
          <a:blip r:embed="rId4">
            <a:extLst/>
          </a:blip>
          <a:stretch>
            <a:fillRect/>
          </a:stretch>
        </p:blipFill>
        <p:spPr>
          <a:xfrm rot="2337814">
            <a:off x="7255836" y="1427771"/>
            <a:ext cx="788959" cy="621305"/>
          </a:xfrm>
          <a:prstGeom prst="rect">
            <a:avLst/>
          </a:prstGeom>
          <a:ln w="12700">
            <a:miter lim="400000"/>
          </a:ln>
        </p:spPr>
      </p:pic>
      <p:pic>
        <p:nvPicPr>
          <p:cNvPr id="57" name="Picture 10" descr="Picture 10"/>
          <p:cNvPicPr>
            <a:picLocks noChangeAspect="1"/>
          </p:cNvPicPr>
          <p:nvPr/>
        </p:nvPicPr>
        <p:blipFill>
          <a:blip r:embed="rId4">
            <a:extLst/>
          </a:blip>
          <a:stretch>
            <a:fillRect/>
          </a:stretch>
        </p:blipFill>
        <p:spPr>
          <a:xfrm rot="2337814">
            <a:off x="7668163" y="1427771"/>
            <a:ext cx="788959" cy="621305"/>
          </a:xfrm>
          <a:prstGeom prst="rect">
            <a:avLst/>
          </a:prstGeom>
          <a:ln w="12700">
            <a:miter lim="400000"/>
          </a:ln>
        </p:spPr>
      </p:pic>
      <p:pic>
        <p:nvPicPr>
          <p:cNvPr id="58" name="Picture 10" descr="Picture 10"/>
          <p:cNvPicPr>
            <a:picLocks noChangeAspect="1"/>
          </p:cNvPicPr>
          <p:nvPr/>
        </p:nvPicPr>
        <p:blipFill>
          <a:blip r:embed="rId4">
            <a:extLst/>
          </a:blip>
          <a:stretch>
            <a:fillRect/>
          </a:stretch>
        </p:blipFill>
        <p:spPr>
          <a:xfrm rot="2337814">
            <a:off x="3155590" y="3360301"/>
            <a:ext cx="788959" cy="621305"/>
          </a:xfrm>
          <a:prstGeom prst="rect">
            <a:avLst/>
          </a:prstGeom>
          <a:ln w="12700">
            <a:miter lim="400000"/>
          </a:ln>
        </p:spPr>
      </p:pic>
      <p:pic>
        <p:nvPicPr>
          <p:cNvPr id="59" name="Picture 10" descr="Picture 10"/>
          <p:cNvPicPr>
            <a:picLocks noChangeAspect="1"/>
          </p:cNvPicPr>
          <p:nvPr/>
        </p:nvPicPr>
        <p:blipFill>
          <a:blip r:embed="rId4">
            <a:extLst/>
          </a:blip>
          <a:stretch>
            <a:fillRect/>
          </a:stretch>
        </p:blipFill>
        <p:spPr>
          <a:xfrm rot="2337814">
            <a:off x="3688991" y="3360301"/>
            <a:ext cx="788959" cy="621305"/>
          </a:xfrm>
          <a:prstGeom prst="rect">
            <a:avLst/>
          </a:prstGeom>
          <a:ln w="12700">
            <a:miter lim="400000"/>
          </a:ln>
        </p:spPr>
      </p:pic>
      <p:pic>
        <p:nvPicPr>
          <p:cNvPr id="60" name="Picture 10" descr="Picture 10"/>
          <p:cNvPicPr>
            <a:picLocks noChangeAspect="1"/>
          </p:cNvPicPr>
          <p:nvPr/>
        </p:nvPicPr>
        <p:blipFill>
          <a:blip r:embed="rId4">
            <a:extLst/>
          </a:blip>
          <a:stretch>
            <a:fillRect/>
          </a:stretch>
        </p:blipFill>
        <p:spPr>
          <a:xfrm rot="2337814">
            <a:off x="4213090" y="3360301"/>
            <a:ext cx="788959" cy="621305"/>
          </a:xfrm>
          <a:prstGeom prst="rect">
            <a:avLst/>
          </a:prstGeom>
          <a:ln w="12700">
            <a:miter lim="400000"/>
          </a:ln>
        </p:spPr>
      </p:pic>
      <p:pic>
        <p:nvPicPr>
          <p:cNvPr id="61" name="Picture 10" descr="Picture 10"/>
          <p:cNvPicPr>
            <a:picLocks noChangeAspect="1"/>
          </p:cNvPicPr>
          <p:nvPr/>
        </p:nvPicPr>
        <p:blipFill>
          <a:blip r:embed="rId4">
            <a:extLst/>
          </a:blip>
          <a:stretch>
            <a:fillRect/>
          </a:stretch>
        </p:blipFill>
        <p:spPr>
          <a:xfrm rot="2337814">
            <a:off x="4724463" y="3360301"/>
            <a:ext cx="788959" cy="621305"/>
          </a:xfrm>
          <a:prstGeom prst="rect">
            <a:avLst/>
          </a:prstGeom>
          <a:ln w="12700">
            <a:miter lim="400000"/>
          </a:ln>
        </p:spPr>
      </p:pic>
      <p:pic>
        <p:nvPicPr>
          <p:cNvPr id="62" name="Picture 10" descr="Picture 10"/>
          <p:cNvPicPr>
            <a:picLocks noChangeAspect="1"/>
          </p:cNvPicPr>
          <p:nvPr/>
        </p:nvPicPr>
        <p:blipFill>
          <a:blip r:embed="rId4">
            <a:extLst/>
          </a:blip>
          <a:stretch>
            <a:fillRect/>
          </a:stretch>
        </p:blipFill>
        <p:spPr>
          <a:xfrm rot="2337814">
            <a:off x="5257863" y="3360301"/>
            <a:ext cx="788959" cy="621305"/>
          </a:xfrm>
          <a:prstGeom prst="rect">
            <a:avLst/>
          </a:prstGeom>
          <a:ln w="12700">
            <a:miter lim="400000"/>
          </a:ln>
        </p:spPr>
      </p:pic>
      <p:pic>
        <p:nvPicPr>
          <p:cNvPr id="63" name="Picture 10" descr="Picture 10"/>
          <p:cNvPicPr>
            <a:picLocks noChangeAspect="1"/>
          </p:cNvPicPr>
          <p:nvPr/>
        </p:nvPicPr>
        <p:blipFill>
          <a:blip r:embed="rId4">
            <a:extLst/>
          </a:blip>
          <a:stretch>
            <a:fillRect/>
          </a:stretch>
        </p:blipFill>
        <p:spPr>
          <a:xfrm rot="2337814">
            <a:off x="5810375" y="3360301"/>
            <a:ext cx="788959" cy="621305"/>
          </a:xfrm>
          <a:prstGeom prst="rect">
            <a:avLst/>
          </a:prstGeom>
          <a:ln w="12700">
            <a:miter lim="400000"/>
          </a:ln>
        </p:spPr>
      </p:pic>
      <p:pic>
        <p:nvPicPr>
          <p:cNvPr id="64" name="Picture 10" descr="Picture 10"/>
          <p:cNvPicPr>
            <a:picLocks noChangeAspect="1"/>
          </p:cNvPicPr>
          <p:nvPr/>
        </p:nvPicPr>
        <p:blipFill>
          <a:blip r:embed="rId4">
            <a:extLst/>
          </a:blip>
          <a:stretch>
            <a:fillRect/>
          </a:stretch>
        </p:blipFill>
        <p:spPr>
          <a:xfrm rot="2337814">
            <a:off x="6343775" y="3360301"/>
            <a:ext cx="788959" cy="621305"/>
          </a:xfrm>
          <a:prstGeom prst="rect">
            <a:avLst/>
          </a:prstGeom>
          <a:ln w="12700">
            <a:miter lim="400000"/>
          </a:ln>
        </p:spPr>
      </p:pic>
      <p:pic>
        <p:nvPicPr>
          <p:cNvPr id="65" name="Picture 10" descr="Picture 10"/>
          <p:cNvPicPr>
            <a:picLocks noChangeAspect="1"/>
          </p:cNvPicPr>
          <p:nvPr/>
        </p:nvPicPr>
        <p:blipFill>
          <a:blip r:embed="rId4">
            <a:extLst/>
          </a:blip>
          <a:stretch>
            <a:fillRect/>
          </a:stretch>
        </p:blipFill>
        <p:spPr>
          <a:xfrm rot="2337814">
            <a:off x="6909385" y="3360301"/>
            <a:ext cx="788959" cy="621305"/>
          </a:xfrm>
          <a:prstGeom prst="rect">
            <a:avLst/>
          </a:prstGeom>
          <a:ln w="12700">
            <a:miter lim="400000"/>
          </a:ln>
        </p:spPr>
      </p:pic>
      <p:pic>
        <p:nvPicPr>
          <p:cNvPr id="66" name="Picture 10" descr="Picture 10"/>
          <p:cNvPicPr>
            <a:picLocks noChangeAspect="1"/>
          </p:cNvPicPr>
          <p:nvPr/>
        </p:nvPicPr>
        <p:blipFill>
          <a:blip r:embed="rId4">
            <a:extLst/>
          </a:blip>
          <a:stretch>
            <a:fillRect/>
          </a:stretch>
        </p:blipFill>
        <p:spPr>
          <a:xfrm rot="2337814">
            <a:off x="7474114" y="3360299"/>
            <a:ext cx="788959" cy="621305"/>
          </a:xfrm>
          <a:prstGeom prst="rect">
            <a:avLst/>
          </a:prstGeom>
          <a:ln w="12700">
            <a:miter lim="400000"/>
          </a:ln>
        </p:spPr>
      </p:pic>
      <p:pic>
        <p:nvPicPr>
          <p:cNvPr id="67" name="Picture 10" descr="Picture 10"/>
          <p:cNvPicPr>
            <a:picLocks noChangeAspect="1"/>
          </p:cNvPicPr>
          <p:nvPr/>
        </p:nvPicPr>
        <p:blipFill>
          <a:blip r:embed="rId4">
            <a:extLst/>
          </a:blip>
          <a:stretch>
            <a:fillRect/>
          </a:stretch>
        </p:blipFill>
        <p:spPr>
          <a:xfrm rot="2337814">
            <a:off x="8004598" y="3374699"/>
            <a:ext cx="788959" cy="621305"/>
          </a:xfrm>
          <a:prstGeom prst="rect">
            <a:avLst/>
          </a:prstGeom>
          <a:ln w="12700">
            <a:miter lim="400000"/>
          </a:ln>
        </p:spPr>
      </p:pic>
      <p:pic>
        <p:nvPicPr>
          <p:cNvPr id="68" name="Picture 10" descr="Picture 10"/>
          <p:cNvPicPr>
            <a:picLocks noChangeAspect="1"/>
          </p:cNvPicPr>
          <p:nvPr/>
        </p:nvPicPr>
        <p:blipFill>
          <a:blip r:embed="rId4">
            <a:extLst/>
          </a:blip>
          <a:stretch>
            <a:fillRect/>
          </a:stretch>
        </p:blipFill>
        <p:spPr>
          <a:xfrm rot="2337814">
            <a:off x="8080492" y="1422025"/>
            <a:ext cx="788959" cy="6213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50"/>
                                  </p:stCondLst>
                                  <p:iterate type="el" backwards="0">
                                    <p:tmAbs val="0"/>
                                  </p:iterate>
                                  <p:childTnLst>
                                    <p:set>
                                      <p:cBhvr>
                                        <p:cTn id="9" fill="hold"/>
                                        <p:tgtEl>
                                          <p:spTgt spid="47"/>
                                        </p:tgtEl>
                                        <p:attrNameLst>
                                          <p:attrName>style.visibility</p:attrName>
                                        </p:attrNameLst>
                                      </p:cBhvr>
                                      <p:to>
                                        <p:strVal val="visible"/>
                                      </p:to>
                                    </p:set>
                                  </p:childTnLst>
                                </p:cTn>
                              </p:par>
                            </p:childTnLst>
                          </p:cTn>
                        </p:par>
                        <p:par>
                          <p:cTn id="10" fill="hold">
                            <p:stCondLst>
                              <p:cond delay="50"/>
                            </p:stCondLst>
                            <p:childTnLst>
                              <p:par>
                                <p:cTn id="11" presetClass="entr" nodeType="afterEffect" presetSubtype="0" presetID="1" grpId="3" fill="hold">
                                  <p:stCondLst>
                                    <p:cond delay="50"/>
                                  </p:stCondLst>
                                  <p:iterate type="el" backwards="0">
                                    <p:tmAbs val="0"/>
                                  </p:iterate>
                                  <p:childTnLst>
                                    <p:set>
                                      <p:cBhvr>
                                        <p:cTn id="12" fill="hold"/>
                                        <p:tgtEl>
                                          <p:spTgt spid="48"/>
                                        </p:tgtEl>
                                        <p:attrNameLst>
                                          <p:attrName>style.visibility</p:attrName>
                                        </p:attrNameLst>
                                      </p:cBhvr>
                                      <p:to>
                                        <p:strVal val="visible"/>
                                      </p:to>
                                    </p:set>
                                  </p:childTnLst>
                                </p:cTn>
                              </p:par>
                            </p:childTnLst>
                          </p:cTn>
                        </p:par>
                        <p:par>
                          <p:cTn id="13" fill="hold">
                            <p:stCondLst>
                              <p:cond delay="100"/>
                            </p:stCondLst>
                            <p:childTnLst>
                              <p:par>
                                <p:cTn id="14" presetClass="entr" nodeType="afterEffect" presetSubtype="0" presetID="1" grpId="4" fill="hold">
                                  <p:stCondLst>
                                    <p:cond delay="50"/>
                                  </p:stCondLst>
                                  <p:iterate type="el" backwards="0">
                                    <p:tmAbs val="0"/>
                                  </p:iterate>
                                  <p:childTnLst>
                                    <p:set>
                                      <p:cBhvr>
                                        <p:cTn id="15" fill="hold"/>
                                        <p:tgtEl>
                                          <p:spTgt spid="49"/>
                                        </p:tgtEl>
                                        <p:attrNameLst>
                                          <p:attrName>style.visibility</p:attrName>
                                        </p:attrNameLst>
                                      </p:cBhvr>
                                      <p:to>
                                        <p:strVal val="visible"/>
                                      </p:to>
                                    </p:set>
                                  </p:childTnLst>
                                </p:cTn>
                              </p:par>
                            </p:childTnLst>
                          </p:cTn>
                        </p:par>
                        <p:par>
                          <p:cTn id="16" fill="hold">
                            <p:stCondLst>
                              <p:cond delay="150"/>
                            </p:stCondLst>
                            <p:childTnLst>
                              <p:par>
                                <p:cTn id="17" presetClass="entr" nodeType="afterEffect" presetSubtype="0" presetID="1" grpId="5" fill="hold">
                                  <p:stCondLst>
                                    <p:cond delay="50"/>
                                  </p:stCondLst>
                                  <p:iterate type="el" backwards="0">
                                    <p:tmAbs val="0"/>
                                  </p:iterate>
                                  <p:childTnLst>
                                    <p:set>
                                      <p:cBhvr>
                                        <p:cTn id="18" fill="hold"/>
                                        <p:tgtEl>
                                          <p:spTgt spid="50"/>
                                        </p:tgtEl>
                                        <p:attrNameLst>
                                          <p:attrName>style.visibility</p:attrName>
                                        </p:attrNameLst>
                                      </p:cBhvr>
                                      <p:to>
                                        <p:strVal val="visible"/>
                                      </p:to>
                                    </p:set>
                                  </p:childTnLst>
                                </p:cTn>
                              </p:par>
                            </p:childTnLst>
                          </p:cTn>
                        </p:par>
                        <p:par>
                          <p:cTn id="19" fill="hold">
                            <p:stCondLst>
                              <p:cond delay="200"/>
                            </p:stCondLst>
                            <p:childTnLst>
                              <p:par>
                                <p:cTn id="20" presetClass="entr" nodeType="afterEffect" presetSubtype="0" presetID="1" grpId="6" fill="hold">
                                  <p:stCondLst>
                                    <p:cond delay="50"/>
                                  </p:stCondLst>
                                  <p:iterate type="el" backwards="0">
                                    <p:tmAbs val="0"/>
                                  </p:iterate>
                                  <p:childTnLst>
                                    <p:set>
                                      <p:cBhvr>
                                        <p:cTn id="21" fill="hold"/>
                                        <p:tgtEl>
                                          <p:spTgt spid="51"/>
                                        </p:tgtEl>
                                        <p:attrNameLst>
                                          <p:attrName>style.visibility</p:attrName>
                                        </p:attrNameLst>
                                      </p:cBhvr>
                                      <p:to>
                                        <p:strVal val="visible"/>
                                      </p:to>
                                    </p:set>
                                  </p:childTnLst>
                                </p:cTn>
                              </p:par>
                            </p:childTnLst>
                          </p:cTn>
                        </p:par>
                        <p:par>
                          <p:cTn id="22" fill="hold">
                            <p:stCondLst>
                              <p:cond delay="250"/>
                            </p:stCondLst>
                            <p:childTnLst>
                              <p:par>
                                <p:cTn id="23" presetClass="entr" nodeType="afterEffect" presetSubtype="0" presetID="1" grpId="7" fill="hold">
                                  <p:stCondLst>
                                    <p:cond delay="50"/>
                                  </p:stCondLst>
                                  <p:iterate type="el" backwards="0">
                                    <p:tmAbs val="0"/>
                                  </p:iterate>
                                  <p:childTnLst>
                                    <p:set>
                                      <p:cBhvr>
                                        <p:cTn id="24" fill="hold"/>
                                        <p:tgtEl>
                                          <p:spTgt spid="52"/>
                                        </p:tgtEl>
                                        <p:attrNameLst>
                                          <p:attrName>style.visibility</p:attrName>
                                        </p:attrNameLst>
                                      </p:cBhvr>
                                      <p:to>
                                        <p:strVal val="visible"/>
                                      </p:to>
                                    </p:set>
                                  </p:childTnLst>
                                </p:cTn>
                              </p:par>
                            </p:childTnLst>
                          </p:cTn>
                        </p:par>
                        <p:par>
                          <p:cTn id="25" fill="hold">
                            <p:stCondLst>
                              <p:cond delay="300"/>
                            </p:stCondLst>
                            <p:childTnLst>
                              <p:par>
                                <p:cTn id="26" presetClass="entr" nodeType="afterEffect" presetSubtype="0" presetID="1" grpId="8" fill="hold">
                                  <p:stCondLst>
                                    <p:cond delay="50"/>
                                  </p:stCondLst>
                                  <p:iterate type="el" backwards="0">
                                    <p:tmAbs val="0"/>
                                  </p:iterate>
                                  <p:childTnLst>
                                    <p:set>
                                      <p:cBhvr>
                                        <p:cTn id="27" fill="hold"/>
                                        <p:tgtEl>
                                          <p:spTgt spid="53"/>
                                        </p:tgtEl>
                                        <p:attrNameLst>
                                          <p:attrName>style.visibility</p:attrName>
                                        </p:attrNameLst>
                                      </p:cBhvr>
                                      <p:to>
                                        <p:strVal val="visible"/>
                                      </p:to>
                                    </p:set>
                                  </p:childTnLst>
                                </p:cTn>
                              </p:par>
                            </p:childTnLst>
                          </p:cTn>
                        </p:par>
                        <p:par>
                          <p:cTn id="28" fill="hold">
                            <p:stCondLst>
                              <p:cond delay="350"/>
                            </p:stCondLst>
                            <p:childTnLst>
                              <p:par>
                                <p:cTn id="29" presetClass="entr" nodeType="afterEffect" presetSubtype="0" presetID="1" grpId="9" fill="hold">
                                  <p:stCondLst>
                                    <p:cond delay="50"/>
                                  </p:stCondLst>
                                  <p:iterate type="el" backwards="0">
                                    <p:tmAbs val="0"/>
                                  </p:iterate>
                                  <p:childTnLst>
                                    <p:set>
                                      <p:cBhvr>
                                        <p:cTn id="30" fill="hold"/>
                                        <p:tgtEl>
                                          <p:spTgt spid="54"/>
                                        </p:tgtEl>
                                        <p:attrNameLst>
                                          <p:attrName>style.visibility</p:attrName>
                                        </p:attrNameLst>
                                      </p:cBhvr>
                                      <p:to>
                                        <p:strVal val="visible"/>
                                      </p:to>
                                    </p:set>
                                  </p:childTnLst>
                                </p:cTn>
                              </p:par>
                            </p:childTnLst>
                          </p:cTn>
                        </p:par>
                        <p:par>
                          <p:cTn id="31" fill="hold">
                            <p:stCondLst>
                              <p:cond delay="400"/>
                            </p:stCondLst>
                            <p:childTnLst>
                              <p:par>
                                <p:cTn id="32" presetClass="entr" nodeType="afterEffect" presetSubtype="0" presetID="1" grpId="10" fill="hold">
                                  <p:stCondLst>
                                    <p:cond delay="50"/>
                                  </p:stCondLst>
                                  <p:iterate type="el" backwards="0">
                                    <p:tmAbs val="0"/>
                                  </p:iterate>
                                  <p:childTnLst>
                                    <p:set>
                                      <p:cBhvr>
                                        <p:cTn id="33" fill="hold"/>
                                        <p:tgtEl>
                                          <p:spTgt spid="55"/>
                                        </p:tgtEl>
                                        <p:attrNameLst>
                                          <p:attrName>style.visibility</p:attrName>
                                        </p:attrNameLst>
                                      </p:cBhvr>
                                      <p:to>
                                        <p:strVal val="visible"/>
                                      </p:to>
                                    </p:set>
                                  </p:childTnLst>
                                </p:cTn>
                              </p:par>
                            </p:childTnLst>
                          </p:cTn>
                        </p:par>
                        <p:par>
                          <p:cTn id="34" fill="hold">
                            <p:stCondLst>
                              <p:cond delay="450"/>
                            </p:stCondLst>
                            <p:childTnLst>
                              <p:par>
                                <p:cTn id="35" presetClass="entr" nodeType="afterEffect" presetSubtype="0" presetID="1" grpId="11" fill="hold">
                                  <p:stCondLst>
                                    <p:cond delay="50"/>
                                  </p:stCondLst>
                                  <p:iterate type="el" backwards="0">
                                    <p:tmAbs val="0"/>
                                  </p:iterate>
                                  <p:childTnLst>
                                    <p:set>
                                      <p:cBhvr>
                                        <p:cTn id="36" fill="hold"/>
                                        <p:tgtEl>
                                          <p:spTgt spid="56"/>
                                        </p:tgtEl>
                                        <p:attrNameLst>
                                          <p:attrName>style.visibility</p:attrName>
                                        </p:attrNameLst>
                                      </p:cBhvr>
                                      <p:to>
                                        <p:strVal val="visible"/>
                                      </p:to>
                                    </p:set>
                                  </p:childTnLst>
                                </p:cTn>
                              </p:par>
                            </p:childTnLst>
                          </p:cTn>
                        </p:par>
                        <p:par>
                          <p:cTn id="37" fill="hold">
                            <p:stCondLst>
                              <p:cond delay="500"/>
                            </p:stCondLst>
                            <p:childTnLst>
                              <p:par>
                                <p:cTn id="38" presetClass="entr" nodeType="afterEffect" presetSubtype="0" presetID="1" grpId="12" fill="hold">
                                  <p:stCondLst>
                                    <p:cond delay="50"/>
                                  </p:stCondLst>
                                  <p:iterate type="el" backwards="0">
                                    <p:tmAbs val="0"/>
                                  </p:iterate>
                                  <p:childTnLst>
                                    <p:set>
                                      <p:cBhvr>
                                        <p:cTn id="39" fill="hold"/>
                                        <p:tgtEl>
                                          <p:spTgt spid="57"/>
                                        </p:tgtEl>
                                        <p:attrNameLst>
                                          <p:attrName>style.visibility</p:attrName>
                                        </p:attrNameLst>
                                      </p:cBhvr>
                                      <p:to>
                                        <p:strVal val="visible"/>
                                      </p:to>
                                    </p:set>
                                  </p:childTnLst>
                                </p:cTn>
                              </p:par>
                            </p:childTnLst>
                          </p:cTn>
                        </p:par>
                        <p:par>
                          <p:cTn id="40" fill="hold">
                            <p:stCondLst>
                              <p:cond delay="550"/>
                            </p:stCondLst>
                            <p:childTnLst>
                              <p:par>
                                <p:cTn id="41" presetClass="entr" nodeType="afterEffect" presetSubtype="0" presetID="1" grpId="13" fill="hold">
                                  <p:stCondLst>
                                    <p:cond delay="50"/>
                                  </p:stCondLst>
                                  <p:iterate type="el" backwards="0">
                                    <p:tmAbs val="0"/>
                                  </p:iterate>
                                  <p:childTnLst>
                                    <p:set>
                                      <p:cBhvr>
                                        <p:cTn id="42" fill="hold"/>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4" fill="hold">
                                  <p:stCondLst>
                                    <p:cond delay="0"/>
                                  </p:stCondLst>
                                  <p:iterate type="el" backwards="0">
                                    <p:tmAbs val="0"/>
                                  </p:iterate>
                                  <p:childTnLst>
                                    <p:set>
                                      <p:cBhvr>
                                        <p:cTn id="46" fill="hold"/>
                                        <p:tgtEl>
                                          <p:spTgt spid="58"/>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5" fill="hold">
                                  <p:stCondLst>
                                    <p:cond delay="50"/>
                                  </p:stCondLst>
                                  <p:iterate type="el" backwards="0">
                                    <p:tmAbs val="0"/>
                                  </p:iterate>
                                  <p:childTnLst>
                                    <p:set>
                                      <p:cBhvr>
                                        <p:cTn id="49" fill="hold"/>
                                        <p:tgtEl>
                                          <p:spTgt spid="59"/>
                                        </p:tgtEl>
                                        <p:attrNameLst>
                                          <p:attrName>style.visibility</p:attrName>
                                        </p:attrNameLst>
                                      </p:cBhvr>
                                      <p:to>
                                        <p:strVal val="visible"/>
                                      </p:to>
                                    </p:set>
                                  </p:childTnLst>
                                </p:cTn>
                              </p:par>
                            </p:childTnLst>
                          </p:cTn>
                        </p:par>
                        <p:par>
                          <p:cTn id="50" fill="hold">
                            <p:stCondLst>
                              <p:cond delay="50"/>
                            </p:stCondLst>
                            <p:childTnLst>
                              <p:par>
                                <p:cTn id="51" presetClass="entr" nodeType="afterEffect" presetSubtype="0" presetID="1" grpId="16" fill="hold">
                                  <p:stCondLst>
                                    <p:cond delay="50"/>
                                  </p:stCondLst>
                                  <p:iterate type="el" backwards="0">
                                    <p:tmAbs val="0"/>
                                  </p:iterate>
                                  <p:childTnLst>
                                    <p:set>
                                      <p:cBhvr>
                                        <p:cTn id="52" fill="hold"/>
                                        <p:tgtEl>
                                          <p:spTgt spid="60"/>
                                        </p:tgtEl>
                                        <p:attrNameLst>
                                          <p:attrName>style.visibility</p:attrName>
                                        </p:attrNameLst>
                                      </p:cBhvr>
                                      <p:to>
                                        <p:strVal val="visible"/>
                                      </p:to>
                                    </p:set>
                                  </p:childTnLst>
                                </p:cTn>
                              </p:par>
                            </p:childTnLst>
                          </p:cTn>
                        </p:par>
                        <p:par>
                          <p:cTn id="53" fill="hold">
                            <p:stCondLst>
                              <p:cond delay="100"/>
                            </p:stCondLst>
                            <p:childTnLst>
                              <p:par>
                                <p:cTn id="54" presetClass="entr" nodeType="afterEffect" presetSubtype="0" presetID="1" grpId="17" fill="hold">
                                  <p:stCondLst>
                                    <p:cond delay="50"/>
                                  </p:stCondLst>
                                  <p:iterate type="el" backwards="0">
                                    <p:tmAbs val="0"/>
                                  </p:iterate>
                                  <p:childTnLst>
                                    <p:set>
                                      <p:cBhvr>
                                        <p:cTn id="55" fill="hold"/>
                                        <p:tgtEl>
                                          <p:spTgt spid="61"/>
                                        </p:tgtEl>
                                        <p:attrNameLst>
                                          <p:attrName>style.visibility</p:attrName>
                                        </p:attrNameLst>
                                      </p:cBhvr>
                                      <p:to>
                                        <p:strVal val="visible"/>
                                      </p:to>
                                    </p:set>
                                  </p:childTnLst>
                                </p:cTn>
                              </p:par>
                            </p:childTnLst>
                          </p:cTn>
                        </p:par>
                        <p:par>
                          <p:cTn id="56" fill="hold">
                            <p:stCondLst>
                              <p:cond delay="150"/>
                            </p:stCondLst>
                            <p:childTnLst>
                              <p:par>
                                <p:cTn id="57" presetClass="entr" nodeType="afterEffect" presetSubtype="0" presetID="1" grpId="18" fill="hold">
                                  <p:stCondLst>
                                    <p:cond delay="50"/>
                                  </p:stCondLst>
                                  <p:iterate type="el" backwards="0">
                                    <p:tmAbs val="0"/>
                                  </p:iterate>
                                  <p:childTnLst>
                                    <p:set>
                                      <p:cBhvr>
                                        <p:cTn id="58" fill="hold"/>
                                        <p:tgtEl>
                                          <p:spTgt spid="62"/>
                                        </p:tgtEl>
                                        <p:attrNameLst>
                                          <p:attrName>style.visibility</p:attrName>
                                        </p:attrNameLst>
                                      </p:cBhvr>
                                      <p:to>
                                        <p:strVal val="visible"/>
                                      </p:to>
                                    </p:set>
                                  </p:childTnLst>
                                </p:cTn>
                              </p:par>
                            </p:childTnLst>
                          </p:cTn>
                        </p:par>
                        <p:par>
                          <p:cTn id="59" fill="hold">
                            <p:stCondLst>
                              <p:cond delay="200"/>
                            </p:stCondLst>
                            <p:childTnLst>
                              <p:par>
                                <p:cTn id="60" presetClass="entr" nodeType="afterEffect" presetSubtype="0" presetID="1" grpId="19" fill="hold">
                                  <p:stCondLst>
                                    <p:cond delay="50"/>
                                  </p:stCondLst>
                                  <p:iterate type="el" backwards="0">
                                    <p:tmAbs val="0"/>
                                  </p:iterate>
                                  <p:childTnLst>
                                    <p:set>
                                      <p:cBhvr>
                                        <p:cTn id="61" fill="hold"/>
                                        <p:tgtEl>
                                          <p:spTgt spid="63"/>
                                        </p:tgtEl>
                                        <p:attrNameLst>
                                          <p:attrName>style.visibility</p:attrName>
                                        </p:attrNameLst>
                                      </p:cBhvr>
                                      <p:to>
                                        <p:strVal val="visible"/>
                                      </p:to>
                                    </p:set>
                                  </p:childTnLst>
                                </p:cTn>
                              </p:par>
                            </p:childTnLst>
                          </p:cTn>
                        </p:par>
                        <p:par>
                          <p:cTn id="62" fill="hold">
                            <p:stCondLst>
                              <p:cond delay="250"/>
                            </p:stCondLst>
                            <p:childTnLst>
                              <p:par>
                                <p:cTn id="63" presetClass="entr" nodeType="afterEffect" presetSubtype="0" presetID="1" grpId="20" fill="hold">
                                  <p:stCondLst>
                                    <p:cond delay="50"/>
                                  </p:stCondLst>
                                  <p:iterate type="el" backwards="0">
                                    <p:tmAbs val="0"/>
                                  </p:iterate>
                                  <p:childTnLst>
                                    <p:set>
                                      <p:cBhvr>
                                        <p:cTn id="64" fill="hold"/>
                                        <p:tgtEl>
                                          <p:spTgt spid="64"/>
                                        </p:tgtEl>
                                        <p:attrNameLst>
                                          <p:attrName>style.visibility</p:attrName>
                                        </p:attrNameLst>
                                      </p:cBhvr>
                                      <p:to>
                                        <p:strVal val="visible"/>
                                      </p:to>
                                    </p:set>
                                  </p:childTnLst>
                                </p:cTn>
                              </p:par>
                            </p:childTnLst>
                          </p:cTn>
                        </p:par>
                        <p:par>
                          <p:cTn id="65" fill="hold">
                            <p:stCondLst>
                              <p:cond delay="300"/>
                            </p:stCondLst>
                            <p:childTnLst>
                              <p:par>
                                <p:cTn id="66" presetClass="entr" nodeType="afterEffect" presetSubtype="0" presetID="1" grpId="21" fill="hold">
                                  <p:stCondLst>
                                    <p:cond delay="50"/>
                                  </p:stCondLst>
                                  <p:iterate type="el" backwards="0">
                                    <p:tmAbs val="0"/>
                                  </p:iterate>
                                  <p:childTnLst>
                                    <p:set>
                                      <p:cBhvr>
                                        <p:cTn id="67" fill="hold"/>
                                        <p:tgtEl>
                                          <p:spTgt spid="65"/>
                                        </p:tgtEl>
                                        <p:attrNameLst>
                                          <p:attrName>style.visibility</p:attrName>
                                        </p:attrNameLst>
                                      </p:cBhvr>
                                      <p:to>
                                        <p:strVal val="visible"/>
                                      </p:to>
                                    </p:set>
                                  </p:childTnLst>
                                </p:cTn>
                              </p:par>
                            </p:childTnLst>
                          </p:cTn>
                        </p:par>
                        <p:par>
                          <p:cTn id="68" fill="hold">
                            <p:stCondLst>
                              <p:cond delay="350"/>
                            </p:stCondLst>
                            <p:childTnLst>
                              <p:par>
                                <p:cTn id="69" presetClass="entr" nodeType="afterEffect" presetSubtype="0" presetID="1" grpId="22" fill="hold">
                                  <p:stCondLst>
                                    <p:cond delay="50"/>
                                  </p:stCondLst>
                                  <p:iterate type="el" backwards="0">
                                    <p:tmAbs val="0"/>
                                  </p:iterate>
                                  <p:childTnLst>
                                    <p:set>
                                      <p:cBhvr>
                                        <p:cTn id="70" fill="hold"/>
                                        <p:tgtEl>
                                          <p:spTgt spid="66"/>
                                        </p:tgtEl>
                                        <p:attrNameLst>
                                          <p:attrName>style.visibility</p:attrName>
                                        </p:attrNameLst>
                                      </p:cBhvr>
                                      <p:to>
                                        <p:strVal val="visible"/>
                                      </p:to>
                                    </p:set>
                                  </p:childTnLst>
                                </p:cTn>
                              </p:par>
                            </p:childTnLst>
                          </p:cTn>
                        </p:par>
                        <p:par>
                          <p:cTn id="71" fill="hold">
                            <p:stCondLst>
                              <p:cond delay="400"/>
                            </p:stCondLst>
                            <p:childTnLst>
                              <p:par>
                                <p:cTn id="72" presetClass="entr" nodeType="afterEffect" presetSubtype="0" presetID="1" grpId="23" fill="hold">
                                  <p:stCondLst>
                                    <p:cond delay="50"/>
                                  </p:stCondLst>
                                  <p:iterate type="el" backwards="0">
                                    <p:tmAbs val="0"/>
                                  </p:iterate>
                                  <p:childTnLst>
                                    <p:set>
                                      <p:cBhvr>
                                        <p:cTn id="73" fill="hold"/>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 grpId="5"/>
      <p:bldP build="whole" bldLvl="1" animBg="1" rev="0" advAuto="0" spid="58" grpId="14"/>
      <p:bldP build="whole" bldLvl="1" animBg="1" rev="0" advAuto="0" spid="48" grpId="3"/>
      <p:bldP build="whole" bldLvl="1" animBg="1" rev="0" advAuto="0" spid="49" grpId="4"/>
      <p:bldP build="whole" bldLvl="1" animBg="1" rev="0" advAuto="0" spid="61" grpId="17"/>
      <p:bldP build="whole" bldLvl="1" animBg="1" rev="0" advAuto="0" spid="46" grpId="1"/>
      <p:bldP build="whole" bldLvl="1" animBg="1" rev="0" advAuto="0" spid="66" grpId="22"/>
      <p:bldP build="whole" bldLvl="1" animBg="1" rev="0" advAuto="0" spid="56" grpId="11"/>
      <p:bldP build="whole" bldLvl="1" animBg="1" rev="0" advAuto="0" spid="60" grpId="16"/>
      <p:bldP build="whole" bldLvl="1" animBg="1" rev="0" advAuto="0" spid="55" grpId="10"/>
      <p:bldP build="whole" bldLvl="1" animBg="1" rev="0" advAuto="0" spid="64" grpId="20"/>
      <p:bldP build="whole" bldLvl="1" animBg="1" rev="0" advAuto="0" spid="65" grpId="21"/>
      <p:bldP build="whole" bldLvl="1" animBg="1" rev="0" advAuto="0" spid="63" grpId="19"/>
      <p:bldP build="whole" bldLvl="1" animBg="1" rev="0" advAuto="0" spid="52" grpId="7"/>
      <p:bldP build="whole" bldLvl="1" animBg="1" rev="0" advAuto="0" spid="62" grpId="18"/>
      <p:bldP build="whole" bldLvl="1" animBg="1" rev="0" advAuto="0" spid="67" grpId="23"/>
      <p:bldP build="whole" bldLvl="1" animBg="1" rev="0" advAuto="0" spid="53" grpId="8"/>
      <p:bldP build="whole" bldLvl="1" animBg="1" rev="0" advAuto="0" spid="47" grpId="2"/>
      <p:bldP build="whole" bldLvl="1" animBg="1" rev="0" advAuto="0" spid="51" grpId="6"/>
      <p:bldP build="whole" bldLvl="1" animBg="1" rev="0" advAuto="0" spid="57" grpId="12"/>
      <p:bldP build="whole" bldLvl="1" animBg="1" rev="0" advAuto="0" spid="59" grpId="15"/>
      <p:bldP build="whole" bldLvl="1" animBg="1" rev="0" advAuto="0" spid="68" grpId="13"/>
      <p:bldP build="whole" bldLvl="1" animBg="1" rev="0" advAuto="0" spid="54" grpId="9"/>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Title 16"/>
          <p:cNvSpPr txBox="1"/>
          <p:nvPr>
            <p:ph type="title"/>
          </p:nvPr>
        </p:nvSpPr>
        <p:spPr>
          <a:xfrm>
            <a:off x="228600" y="76200"/>
            <a:ext cx="8686800" cy="742950"/>
          </a:xfrm>
          <a:prstGeom prst="rect">
            <a:avLst/>
          </a:prstGeom>
        </p:spPr>
        <p:txBody>
          <a:bodyPr anchor="t"/>
          <a:lstStyle/>
          <a:p>
            <a:pPr/>
            <a:r>
              <a:t>Teorema de Bayes</a:t>
            </a:r>
          </a:p>
        </p:txBody>
      </p:sp>
      <p:pic>
        <p:nvPicPr>
          <p:cNvPr id="73" name="Picture 2" descr="Picture 2"/>
          <p:cNvPicPr>
            <a:picLocks noChangeAspect="1"/>
          </p:cNvPicPr>
          <p:nvPr/>
        </p:nvPicPr>
        <p:blipFill>
          <a:blip r:embed="rId3">
            <a:extLst/>
          </a:blip>
          <a:srcRect l="0" t="0" r="794" b="0"/>
          <a:stretch>
            <a:fillRect/>
          </a:stretch>
        </p:blipFill>
        <p:spPr>
          <a:xfrm flipH="1">
            <a:off x="761999" y="895350"/>
            <a:ext cx="1783204" cy="1657350"/>
          </a:xfrm>
          <a:prstGeom prst="rect">
            <a:avLst/>
          </a:prstGeom>
          <a:ln w="12700">
            <a:miter lim="400000"/>
          </a:ln>
        </p:spPr>
      </p:pic>
      <p:pic>
        <p:nvPicPr>
          <p:cNvPr id="74" name="Picture 2" descr="Picture 2"/>
          <p:cNvPicPr>
            <a:picLocks noChangeAspect="1"/>
          </p:cNvPicPr>
          <p:nvPr/>
        </p:nvPicPr>
        <p:blipFill>
          <a:blip r:embed="rId3">
            <a:extLst/>
          </a:blip>
          <a:srcRect l="0" t="0" r="794" b="0"/>
          <a:stretch>
            <a:fillRect/>
          </a:stretch>
        </p:blipFill>
        <p:spPr>
          <a:xfrm flipH="1">
            <a:off x="761999" y="2724150"/>
            <a:ext cx="1783204" cy="1657350"/>
          </a:xfrm>
          <a:prstGeom prst="rect">
            <a:avLst/>
          </a:prstGeom>
          <a:ln w="12700">
            <a:miter lim="400000"/>
          </a:ln>
        </p:spPr>
      </p:pic>
      <p:pic>
        <p:nvPicPr>
          <p:cNvPr id="75" name="Picture 10" descr="Picture 10"/>
          <p:cNvPicPr>
            <a:picLocks noChangeAspect="1"/>
          </p:cNvPicPr>
          <p:nvPr/>
        </p:nvPicPr>
        <p:blipFill>
          <a:blip r:embed="rId4">
            <a:extLst/>
          </a:blip>
          <a:stretch>
            <a:fillRect/>
          </a:stretch>
        </p:blipFill>
        <p:spPr>
          <a:xfrm rot="2337814">
            <a:off x="3155592" y="1413373"/>
            <a:ext cx="788959" cy="621305"/>
          </a:xfrm>
          <a:prstGeom prst="rect">
            <a:avLst/>
          </a:prstGeom>
          <a:ln w="12700">
            <a:miter lim="400000"/>
          </a:ln>
        </p:spPr>
      </p:pic>
      <p:pic>
        <p:nvPicPr>
          <p:cNvPr id="76" name="Picture 10" descr="Picture 10"/>
          <p:cNvPicPr>
            <a:picLocks noChangeAspect="1"/>
          </p:cNvPicPr>
          <p:nvPr/>
        </p:nvPicPr>
        <p:blipFill>
          <a:blip r:embed="rId4">
            <a:extLst/>
          </a:blip>
          <a:stretch>
            <a:fillRect/>
          </a:stretch>
        </p:blipFill>
        <p:spPr>
          <a:xfrm rot="2337814">
            <a:off x="3567919" y="1413373"/>
            <a:ext cx="788959" cy="621305"/>
          </a:xfrm>
          <a:prstGeom prst="rect">
            <a:avLst/>
          </a:prstGeom>
          <a:ln w="12700">
            <a:miter lim="400000"/>
          </a:ln>
        </p:spPr>
      </p:pic>
      <p:pic>
        <p:nvPicPr>
          <p:cNvPr id="77" name="Picture 10" descr="Picture 10"/>
          <p:cNvPicPr>
            <a:picLocks noChangeAspect="1"/>
          </p:cNvPicPr>
          <p:nvPr/>
        </p:nvPicPr>
        <p:blipFill>
          <a:blip r:embed="rId4">
            <a:extLst/>
          </a:blip>
          <a:stretch>
            <a:fillRect/>
          </a:stretch>
        </p:blipFill>
        <p:spPr>
          <a:xfrm rot="2337814">
            <a:off x="3980248" y="1413373"/>
            <a:ext cx="788959" cy="621305"/>
          </a:xfrm>
          <a:prstGeom prst="rect">
            <a:avLst/>
          </a:prstGeom>
          <a:ln w="12700">
            <a:miter lim="400000"/>
          </a:ln>
        </p:spPr>
      </p:pic>
      <p:pic>
        <p:nvPicPr>
          <p:cNvPr id="78" name="Picture 10" descr="Picture 10"/>
          <p:cNvPicPr>
            <a:picLocks noChangeAspect="1"/>
          </p:cNvPicPr>
          <p:nvPr/>
        </p:nvPicPr>
        <p:blipFill>
          <a:blip r:embed="rId4">
            <a:extLst/>
          </a:blip>
          <a:stretch>
            <a:fillRect/>
          </a:stretch>
        </p:blipFill>
        <p:spPr>
          <a:xfrm rot="2337814">
            <a:off x="4392576" y="1413373"/>
            <a:ext cx="788959" cy="621305"/>
          </a:xfrm>
          <a:prstGeom prst="rect">
            <a:avLst/>
          </a:prstGeom>
          <a:ln w="12700">
            <a:miter lim="400000"/>
          </a:ln>
        </p:spPr>
      </p:pic>
      <p:pic>
        <p:nvPicPr>
          <p:cNvPr id="79" name="Picture 10" descr="Picture 10"/>
          <p:cNvPicPr>
            <a:picLocks noChangeAspect="1"/>
          </p:cNvPicPr>
          <p:nvPr/>
        </p:nvPicPr>
        <p:blipFill>
          <a:blip r:embed="rId4">
            <a:extLst/>
          </a:blip>
          <a:stretch>
            <a:fillRect/>
          </a:stretch>
        </p:blipFill>
        <p:spPr>
          <a:xfrm rot="2337814">
            <a:off x="4804904" y="1413373"/>
            <a:ext cx="788958" cy="621305"/>
          </a:xfrm>
          <a:prstGeom prst="rect">
            <a:avLst/>
          </a:prstGeom>
          <a:ln w="12700">
            <a:miter lim="400000"/>
          </a:ln>
        </p:spPr>
      </p:pic>
      <p:pic>
        <p:nvPicPr>
          <p:cNvPr id="80" name="Picture 10" descr="Picture 10"/>
          <p:cNvPicPr>
            <a:picLocks noChangeAspect="1"/>
          </p:cNvPicPr>
          <p:nvPr/>
        </p:nvPicPr>
        <p:blipFill>
          <a:blip r:embed="rId4">
            <a:extLst/>
          </a:blip>
          <a:stretch>
            <a:fillRect/>
          </a:stretch>
        </p:blipFill>
        <p:spPr>
          <a:xfrm rot="2337814">
            <a:off x="5217231" y="1413373"/>
            <a:ext cx="788959" cy="621305"/>
          </a:xfrm>
          <a:prstGeom prst="rect">
            <a:avLst/>
          </a:prstGeom>
          <a:ln w="12700">
            <a:miter lim="400000"/>
          </a:ln>
        </p:spPr>
      </p:pic>
      <p:pic>
        <p:nvPicPr>
          <p:cNvPr id="81" name="Picture 10" descr="Picture 10"/>
          <p:cNvPicPr>
            <a:picLocks noChangeAspect="1"/>
          </p:cNvPicPr>
          <p:nvPr/>
        </p:nvPicPr>
        <p:blipFill>
          <a:blip r:embed="rId4">
            <a:extLst/>
          </a:blip>
          <a:stretch>
            <a:fillRect/>
          </a:stretch>
        </p:blipFill>
        <p:spPr>
          <a:xfrm rot="2337814">
            <a:off x="5629559" y="1413373"/>
            <a:ext cx="788959" cy="621305"/>
          </a:xfrm>
          <a:prstGeom prst="rect">
            <a:avLst/>
          </a:prstGeom>
          <a:ln w="12700">
            <a:miter lim="400000"/>
          </a:ln>
        </p:spPr>
      </p:pic>
      <p:pic>
        <p:nvPicPr>
          <p:cNvPr id="82" name="Picture 10" descr="Picture 10"/>
          <p:cNvPicPr>
            <a:picLocks noChangeAspect="1"/>
          </p:cNvPicPr>
          <p:nvPr/>
        </p:nvPicPr>
        <p:blipFill>
          <a:blip r:embed="rId4">
            <a:extLst/>
          </a:blip>
          <a:stretch>
            <a:fillRect/>
          </a:stretch>
        </p:blipFill>
        <p:spPr>
          <a:xfrm rot="2337814">
            <a:off x="6041888" y="1413373"/>
            <a:ext cx="788959" cy="621305"/>
          </a:xfrm>
          <a:prstGeom prst="rect">
            <a:avLst/>
          </a:prstGeom>
          <a:ln w="12700">
            <a:miter lim="400000"/>
          </a:ln>
        </p:spPr>
      </p:pic>
      <p:pic>
        <p:nvPicPr>
          <p:cNvPr id="83" name="Picture 10" descr="Picture 10"/>
          <p:cNvPicPr>
            <a:picLocks noChangeAspect="1"/>
          </p:cNvPicPr>
          <p:nvPr/>
        </p:nvPicPr>
        <p:blipFill>
          <a:blip r:embed="rId4">
            <a:extLst/>
          </a:blip>
          <a:stretch>
            <a:fillRect/>
          </a:stretch>
        </p:blipFill>
        <p:spPr>
          <a:xfrm rot="2337814">
            <a:off x="6454216" y="1413373"/>
            <a:ext cx="788959" cy="621305"/>
          </a:xfrm>
          <a:prstGeom prst="rect">
            <a:avLst/>
          </a:prstGeom>
          <a:ln w="12700">
            <a:miter lim="400000"/>
          </a:ln>
        </p:spPr>
      </p:pic>
      <p:pic>
        <p:nvPicPr>
          <p:cNvPr id="84" name="Picture 10" descr="Picture 10"/>
          <p:cNvPicPr>
            <a:picLocks noChangeAspect="1"/>
          </p:cNvPicPr>
          <p:nvPr/>
        </p:nvPicPr>
        <p:blipFill>
          <a:blip r:embed="rId4">
            <a:extLst/>
          </a:blip>
          <a:stretch>
            <a:fillRect/>
          </a:stretch>
        </p:blipFill>
        <p:spPr>
          <a:xfrm rot="2337814">
            <a:off x="6843507" y="1427771"/>
            <a:ext cx="788959" cy="621305"/>
          </a:xfrm>
          <a:prstGeom prst="rect">
            <a:avLst/>
          </a:prstGeom>
          <a:ln w="12700">
            <a:miter lim="400000"/>
          </a:ln>
        </p:spPr>
      </p:pic>
      <p:pic>
        <p:nvPicPr>
          <p:cNvPr id="85" name="Picture 10" descr="Picture 10"/>
          <p:cNvPicPr>
            <a:picLocks noChangeAspect="1"/>
          </p:cNvPicPr>
          <p:nvPr/>
        </p:nvPicPr>
        <p:blipFill>
          <a:blip r:embed="rId4">
            <a:extLst/>
          </a:blip>
          <a:stretch>
            <a:fillRect/>
          </a:stretch>
        </p:blipFill>
        <p:spPr>
          <a:xfrm rot="2337814">
            <a:off x="7255836" y="1427771"/>
            <a:ext cx="788959" cy="621305"/>
          </a:xfrm>
          <a:prstGeom prst="rect">
            <a:avLst/>
          </a:prstGeom>
          <a:ln w="12700">
            <a:miter lim="400000"/>
          </a:ln>
        </p:spPr>
      </p:pic>
      <p:pic>
        <p:nvPicPr>
          <p:cNvPr id="86" name="Picture 10" descr="Picture 10"/>
          <p:cNvPicPr>
            <a:picLocks noChangeAspect="1"/>
          </p:cNvPicPr>
          <p:nvPr/>
        </p:nvPicPr>
        <p:blipFill>
          <a:blip r:embed="rId4">
            <a:extLst/>
          </a:blip>
          <a:stretch>
            <a:fillRect/>
          </a:stretch>
        </p:blipFill>
        <p:spPr>
          <a:xfrm rot="2337814">
            <a:off x="7668163" y="1427771"/>
            <a:ext cx="788959" cy="621305"/>
          </a:xfrm>
          <a:prstGeom prst="rect">
            <a:avLst/>
          </a:prstGeom>
          <a:ln w="12700">
            <a:miter lim="400000"/>
          </a:ln>
        </p:spPr>
      </p:pic>
      <p:pic>
        <p:nvPicPr>
          <p:cNvPr id="87" name="Picture 10" descr="Picture 10"/>
          <p:cNvPicPr>
            <a:picLocks noChangeAspect="1"/>
          </p:cNvPicPr>
          <p:nvPr/>
        </p:nvPicPr>
        <p:blipFill>
          <a:blip r:embed="rId4">
            <a:extLst/>
          </a:blip>
          <a:stretch>
            <a:fillRect/>
          </a:stretch>
        </p:blipFill>
        <p:spPr>
          <a:xfrm rot="2337814">
            <a:off x="3155590" y="3360301"/>
            <a:ext cx="788959" cy="621305"/>
          </a:xfrm>
          <a:prstGeom prst="rect">
            <a:avLst/>
          </a:prstGeom>
          <a:ln w="12700">
            <a:miter lim="400000"/>
          </a:ln>
        </p:spPr>
      </p:pic>
      <p:pic>
        <p:nvPicPr>
          <p:cNvPr id="88" name="Picture 10" descr="Picture 10"/>
          <p:cNvPicPr>
            <a:picLocks noChangeAspect="1"/>
          </p:cNvPicPr>
          <p:nvPr/>
        </p:nvPicPr>
        <p:blipFill>
          <a:blip r:embed="rId4">
            <a:extLst/>
          </a:blip>
          <a:stretch>
            <a:fillRect/>
          </a:stretch>
        </p:blipFill>
        <p:spPr>
          <a:xfrm rot="2337814">
            <a:off x="3688991" y="3360301"/>
            <a:ext cx="788959" cy="621305"/>
          </a:xfrm>
          <a:prstGeom prst="rect">
            <a:avLst/>
          </a:prstGeom>
          <a:ln w="12700">
            <a:miter lim="400000"/>
          </a:ln>
        </p:spPr>
      </p:pic>
      <p:pic>
        <p:nvPicPr>
          <p:cNvPr id="89" name="Picture 10" descr="Picture 10"/>
          <p:cNvPicPr>
            <a:picLocks noChangeAspect="1"/>
          </p:cNvPicPr>
          <p:nvPr/>
        </p:nvPicPr>
        <p:blipFill>
          <a:blip r:embed="rId4">
            <a:extLst/>
          </a:blip>
          <a:stretch>
            <a:fillRect/>
          </a:stretch>
        </p:blipFill>
        <p:spPr>
          <a:xfrm rot="2337814">
            <a:off x="4213090" y="3360301"/>
            <a:ext cx="788959" cy="621305"/>
          </a:xfrm>
          <a:prstGeom prst="rect">
            <a:avLst/>
          </a:prstGeom>
          <a:ln w="12700">
            <a:miter lim="400000"/>
          </a:ln>
        </p:spPr>
      </p:pic>
      <p:pic>
        <p:nvPicPr>
          <p:cNvPr id="90" name="Picture 10" descr="Picture 10"/>
          <p:cNvPicPr>
            <a:picLocks noChangeAspect="1"/>
          </p:cNvPicPr>
          <p:nvPr/>
        </p:nvPicPr>
        <p:blipFill>
          <a:blip r:embed="rId4">
            <a:extLst/>
          </a:blip>
          <a:stretch>
            <a:fillRect/>
          </a:stretch>
        </p:blipFill>
        <p:spPr>
          <a:xfrm rot="2337814">
            <a:off x="4724463" y="3360301"/>
            <a:ext cx="788959" cy="621305"/>
          </a:xfrm>
          <a:prstGeom prst="rect">
            <a:avLst/>
          </a:prstGeom>
          <a:ln w="12700">
            <a:miter lim="400000"/>
          </a:ln>
        </p:spPr>
      </p:pic>
      <p:pic>
        <p:nvPicPr>
          <p:cNvPr id="91" name="Picture 10" descr="Picture 10"/>
          <p:cNvPicPr>
            <a:picLocks noChangeAspect="1"/>
          </p:cNvPicPr>
          <p:nvPr/>
        </p:nvPicPr>
        <p:blipFill>
          <a:blip r:embed="rId4">
            <a:extLst/>
          </a:blip>
          <a:stretch>
            <a:fillRect/>
          </a:stretch>
        </p:blipFill>
        <p:spPr>
          <a:xfrm rot="2337814">
            <a:off x="5257863" y="3360301"/>
            <a:ext cx="788959" cy="621305"/>
          </a:xfrm>
          <a:prstGeom prst="rect">
            <a:avLst/>
          </a:prstGeom>
          <a:ln w="12700">
            <a:miter lim="400000"/>
          </a:ln>
        </p:spPr>
      </p:pic>
      <p:pic>
        <p:nvPicPr>
          <p:cNvPr id="92" name="Picture 10" descr="Picture 10"/>
          <p:cNvPicPr>
            <a:picLocks noChangeAspect="1"/>
          </p:cNvPicPr>
          <p:nvPr/>
        </p:nvPicPr>
        <p:blipFill>
          <a:blip r:embed="rId4">
            <a:extLst/>
          </a:blip>
          <a:stretch>
            <a:fillRect/>
          </a:stretch>
        </p:blipFill>
        <p:spPr>
          <a:xfrm rot="2337814">
            <a:off x="5810375" y="3360301"/>
            <a:ext cx="788959" cy="621305"/>
          </a:xfrm>
          <a:prstGeom prst="rect">
            <a:avLst/>
          </a:prstGeom>
          <a:ln w="12700">
            <a:miter lim="400000"/>
          </a:ln>
        </p:spPr>
      </p:pic>
      <p:pic>
        <p:nvPicPr>
          <p:cNvPr id="93" name="Picture 10" descr="Picture 10"/>
          <p:cNvPicPr>
            <a:picLocks noChangeAspect="1"/>
          </p:cNvPicPr>
          <p:nvPr/>
        </p:nvPicPr>
        <p:blipFill>
          <a:blip r:embed="rId4">
            <a:extLst/>
          </a:blip>
          <a:stretch>
            <a:fillRect/>
          </a:stretch>
        </p:blipFill>
        <p:spPr>
          <a:xfrm rot="2337814">
            <a:off x="6343775" y="3360301"/>
            <a:ext cx="788959" cy="621305"/>
          </a:xfrm>
          <a:prstGeom prst="rect">
            <a:avLst/>
          </a:prstGeom>
          <a:ln w="12700">
            <a:miter lim="400000"/>
          </a:ln>
        </p:spPr>
      </p:pic>
      <p:pic>
        <p:nvPicPr>
          <p:cNvPr id="94" name="Picture 10" descr="Picture 10"/>
          <p:cNvPicPr>
            <a:picLocks noChangeAspect="1"/>
          </p:cNvPicPr>
          <p:nvPr/>
        </p:nvPicPr>
        <p:blipFill>
          <a:blip r:embed="rId4">
            <a:extLst/>
          </a:blip>
          <a:stretch>
            <a:fillRect/>
          </a:stretch>
        </p:blipFill>
        <p:spPr>
          <a:xfrm rot="2337814">
            <a:off x="6909385" y="3360301"/>
            <a:ext cx="788959" cy="621305"/>
          </a:xfrm>
          <a:prstGeom prst="rect">
            <a:avLst/>
          </a:prstGeom>
          <a:ln w="12700">
            <a:miter lim="400000"/>
          </a:ln>
        </p:spPr>
      </p:pic>
      <p:pic>
        <p:nvPicPr>
          <p:cNvPr id="95" name="Picture 10" descr="Picture 10"/>
          <p:cNvPicPr>
            <a:picLocks noChangeAspect="1"/>
          </p:cNvPicPr>
          <p:nvPr/>
        </p:nvPicPr>
        <p:blipFill>
          <a:blip r:embed="rId4">
            <a:extLst/>
          </a:blip>
          <a:stretch>
            <a:fillRect/>
          </a:stretch>
        </p:blipFill>
        <p:spPr>
          <a:xfrm rot="2337814">
            <a:off x="7474114" y="3360299"/>
            <a:ext cx="788959" cy="621305"/>
          </a:xfrm>
          <a:prstGeom prst="rect">
            <a:avLst/>
          </a:prstGeom>
          <a:ln w="12700">
            <a:miter lim="400000"/>
          </a:ln>
        </p:spPr>
      </p:pic>
      <p:pic>
        <p:nvPicPr>
          <p:cNvPr id="96" name="Picture 10" descr="Picture 10"/>
          <p:cNvPicPr>
            <a:picLocks noChangeAspect="1"/>
          </p:cNvPicPr>
          <p:nvPr/>
        </p:nvPicPr>
        <p:blipFill>
          <a:blip r:embed="rId4">
            <a:extLst/>
          </a:blip>
          <a:stretch>
            <a:fillRect/>
          </a:stretch>
        </p:blipFill>
        <p:spPr>
          <a:xfrm rot="2337814">
            <a:off x="8004598" y="3374699"/>
            <a:ext cx="788959" cy="621305"/>
          </a:xfrm>
          <a:prstGeom prst="rect">
            <a:avLst/>
          </a:prstGeom>
          <a:ln w="12700">
            <a:miter lim="400000"/>
          </a:ln>
        </p:spPr>
      </p:pic>
      <p:pic>
        <p:nvPicPr>
          <p:cNvPr id="97" name="Picture 10" descr="Picture 10"/>
          <p:cNvPicPr>
            <a:picLocks noChangeAspect="1"/>
          </p:cNvPicPr>
          <p:nvPr/>
        </p:nvPicPr>
        <p:blipFill>
          <a:blip r:embed="rId4">
            <a:extLst/>
          </a:blip>
          <a:stretch>
            <a:fillRect/>
          </a:stretch>
        </p:blipFill>
        <p:spPr>
          <a:xfrm rot="2337814">
            <a:off x="8080492" y="1422025"/>
            <a:ext cx="788959" cy="621305"/>
          </a:xfrm>
          <a:prstGeom prst="rect">
            <a:avLst/>
          </a:prstGeom>
          <a:ln w="12700">
            <a:miter lim="400000"/>
          </a:ln>
        </p:spPr>
      </p:pic>
      <p:sp>
        <p:nvSpPr>
          <p:cNvPr id="98" name="TextBox 1"/>
          <p:cNvSpPr txBox="1"/>
          <p:nvPr/>
        </p:nvSpPr>
        <p:spPr>
          <a:xfrm>
            <a:off x="3185207" y="935296"/>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99" name="TextBox 65"/>
          <p:cNvSpPr txBox="1"/>
          <p:nvPr/>
        </p:nvSpPr>
        <p:spPr>
          <a:xfrm>
            <a:off x="3622673" y="935296"/>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0" name="TextBox 68"/>
          <p:cNvSpPr txBox="1"/>
          <p:nvPr/>
        </p:nvSpPr>
        <p:spPr>
          <a:xfrm>
            <a:off x="4068764" y="935296"/>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1" name="TextBox 69"/>
          <p:cNvSpPr txBox="1"/>
          <p:nvPr/>
        </p:nvSpPr>
        <p:spPr>
          <a:xfrm>
            <a:off x="4464470" y="935296"/>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2" name="TextBox 70"/>
          <p:cNvSpPr txBox="1"/>
          <p:nvPr/>
        </p:nvSpPr>
        <p:spPr>
          <a:xfrm>
            <a:off x="4876796" y="935296"/>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3" name="TextBox 71"/>
          <p:cNvSpPr txBox="1"/>
          <p:nvPr/>
        </p:nvSpPr>
        <p:spPr>
          <a:xfrm>
            <a:off x="5273700" y="935296"/>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4" name="TextBox 72"/>
          <p:cNvSpPr txBox="1"/>
          <p:nvPr/>
        </p:nvSpPr>
        <p:spPr>
          <a:xfrm>
            <a:off x="5692881" y="935296"/>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5" name="TextBox 73"/>
          <p:cNvSpPr txBox="1"/>
          <p:nvPr/>
        </p:nvSpPr>
        <p:spPr>
          <a:xfrm>
            <a:off x="6125652" y="935296"/>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6" name="TextBox 74"/>
          <p:cNvSpPr txBox="1"/>
          <p:nvPr/>
        </p:nvSpPr>
        <p:spPr>
          <a:xfrm>
            <a:off x="6537979" y="935296"/>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7" name="TextBox 75"/>
          <p:cNvSpPr txBox="1"/>
          <p:nvPr/>
        </p:nvSpPr>
        <p:spPr>
          <a:xfrm>
            <a:off x="6906830" y="935296"/>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8" name="TextBox 76"/>
          <p:cNvSpPr txBox="1"/>
          <p:nvPr/>
        </p:nvSpPr>
        <p:spPr>
          <a:xfrm>
            <a:off x="7298424" y="935296"/>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09" name="TextBox 77"/>
          <p:cNvSpPr txBox="1"/>
          <p:nvPr/>
        </p:nvSpPr>
        <p:spPr>
          <a:xfrm>
            <a:off x="7731486" y="935296"/>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10" name="TextBox 78"/>
          <p:cNvSpPr txBox="1"/>
          <p:nvPr/>
        </p:nvSpPr>
        <p:spPr>
          <a:xfrm>
            <a:off x="8149248" y="935296"/>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m1</a:t>
            </a:r>
          </a:p>
        </p:txBody>
      </p:sp>
      <p:sp>
        <p:nvSpPr>
          <p:cNvPr id="111" name="TextBox 79"/>
          <p:cNvSpPr txBox="1"/>
          <p:nvPr/>
        </p:nvSpPr>
        <p:spPr>
          <a:xfrm>
            <a:off x="3213792" y="2906133"/>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12" name="TextBox 80"/>
          <p:cNvSpPr txBox="1"/>
          <p:nvPr/>
        </p:nvSpPr>
        <p:spPr>
          <a:xfrm>
            <a:off x="3769219" y="2906133"/>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13" name="TextBox 81"/>
          <p:cNvSpPr txBox="1"/>
          <p:nvPr/>
        </p:nvSpPr>
        <p:spPr>
          <a:xfrm>
            <a:off x="4311653" y="2906133"/>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14" name="TextBox 82"/>
          <p:cNvSpPr txBox="1"/>
          <p:nvPr/>
        </p:nvSpPr>
        <p:spPr>
          <a:xfrm>
            <a:off x="4845761" y="2906133"/>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15" name="TextBox 83"/>
          <p:cNvSpPr txBox="1"/>
          <p:nvPr/>
        </p:nvSpPr>
        <p:spPr>
          <a:xfrm>
            <a:off x="5359206" y="2906133"/>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16" name="TextBox 84"/>
          <p:cNvSpPr txBox="1"/>
          <p:nvPr/>
        </p:nvSpPr>
        <p:spPr>
          <a:xfrm>
            <a:off x="5889690" y="2906133"/>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17" name="TextBox 85"/>
          <p:cNvSpPr txBox="1"/>
          <p:nvPr/>
        </p:nvSpPr>
        <p:spPr>
          <a:xfrm>
            <a:off x="6454282" y="2906133"/>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18" name="TextBox 86"/>
          <p:cNvSpPr txBox="1"/>
          <p:nvPr/>
        </p:nvSpPr>
        <p:spPr>
          <a:xfrm>
            <a:off x="6995997" y="2906133"/>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19" name="TextBox 87"/>
          <p:cNvSpPr txBox="1"/>
          <p:nvPr/>
        </p:nvSpPr>
        <p:spPr>
          <a:xfrm>
            <a:off x="7518175" y="2906133"/>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
        <p:nvSpPr>
          <p:cNvPr id="120" name="TextBox 88"/>
          <p:cNvSpPr txBox="1"/>
          <p:nvPr/>
        </p:nvSpPr>
        <p:spPr>
          <a:xfrm>
            <a:off x="8068272" y="2906133"/>
            <a:ext cx="351134"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50"/>
                                  </p:stCondLst>
                                  <p:iterate type="el" backwards="0">
                                    <p:tmAbs val="0"/>
                                  </p:iterate>
                                  <p:childTnLst>
                                    <p:set>
                                      <p:cBhvr>
                                        <p:cTn id="9" fill="hold"/>
                                        <p:tgtEl>
                                          <p:spTgt spid="99"/>
                                        </p:tgtEl>
                                        <p:attrNameLst>
                                          <p:attrName>style.visibility</p:attrName>
                                        </p:attrNameLst>
                                      </p:cBhvr>
                                      <p:to>
                                        <p:strVal val="visible"/>
                                      </p:to>
                                    </p:set>
                                  </p:childTnLst>
                                </p:cTn>
                              </p:par>
                            </p:childTnLst>
                          </p:cTn>
                        </p:par>
                        <p:par>
                          <p:cTn id="10" fill="hold">
                            <p:stCondLst>
                              <p:cond delay="50"/>
                            </p:stCondLst>
                            <p:childTnLst>
                              <p:par>
                                <p:cTn id="11" presetClass="entr" nodeType="afterEffect" presetSubtype="0" presetID="1" grpId="3" fill="hold">
                                  <p:stCondLst>
                                    <p:cond delay="50"/>
                                  </p:stCondLst>
                                  <p:iterate type="el" backwards="0">
                                    <p:tmAbs val="0"/>
                                  </p:iterate>
                                  <p:childTnLst>
                                    <p:set>
                                      <p:cBhvr>
                                        <p:cTn id="12" fill="hold"/>
                                        <p:tgtEl>
                                          <p:spTgt spid="100"/>
                                        </p:tgtEl>
                                        <p:attrNameLst>
                                          <p:attrName>style.visibility</p:attrName>
                                        </p:attrNameLst>
                                      </p:cBhvr>
                                      <p:to>
                                        <p:strVal val="visible"/>
                                      </p:to>
                                    </p:set>
                                  </p:childTnLst>
                                </p:cTn>
                              </p:par>
                            </p:childTnLst>
                          </p:cTn>
                        </p:par>
                        <p:par>
                          <p:cTn id="13" fill="hold">
                            <p:stCondLst>
                              <p:cond delay="100"/>
                            </p:stCondLst>
                            <p:childTnLst>
                              <p:par>
                                <p:cTn id="14" presetClass="entr" nodeType="afterEffect" presetSubtype="0" presetID="1" grpId="4" fill="hold">
                                  <p:stCondLst>
                                    <p:cond delay="50"/>
                                  </p:stCondLst>
                                  <p:iterate type="el" backwards="0">
                                    <p:tmAbs val="0"/>
                                  </p:iterate>
                                  <p:childTnLst>
                                    <p:set>
                                      <p:cBhvr>
                                        <p:cTn id="15" fill="hold"/>
                                        <p:tgtEl>
                                          <p:spTgt spid="101"/>
                                        </p:tgtEl>
                                        <p:attrNameLst>
                                          <p:attrName>style.visibility</p:attrName>
                                        </p:attrNameLst>
                                      </p:cBhvr>
                                      <p:to>
                                        <p:strVal val="visible"/>
                                      </p:to>
                                    </p:set>
                                  </p:childTnLst>
                                </p:cTn>
                              </p:par>
                            </p:childTnLst>
                          </p:cTn>
                        </p:par>
                        <p:par>
                          <p:cTn id="16" fill="hold">
                            <p:stCondLst>
                              <p:cond delay="150"/>
                            </p:stCondLst>
                            <p:childTnLst>
                              <p:par>
                                <p:cTn id="17" presetClass="entr" nodeType="afterEffect" presetSubtype="0" presetID="1" grpId="5" fill="hold">
                                  <p:stCondLst>
                                    <p:cond delay="50"/>
                                  </p:stCondLst>
                                  <p:iterate type="el" backwards="0">
                                    <p:tmAbs val="0"/>
                                  </p:iterate>
                                  <p:childTnLst>
                                    <p:set>
                                      <p:cBhvr>
                                        <p:cTn id="18" fill="hold"/>
                                        <p:tgtEl>
                                          <p:spTgt spid="102"/>
                                        </p:tgtEl>
                                        <p:attrNameLst>
                                          <p:attrName>style.visibility</p:attrName>
                                        </p:attrNameLst>
                                      </p:cBhvr>
                                      <p:to>
                                        <p:strVal val="visible"/>
                                      </p:to>
                                    </p:set>
                                  </p:childTnLst>
                                </p:cTn>
                              </p:par>
                            </p:childTnLst>
                          </p:cTn>
                        </p:par>
                        <p:par>
                          <p:cTn id="19" fill="hold">
                            <p:stCondLst>
                              <p:cond delay="200"/>
                            </p:stCondLst>
                            <p:childTnLst>
                              <p:par>
                                <p:cTn id="20" presetClass="entr" nodeType="afterEffect" presetSubtype="0" presetID="1" grpId="6" fill="hold">
                                  <p:stCondLst>
                                    <p:cond delay="50"/>
                                  </p:stCondLst>
                                  <p:iterate type="el" backwards="0">
                                    <p:tmAbs val="0"/>
                                  </p:iterate>
                                  <p:childTnLst>
                                    <p:set>
                                      <p:cBhvr>
                                        <p:cTn id="21" fill="hold"/>
                                        <p:tgtEl>
                                          <p:spTgt spid="103"/>
                                        </p:tgtEl>
                                        <p:attrNameLst>
                                          <p:attrName>style.visibility</p:attrName>
                                        </p:attrNameLst>
                                      </p:cBhvr>
                                      <p:to>
                                        <p:strVal val="visible"/>
                                      </p:to>
                                    </p:set>
                                  </p:childTnLst>
                                </p:cTn>
                              </p:par>
                            </p:childTnLst>
                          </p:cTn>
                        </p:par>
                        <p:par>
                          <p:cTn id="22" fill="hold">
                            <p:stCondLst>
                              <p:cond delay="250"/>
                            </p:stCondLst>
                            <p:childTnLst>
                              <p:par>
                                <p:cTn id="23" presetClass="entr" nodeType="afterEffect" presetSubtype="0" presetID="1" grpId="7" fill="hold">
                                  <p:stCondLst>
                                    <p:cond delay="50"/>
                                  </p:stCondLst>
                                  <p:iterate type="el" backwards="0">
                                    <p:tmAbs val="0"/>
                                  </p:iterate>
                                  <p:childTnLst>
                                    <p:set>
                                      <p:cBhvr>
                                        <p:cTn id="24" fill="hold"/>
                                        <p:tgtEl>
                                          <p:spTgt spid="104"/>
                                        </p:tgtEl>
                                        <p:attrNameLst>
                                          <p:attrName>style.visibility</p:attrName>
                                        </p:attrNameLst>
                                      </p:cBhvr>
                                      <p:to>
                                        <p:strVal val="visible"/>
                                      </p:to>
                                    </p:set>
                                  </p:childTnLst>
                                </p:cTn>
                              </p:par>
                            </p:childTnLst>
                          </p:cTn>
                        </p:par>
                        <p:par>
                          <p:cTn id="25" fill="hold">
                            <p:stCondLst>
                              <p:cond delay="300"/>
                            </p:stCondLst>
                            <p:childTnLst>
                              <p:par>
                                <p:cTn id="26" presetClass="entr" nodeType="afterEffect" presetSubtype="0" presetID="1" grpId="8" fill="hold">
                                  <p:stCondLst>
                                    <p:cond delay="50"/>
                                  </p:stCondLst>
                                  <p:iterate type="el" backwards="0">
                                    <p:tmAbs val="0"/>
                                  </p:iterate>
                                  <p:childTnLst>
                                    <p:set>
                                      <p:cBhvr>
                                        <p:cTn id="27" fill="hold"/>
                                        <p:tgtEl>
                                          <p:spTgt spid="105"/>
                                        </p:tgtEl>
                                        <p:attrNameLst>
                                          <p:attrName>style.visibility</p:attrName>
                                        </p:attrNameLst>
                                      </p:cBhvr>
                                      <p:to>
                                        <p:strVal val="visible"/>
                                      </p:to>
                                    </p:set>
                                  </p:childTnLst>
                                </p:cTn>
                              </p:par>
                            </p:childTnLst>
                          </p:cTn>
                        </p:par>
                        <p:par>
                          <p:cTn id="28" fill="hold">
                            <p:stCondLst>
                              <p:cond delay="350"/>
                            </p:stCondLst>
                            <p:childTnLst>
                              <p:par>
                                <p:cTn id="29" presetClass="entr" nodeType="afterEffect" presetSubtype="0" presetID="1" grpId="9" fill="hold">
                                  <p:stCondLst>
                                    <p:cond delay="50"/>
                                  </p:stCondLst>
                                  <p:iterate type="el" backwards="0">
                                    <p:tmAbs val="0"/>
                                  </p:iterate>
                                  <p:childTnLst>
                                    <p:set>
                                      <p:cBhvr>
                                        <p:cTn id="30" fill="hold"/>
                                        <p:tgtEl>
                                          <p:spTgt spid="106"/>
                                        </p:tgtEl>
                                        <p:attrNameLst>
                                          <p:attrName>style.visibility</p:attrName>
                                        </p:attrNameLst>
                                      </p:cBhvr>
                                      <p:to>
                                        <p:strVal val="visible"/>
                                      </p:to>
                                    </p:set>
                                  </p:childTnLst>
                                </p:cTn>
                              </p:par>
                            </p:childTnLst>
                          </p:cTn>
                        </p:par>
                        <p:par>
                          <p:cTn id="31" fill="hold">
                            <p:stCondLst>
                              <p:cond delay="400"/>
                            </p:stCondLst>
                            <p:childTnLst>
                              <p:par>
                                <p:cTn id="32" presetClass="entr" nodeType="afterEffect" presetSubtype="0" presetID="1" grpId="10" fill="hold">
                                  <p:stCondLst>
                                    <p:cond delay="50"/>
                                  </p:stCondLst>
                                  <p:iterate type="el" backwards="0">
                                    <p:tmAbs val="0"/>
                                  </p:iterate>
                                  <p:childTnLst>
                                    <p:set>
                                      <p:cBhvr>
                                        <p:cTn id="33" fill="hold"/>
                                        <p:tgtEl>
                                          <p:spTgt spid="107"/>
                                        </p:tgtEl>
                                        <p:attrNameLst>
                                          <p:attrName>style.visibility</p:attrName>
                                        </p:attrNameLst>
                                      </p:cBhvr>
                                      <p:to>
                                        <p:strVal val="visible"/>
                                      </p:to>
                                    </p:set>
                                  </p:childTnLst>
                                </p:cTn>
                              </p:par>
                            </p:childTnLst>
                          </p:cTn>
                        </p:par>
                        <p:par>
                          <p:cTn id="34" fill="hold">
                            <p:stCondLst>
                              <p:cond delay="450"/>
                            </p:stCondLst>
                            <p:childTnLst>
                              <p:par>
                                <p:cTn id="35" presetClass="entr" nodeType="afterEffect" presetSubtype="0" presetID="1" grpId="11" fill="hold">
                                  <p:stCondLst>
                                    <p:cond delay="50"/>
                                  </p:stCondLst>
                                  <p:iterate type="el" backwards="0">
                                    <p:tmAbs val="0"/>
                                  </p:iterate>
                                  <p:childTnLst>
                                    <p:set>
                                      <p:cBhvr>
                                        <p:cTn id="36" fill="hold"/>
                                        <p:tgtEl>
                                          <p:spTgt spid="108"/>
                                        </p:tgtEl>
                                        <p:attrNameLst>
                                          <p:attrName>style.visibility</p:attrName>
                                        </p:attrNameLst>
                                      </p:cBhvr>
                                      <p:to>
                                        <p:strVal val="visible"/>
                                      </p:to>
                                    </p:set>
                                  </p:childTnLst>
                                </p:cTn>
                              </p:par>
                            </p:childTnLst>
                          </p:cTn>
                        </p:par>
                        <p:par>
                          <p:cTn id="37" fill="hold">
                            <p:stCondLst>
                              <p:cond delay="500"/>
                            </p:stCondLst>
                            <p:childTnLst>
                              <p:par>
                                <p:cTn id="38" presetClass="entr" nodeType="afterEffect" presetSubtype="0" presetID="1" grpId="12" fill="hold">
                                  <p:stCondLst>
                                    <p:cond delay="50"/>
                                  </p:stCondLst>
                                  <p:iterate type="el" backwards="0">
                                    <p:tmAbs val="0"/>
                                  </p:iterate>
                                  <p:childTnLst>
                                    <p:set>
                                      <p:cBhvr>
                                        <p:cTn id="39" fill="hold"/>
                                        <p:tgtEl>
                                          <p:spTgt spid="109"/>
                                        </p:tgtEl>
                                        <p:attrNameLst>
                                          <p:attrName>style.visibility</p:attrName>
                                        </p:attrNameLst>
                                      </p:cBhvr>
                                      <p:to>
                                        <p:strVal val="visible"/>
                                      </p:to>
                                    </p:set>
                                  </p:childTnLst>
                                </p:cTn>
                              </p:par>
                            </p:childTnLst>
                          </p:cTn>
                        </p:par>
                        <p:par>
                          <p:cTn id="40" fill="hold">
                            <p:stCondLst>
                              <p:cond delay="550"/>
                            </p:stCondLst>
                            <p:childTnLst>
                              <p:par>
                                <p:cTn id="41" presetClass="entr" nodeType="afterEffect" presetSubtype="0" presetID="1" grpId="13" fill="hold">
                                  <p:stCondLst>
                                    <p:cond delay="50"/>
                                  </p:stCondLst>
                                  <p:iterate type="el" backwards="0">
                                    <p:tmAbs val="0"/>
                                  </p:iterate>
                                  <p:childTnLst>
                                    <p:set>
                                      <p:cBhvr>
                                        <p:cTn id="42" fill="hold"/>
                                        <p:tgtEl>
                                          <p:spTgt spid="1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4" fill="hold">
                                  <p:stCondLst>
                                    <p:cond delay="0"/>
                                  </p:stCondLst>
                                  <p:iterate type="el" backwards="0">
                                    <p:tmAbs val="0"/>
                                  </p:iterate>
                                  <p:childTnLst>
                                    <p:set>
                                      <p:cBhvr>
                                        <p:cTn id="46" fill="hold"/>
                                        <p:tgtEl>
                                          <p:spTgt spid="111"/>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5" fill="hold">
                                  <p:stCondLst>
                                    <p:cond delay="50"/>
                                  </p:stCondLst>
                                  <p:iterate type="el" backwards="0">
                                    <p:tmAbs val="0"/>
                                  </p:iterate>
                                  <p:childTnLst>
                                    <p:set>
                                      <p:cBhvr>
                                        <p:cTn id="49" fill="hold"/>
                                        <p:tgtEl>
                                          <p:spTgt spid="112"/>
                                        </p:tgtEl>
                                        <p:attrNameLst>
                                          <p:attrName>style.visibility</p:attrName>
                                        </p:attrNameLst>
                                      </p:cBhvr>
                                      <p:to>
                                        <p:strVal val="visible"/>
                                      </p:to>
                                    </p:set>
                                  </p:childTnLst>
                                </p:cTn>
                              </p:par>
                            </p:childTnLst>
                          </p:cTn>
                        </p:par>
                        <p:par>
                          <p:cTn id="50" fill="hold">
                            <p:stCondLst>
                              <p:cond delay="50"/>
                            </p:stCondLst>
                            <p:childTnLst>
                              <p:par>
                                <p:cTn id="51" presetClass="entr" nodeType="afterEffect" presetSubtype="0" presetID="1" grpId="16" fill="hold">
                                  <p:stCondLst>
                                    <p:cond delay="50"/>
                                  </p:stCondLst>
                                  <p:iterate type="el" backwards="0">
                                    <p:tmAbs val="0"/>
                                  </p:iterate>
                                  <p:childTnLst>
                                    <p:set>
                                      <p:cBhvr>
                                        <p:cTn id="52" fill="hold"/>
                                        <p:tgtEl>
                                          <p:spTgt spid="113"/>
                                        </p:tgtEl>
                                        <p:attrNameLst>
                                          <p:attrName>style.visibility</p:attrName>
                                        </p:attrNameLst>
                                      </p:cBhvr>
                                      <p:to>
                                        <p:strVal val="visible"/>
                                      </p:to>
                                    </p:set>
                                  </p:childTnLst>
                                </p:cTn>
                              </p:par>
                            </p:childTnLst>
                          </p:cTn>
                        </p:par>
                        <p:par>
                          <p:cTn id="53" fill="hold">
                            <p:stCondLst>
                              <p:cond delay="100"/>
                            </p:stCondLst>
                            <p:childTnLst>
                              <p:par>
                                <p:cTn id="54" presetClass="entr" nodeType="afterEffect" presetSubtype="0" presetID="1" grpId="17" fill="hold">
                                  <p:stCondLst>
                                    <p:cond delay="50"/>
                                  </p:stCondLst>
                                  <p:iterate type="el" backwards="0">
                                    <p:tmAbs val="0"/>
                                  </p:iterate>
                                  <p:childTnLst>
                                    <p:set>
                                      <p:cBhvr>
                                        <p:cTn id="55" fill="hold"/>
                                        <p:tgtEl>
                                          <p:spTgt spid="114"/>
                                        </p:tgtEl>
                                        <p:attrNameLst>
                                          <p:attrName>style.visibility</p:attrName>
                                        </p:attrNameLst>
                                      </p:cBhvr>
                                      <p:to>
                                        <p:strVal val="visible"/>
                                      </p:to>
                                    </p:set>
                                  </p:childTnLst>
                                </p:cTn>
                              </p:par>
                            </p:childTnLst>
                          </p:cTn>
                        </p:par>
                        <p:par>
                          <p:cTn id="56" fill="hold">
                            <p:stCondLst>
                              <p:cond delay="150"/>
                            </p:stCondLst>
                            <p:childTnLst>
                              <p:par>
                                <p:cTn id="57" presetClass="entr" nodeType="afterEffect" presetSubtype="0" presetID="1" grpId="18" fill="hold">
                                  <p:stCondLst>
                                    <p:cond delay="50"/>
                                  </p:stCondLst>
                                  <p:iterate type="el" backwards="0">
                                    <p:tmAbs val="0"/>
                                  </p:iterate>
                                  <p:childTnLst>
                                    <p:set>
                                      <p:cBhvr>
                                        <p:cTn id="58" fill="hold"/>
                                        <p:tgtEl>
                                          <p:spTgt spid="115"/>
                                        </p:tgtEl>
                                        <p:attrNameLst>
                                          <p:attrName>style.visibility</p:attrName>
                                        </p:attrNameLst>
                                      </p:cBhvr>
                                      <p:to>
                                        <p:strVal val="visible"/>
                                      </p:to>
                                    </p:set>
                                  </p:childTnLst>
                                </p:cTn>
                              </p:par>
                            </p:childTnLst>
                          </p:cTn>
                        </p:par>
                        <p:par>
                          <p:cTn id="59" fill="hold">
                            <p:stCondLst>
                              <p:cond delay="200"/>
                            </p:stCondLst>
                            <p:childTnLst>
                              <p:par>
                                <p:cTn id="60" presetClass="entr" nodeType="afterEffect" presetSubtype="0" presetID="1" grpId="19" fill="hold">
                                  <p:stCondLst>
                                    <p:cond delay="50"/>
                                  </p:stCondLst>
                                  <p:iterate type="el" backwards="0">
                                    <p:tmAbs val="0"/>
                                  </p:iterate>
                                  <p:childTnLst>
                                    <p:set>
                                      <p:cBhvr>
                                        <p:cTn id="61" fill="hold"/>
                                        <p:tgtEl>
                                          <p:spTgt spid="116"/>
                                        </p:tgtEl>
                                        <p:attrNameLst>
                                          <p:attrName>style.visibility</p:attrName>
                                        </p:attrNameLst>
                                      </p:cBhvr>
                                      <p:to>
                                        <p:strVal val="visible"/>
                                      </p:to>
                                    </p:set>
                                  </p:childTnLst>
                                </p:cTn>
                              </p:par>
                            </p:childTnLst>
                          </p:cTn>
                        </p:par>
                        <p:par>
                          <p:cTn id="62" fill="hold">
                            <p:stCondLst>
                              <p:cond delay="250"/>
                            </p:stCondLst>
                            <p:childTnLst>
                              <p:par>
                                <p:cTn id="63" presetClass="entr" nodeType="afterEffect" presetSubtype="0" presetID="1" grpId="20" fill="hold">
                                  <p:stCondLst>
                                    <p:cond delay="50"/>
                                  </p:stCondLst>
                                  <p:iterate type="el" backwards="0">
                                    <p:tmAbs val="0"/>
                                  </p:iterate>
                                  <p:childTnLst>
                                    <p:set>
                                      <p:cBhvr>
                                        <p:cTn id="64" fill="hold"/>
                                        <p:tgtEl>
                                          <p:spTgt spid="117"/>
                                        </p:tgtEl>
                                        <p:attrNameLst>
                                          <p:attrName>style.visibility</p:attrName>
                                        </p:attrNameLst>
                                      </p:cBhvr>
                                      <p:to>
                                        <p:strVal val="visible"/>
                                      </p:to>
                                    </p:set>
                                  </p:childTnLst>
                                </p:cTn>
                              </p:par>
                            </p:childTnLst>
                          </p:cTn>
                        </p:par>
                        <p:par>
                          <p:cTn id="65" fill="hold">
                            <p:stCondLst>
                              <p:cond delay="300"/>
                            </p:stCondLst>
                            <p:childTnLst>
                              <p:par>
                                <p:cTn id="66" presetClass="entr" nodeType="afterEffect" presetSubtype="0" presetID="1" grpId="21" fill="hold">
                                  <p:stCondLst>
                                    <p:cond delay="50"/>
                                  </p:stCondLst>
                                  <p:iterate type="el" backwards="0">
                                    <p:tmAbs val="0"/>
                                  </p:iterate>
                                  <p:childTnLst>
                                    <p:set>
                                      <p:cBhvr>
                                        <p:cTn id="67" fill="hold"/>
                                        <p:tgtEl>
                                          <p:spTgt spid="118"/>
                                        </p:tgtEl>
                                        <p:attrNameLst>
                                          <p:attrName>style.visibility</p:attrName>
                                        </p:attrNameLst>
                                      </p:cBhvr>
                                      <p:to>
                                        <p:strVal val="visible"/>
                                      </p:to>
                                    </p:set>
                                  </p:childTnLst>
                                </p:cTn>
                              </p:par>
                            </p:childTnLst>
                          </p:cTn>
                        </p:par>
                        <p:par>
                          <p:cTn id="68" fill="hold">
                            <p:stCondLst>
                              <p:cond delay="350"/>
                            </p:stCondLst>
                            <p:childTnLst>
                              <p:par>
                                <p:cTn id="69" presetClass="entr" nodeType="afterEffect" presetSubtype="0" presetID="1" grpId="22" fill="hold">
                                  <p:stCondLst>
                                    <p:cond delay="50"/>
                                  </p:stCondLst>
                                  <p:iterate type="el" backwards="0">
                                    <p:tmAbs val="0"/>
                                  </p:iterate>
                                  <p:childTnLst>
                                    <p:set>
                                      <p:cBhvr>
                                        <p:cTn id="70" fill="hold"/>
                                        <p:tgtEl>
                                          <p:spTgt spid="119"/>
                                        </p:tgtEl>
                                        <p:attrNameLst>
                                          <p:attrName>style.visibility</p:attrName>
                                        </p:attrNameLst>
                                      </p:cBhvr>
                                      <p:to>
                                        <p:strVal val="visible"/>
                                      </p:to>
                                    </p:set>
                                  </p:childTnLst>
                                </p:cTn>
                              </p:par>
                            </p:childTnLst>
                          </p:cTn>
                        </p:par>
                        <p:par>
                          <p:cTn id="71" fill="hold">
                            <p:stCondLst>
                              <p:cond delay="400"/>
                            </p:stCondLst>
                            <p:childTnLst>
                              <p:par>
                                <p:cTn id="72" presetClass="entr" nodeType="afterEffect" presetSubtype="0" presetID="1" grpId="23" fill="hold">
                                  <p:stCondLst>
                                    <p:cond delay="50"/>
                                  </p:stCondLst>
                                  <p:iterate type="el" backwards="0">
                                    <p:tmAbs val="0"/>
                                  </p:iterate>
                                  <p:childTnLst>
                                    <p:set>
                                      <p:cBhvr>
                                        <p:cTn id="73" fill="hold"/>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 grpId="15"/>
      <p:bldP build="whole" bldLvl="1" animBg="1" rev="0" advAuto="0" spid="98" grpId="1"/>
      <p:bldP build="whole" bldLvl="1" animBg="1" rev="0" advAuto="0" spid="111" grpId="14"/>
      <p:bldP build="whole" bldLvl="1" animBg="1" rev="0" advAuto="0" spid="110" grpId="13"/>
      <p:bldP build="whole" bldLvl="1" animBg="1" rev="0" advAuto="0" spid="109" grpId="12"/>
      <p:bldP build="whole" bldLvl="1" animBg="1" rev="0" advAuto="0" spid="108" grpId="11"/>
      <p:bldP build="whole" bldLvl="1" animBg="1" rev="0" advAuto="0" spid="107" grpId="10"/>
      <p:bldP build="whole" bldLvl="1" animBg="1" rev="0" advAuto="0" spid="120" grpId="23"/>
      <p:bldP build="whole" bldLvl="1" animBg="1" rev="0" advAuto="0" spid="106" grpId="9"/>
      <p:bldP build="whole" bldLvl="1" animBg="1" rev="0" advAuto="0" spid="119" grpId="22"/>
      <p:bldP build="whole" bldLvl="1" animBg="1" rev="0" advAuto="0" spid="105" grpId="8"/>
      <p:bldP build="whole" bldLvl="1" animBg="1" rev="0" advAuto="0" spid="118" grpId="21"/>
      <p:bldP build="whole" bldLvl="1" animBg="1" rev="0" advAuto="0" spid="104" grpId="7"/>
      <p:bldP build="whole" bldLvl="1" animBg="1" rev="0" advAuto="0" spid="117" grpId="20"/>
      <p:bldP build="whole" bldLvl="1" animBg="1" rev="0" advAuto="0" spid="103" grpId="6"/>
      <p:bldP build="whole" bldLvl="1" animBg="1" rev="0" advAuto="0" spid="116" grpId="19"/>
      <p:bldP build="whole" bldLvl="1" animBg="1" rev="0" advAuto="0" spid="102" grpId="5"/>
      <p:bldP build="whole" bldLvl="1" animBg="1" rev="0" advAuto="0" spid="115" grpId="18"/>
      <p:bldP build="whole" bldLvl="1" animBg="1" rev="0" advAuto="0" spid="101" grpId="4"/>
      <p:bldP build="whole" bldLvl="1" animBg="1" rev="0" advAuto="0" spid="114" grpId="17"/>
      <p:bldP build="whole" bldLvl="1" animBg="1" rev="0" advAuto="0" spid="100" grpId="3"/>
      <p:bldP build="whole" bldLvl="1" animBg="1" rev="0" advAuto="0" spid="113" grpId="16"/>
      <p:bldP build="whole" bldLvl="1" animBg="1" rev="0" advAuto="0" spid="99"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6"/>
          <p:cNvSpPr txBox="1"/>
          <p:nvPr>
            <p:ph type="title"/>
          </p:nvPr>
        </p:nvSpPr>
        <p:spPr>
          <a:xfrm>
            <a:off x="228600" y="76200"/>
            <a:ext cx="8686800" cy="742950"/>
          </a:xfrm>
          <a:prstGeom prst="rect">
            <a:avLst/>
          </a:prstGeom>
        </p:spPr>
        <p:txBody>
          <a:bodyPr anchor="t"/>
          <a:lstStyle/>
          <a:p>
            <a:pPr/>
            <a:r>
              <a:t>Teorema de Bayes</a:t>
            </a:r>
          </a:p>
        </p:txBody>
      </p:sp>
      <p:pic>
        <p:nvPicPr>
          <p:cNvPr id="125" name="Picture 10" descr="Picture 10"/>
          <p:cNvPicPr>
            <a:picLocks noChangeAspect="1"/>
          </p:cNvPicPr>
          <p:nvPr/>
        </p:nvPicPr>
        <p:blipFill>
          <a:blip r:embed="rId3">
            <a:extLst/>
          </a:blip>
          <a:stretch>
            <a:fillRect/>
          </a:stretch>
        </p:blipFill>
        <p:spPr>
          <a:xfrm rot="7060696">
            <a:off x="2770681" y="1428290"/>
            <a:ext cx="788959" cy="621305"/>
          </a:xfrm>
          <a:prstGeom prst="rect">
            <a:avLst/>
          </a:prstGeom>
          <a:ln w="12700">
            <a:miter lim="400000"/>
          </a:ln>
        </p:spPr>
      </p:pic>
      <p:pic>
        <p:nvPicPr>
          <p:cNvPr id="126" name="Picture 10" descr="Picture 10"/>
          <p:cNvPicPr>
            <a:picLocks noChangeAspect="1"/>
          </p:cNvPicPr>
          <p:nvPr/>
        </p:nvPicPr>
        <p:blipFill>
          <a:blip r:embed="rId3">
            <a:extLst/>
          </a:blip>
          <a:stretch>
            <a:fillRect/>
          </a:stretch>
        </p:blipFill>
        <p:spPr>
          <a:xfrm rot="2337814">
            <a:off x="4374689" y="2532516"/>
            <a:ext cx="788959" cy="621305"/>
          </a:xfrm>
          <a:prstGeom prst="rect">
            <a:avLst/>
          </a:prstGeom>
          <a:ln w="12700">
            <a:miter lim="400000"/>
          </a:ln>
        </p:spPr>
      </p:pic>
      <p:pic>
        <p:nvPicPr>
          <p:cNvPr id="127" name="Picture 10" descr="Picture 10"/>
          <p:cNvPicPr>
            <a:picLocks noChangeAspect="1"/>
          </p:cNvPicPr>
          <p:nvPr/>
        </p:nvPicPr>
        <p:blipFill>
          <a:blip r:embed="rId3">
            <a:extLst/>
          </a:blip>
          <a:stretch>
            <a:fillRect/>
          </a:stretch>
        </p:blipFill>
        <p:spPr>
          <a:xfrm rot="3986213">
            <a:off x="4202207" y="1384281"/>
            <a:ext cx="788959" cy="621305"/>
          </a:xfrm>
          <a:prstGeom prst="rect">
            <a:avLst/>
          </a:prstGeom>
          <a:ln w="12700">
            <a:miter lim="400000"/>
          </a:ln>
        </p:spPr>
      </p:pic>
      <p:pic>
        <p:nvPicPr>
          <p:cNvPr id="128" name="Picture 10" descr="Picture 10"/>
          <p:cNvPicPr>
            <a:picLocks noChangeAspect="1"/>
          </p:cNvPicPr>
          <p:nvPr/>
        </p:nvPicPr>
        <p:blipFill>
          <a:blip r:embed="rId3">
            <a:extLst/>
          </a:blip>
          <a:stretch>
            <a:fillRect/>
          </a:stretch>
        </p:blipFill>
        <p:spPr>
          <a:xfrm rot="4358760">
            <a:off x="2675409" y="2317682"/>
            <a:ext cx="788959" cy="621305"/>
          </a:xfrm>
          <a:prstGeom prst="rect">
            <a:avLst/>
          </a:prstGeom>
          <a:ln w="12700">
            <a:miter lim="400000"/>
          </a:ln>
        </p:spPr>
      </p:pic>
      <p:pic>
        <p:nvPicPr>
          <p:cNvPr id="129" name="Picture 10" descr="Picture 10"/>
          <p:cNvPicPr>
            <a:picLocks noChangeAspect="1"/>
          </p:cNvPicPr>
          <p:nvPr/>
        </p:nvPicPr>
        <p:blipFill>
          <a:blip r:embed="rId3">
            <a:extLst/>
          </a:blip>
          <a:stretch>
            <a:fillRect/>
          </a:stretch>
        </p:blipFill>
        <p:spPr>
          <a:xfrm rot="2337814">
            <a:off x="4180428" y="2251761"/>
            <a:ext cx="788959" cy="621304"/>
          </a:xfrm>
          <a:prstGeom prst="rect">
            <a:avLst/>
          </a:prstGeom>
          <a:ln w="12700">
            <a:miter lim="400000"/>
          </a:ln>
        </p:spPr>
      </p:pic>
      <p:pic>
        <p:nvPicPr>
          <p:cNvPr id="130" name="Picture 10" descr="Picture 10"/>
          <p:cNvPicPr>
            <a:picLocks noChangeAspect="1"/>
          </p:cNvPicPr>
          <p:nvPr/>
        </p:nvPicPr>
        <p:blipFill>
          <a:blip r:embed="rId3">
            <a:extLst/>
          </a:blip>
          <a:stretch>
            <a:fillRect/>
          </a:stretch>
        </p:blipFill>
        <p:spPr>
          <a:xfrm rot="8904759">
            <a:off x="4108043" y="1712496"/>
            <a:ext cx="788959" cy="621305"/>
          </a:xfrm>
          <a:prstGeom prst="rect">
            <a:avLst/>
          </a:prstGeom>
          <a:ln w="12700">
            <a:miter lim="400000"/>
          </a:ln>
        </p:spPr>
      </p:pic>
      <p:pic>
        <p:nvPicPr>
          <p:cNvPr id="131" name="Picture 10" descr="Picture 10"/>
          <p:cNvPicPr>
            <a:picLocks noChangeAspect="1"/>
          </p:cNvPicPr>
          <p:nvPr/>
        </p:nvPicPr>
        <p:blipFill>
          <a:blip r:embed="rId3">
            <a:extLst/>
          </a:blip>
          <a:stretch>
            <a:fillRect/>
          </a:stretch>
        </p:blipFill>
        <p:spPr>
          <a:xfrm rot="9725505">
            <a:off x="5240263" y="2708337"/>
            <a:ext cx="788959" cy="621304"/>
          </a:xfrm>
          <a:prstGeom prst="rect">
            <a:avLst/>
          </a:prstGeom>
          <a:ln w="12700">
            <a:miter lim="400000"/>
          </a:ln>
        </p:spPr>
      </p:pic>
      <p:pic>
        <p:nvPicPr>
          <p:cNvPr id="132" name="Picture 10" descr="Picture 10"/>
          <p:cNvPicPr>
            <a:picLocks noChangeAspect="1"/>
          </p:cNvPicPr>
          <p:nvPr/>
        </p:nvPicPr>
        <p:blipFill>
          <a:blip r:embed="rId3">
            <a:extLst/>
          </a:blip>
          <a:stretch>
            <a:fillRect/>
          </a:stretch>
        </p:blipFill>
        <p:spPr>
          <a:xfrm rot="10800000">
            <a:off x="3809689" y="2505197"/>
            <a:ext cx="788959" cy="621305"/>
          </a:xfrm>
          <a:prstGeom prst="rect">
            <a:avLst/>
          </a:prstGeom>
          <a:ln w="12700">
            <a:miter lim="400000"/>
          </a:ln>
        </p:spPr>
      </p:pic>
      <p:pic>
        <p:nvPicPr>
          <p:cNvPr id="133" name="Picture 10" descr="Picture 10"/>
          <p:cNvPicPr>
            <a:picLocks noChangeAspect="1"/>
          </p:cNvPicPr>
          <p:nvPr/>
        </p:nvPicPr>
        <p:blipFill>
          <a:blip r:embed="rId3">
            <a:extLst/>
          </a:blip>
          <a:stretch>
            <a:fillRect/>
          </a:stretch>
        </p:blipFill>
        <p:spPr>
          <a:xfrm rot="12820947">
            <a:off x="3054959" y="2707544"/>
            <a:ext cx="788959" cy="621305"/>
          </a:xfrm>
          <a:prstGeom prst="rect">
            <a:avLst/>
          </a:prstGeom>
          <a:ln w="12700">
            <a:miter lim="400000"/>
          </a:ln>
        </p:spPr>
      </p:pic>
      <p:pic>
        <p:nvPicPr>
          <p:cNvPr id="134" name="Picture 10" descr="Picture 10"/>
          <p:cNvPicPr>
            <a:picLocks noChangeAspect="1"/>
          </p:cNvPicPr>
          <p:nvPr/>
        </p:nvPicPr>
        <p:blipFill>
          <a:blip r:embed="rId3">
            <a:extLst/>
          </a:blip>
          <a:stretch>
            <a:fillRect/>
          </a:stretch>
        </p:blipFill>
        <p:spPr>
          <a:xfrm rot="10800000">
            <a:off x="3069888" y="3368566"/>
            <a:ext cx="788959" cy="621305"/>
          </a:xfrm>
          <a:prstGeom prst="rect">
            <a:avLst/>
          </a:prstGeom>
          <a:ln w="12700">
            <a:miter lim="400000"/>
          </a:ln>
        </p:spPr>
      </p:pic>
      <p:pic>
        <p:nvPicPr>
          <p:cNvPr id="135" name="Picture 10" descr="Picture 10"/>
          <p:cNvPicPr>
            <a:picLocks noChangeAspect="1"/>
          </p:cNvPicPr>
          <p:nvPr/>
        </p:nvPicPr>
        <p:blipFill>
          <a:blip r:embed="rId3">
            <a:extLst/>
          </a:blip>
          <a:stretch>
            <a:fillRect/>
          </a:stretch>
        </p:blipFill>
        <p:spPr>
          <a:xfrm rot="9696387">
            <a:off x="3256738" y="2954134"/>
            <a:ext cx="788959" cy="621305"/>
          </a:xfrm>
          <a:prstGeom prst="rect">
            <a:avLst/>
          </a:prstGeom>
          <a:ln w="12700">
            <a:miter lim="400000"/>
          </a:ln>
        </p:spPr>
      </p:pic>
      <p:pic>
        <p:nvPicPr>
          <p:cNvPr id="136" name="Picture 10" descr="Picture 10"/>
          <p:cNvPicPr>
            <a:picLocks noChangeAspect="1"/>
          </p:cNvPicPr>
          <p:nvPr/>
        </p:nvPicPr>
        <p:blipFill>
          <a:blip r:embed="rId3">
            <a:extLst/>
          </a:blip>
          <a:stretch>
            <a:fillRect/>
          </a:stretch>
        </p:blipFill>
        <p:spPr>
          <a:xfrm rot="10800000">
            <a:off x="2441692" y="2947343"/>
            <a:ext cx="788959" cy="621305"/>
          </a:xfrm>
          <a:prstGeom prst="rect">
            <a:avLst/>
          </a:prstGeom>
          <a:ln w="12700">
            <a:miter lim="400000"/>
          </a:ln>
        </p:spPr>
      </p:pic>
      <p:pic>
        <p:nvPicPr>
          <p:cNvPr id="137" name="Picture 10" descr="Picture 10"/>
          <p:cNvPicPr>
            <a:picLocks noChangeAspect="1"/>
          </p:cNvPicPr>
          <p:nvPr/>
        </p:nvPicPr>
        <p:blipFill>
          <a:blip r:embed="rId3">
            <a:extLst/>
          </a:blip>
          <a:stretch>
            <a:fillRect/>
          </a:stretch>
        </p:blipFill>
        <p:spPr>
          <a:xfrm rot="7009110">
            <a:off x="5406044" y="2344794"/>
            <a:ext cx="788959" cy="621305"/>
          </a:xfrm>
          <a:prstGeom prst="rect">
            <a:avLst/>
          </a:prstGeom>
          <a:ln w="12700">
            <a:miter lim="400000"/>
          </a:ln>
        </p:spPr>
      </p:pic>
      <p:pic>
        <p:nvPicPr>
          <p:cNvPr id="138" name="Picture 10" descr="Picture 10"/>
          <p:cNvPicPr>
            <a:picLocks noChangeAspect="1"/>
          </p:cNvPicPr>
          <p:nvPr/>
        </p:nvPicPr>
        <p:blipFill>
          <a:blip r:embed="rId3">
            <a:extLst/>
          </a:blip>
          <a:stretch>
            <a:fillRect/>
          </a:stretch>
        </p:blipFill>
        <p:spPr>
          <a:xfrm rot="9816022">
            <a:off x="2842253" y="1891963"/>
            <a:ext cx="788959" cy="621305"/>
          </a:xfrm>
          <a:prstGeom prst="rect">
            <a:avLst/>
          </a:prstGeom>
          <a:ln w="12700">
            <a:miter lim="400000"/>
          </a:ln>
        </p:spPr>
      </p:pic>
      <p:pic>
        <p:nvPicPr>
          <p:cNvPr id="139" name="Picture 10" descr="Picture 10"/>
          <p:cNvPicPr>
            <a:picLocks noChangeAspect="1"/>
          </p:cNvPicPr>
          <p:nvPr/>
        </p:nvPicPr>
        <p:blipFill>
          <a:blip r:embed="rId3">
            <a:extLst/>
          </a:blip>
          <a:stretch>
            <a:fillRect/>
          </a:stretch>
        </p:blipFill>
        <p:spPr>
          <a:xfrm rot="5653242">
            <a:off x="4570241" y="3296965"/>
            <a:ext cx="788959" cy="621305"/>
          </a:xfrm>
          <a:prstGeom prst="rect">
            <a:avLst/>
          </a:prstGeom>
          <a:ln w="12700">
            <a:miter lim="400000"/>
          </a:ln>
        </p:spPr>
      </p:pic>
      <p:pic>
        <p:nvPicPr>
          <p:cNvPr id="140" name="Picture 10" descr="Picture 10"/>
          <p:cNvPicPr>
            <a:picLocks noChangeAspect="1"/>
          </p:cNvPicPr>
          <p:nvPr/>
        </p:nvPicPr>
        <p:blipFill>
          <a:blip r:embed="rId3">
            <a:extLst/>
          </a:blip>
          <a:stretch>
            <a:fillRect/>
          </a:stretch>
        </p:blipFill>
        <p:spPr>
          <a:xfrm rot="10154660">
            <a:off x="5243429" y="3139782"/>
            <a:ext cx="788959" cy="621305"/>
          </a:xfrm>
          <a:prstGeom prst="rect">
            <a:avLst/>
          </a:prstGeom>
          <a:ln w="12700">
            <a:miter lim="400000"/>
          </a:ln>
        </p:spPr>
      </p:pic>
      <p:pic>
        <p:nvPicPr>
          <p:cNvPr id="141" name="Picture 10" descr="Picture 10"/>
          <p:cNvPicPr>
            <a:picLocks noChangeAspect="1"/>
          </p:cNvPicPr>
          <p:nvPr/>
        </p:nvPicPr>
        <p:blipFill>
          <a:blip r:embed="rId3">
            <a:extLst/>
          </a:blip>
          <a:stretch>
            <a:fillRect/>
          </a:stretch>
        </p:blipFill>
        <p:spPr>
          <a:xfrm rot="7336057">
            <a:off x="2995565" y="3649972"/>
            <a:ext cx="788959" cy="621305"/>
          </a:xfrm>
          <a:prstGeom prst="rect">
            <a:avLst/>
          </a:prstGeom>
          <a:ln w="12700">
            <a:miter lim="400000"/>
          </a:ln>
        </p:spPr>
      </p:pic>
      <p:pic>
        <p:nvPicPr>
          <p:cNvPr id="142" name="Picture 10" descr="Picture 10"/>
          <p:cNvPicPr>
            <a:picLocks noChangeAspect="1"/>
          </p:cNvPicPr>
          <p:nvPr/>
        </p:nvPicPr>
        <p:blipFill>
          <a:blip r:embed="rId3">
            <a:extLst/>
          </a:blip>
          <a:stretch>
            <a:fillRect/>
          </a:stretch>
        </p:blipFill>
        <p:spPr>
          <a:xfrm rot="7336057">
            <a:off x="3685045" y="3372291"/>
            <a:ext cx="788959" cy="621305"/>
          </a:xfrm>
          <a:prstGeom prst="rect">
            <a:avLst/>
          </a:prstGeom>
          <a:ln w="12700">
            <a:miter lim="400000"/>
          </a:ln>
        </p:spPr>
      </p:pic>
      <p:pic>
        <p:nvPicPr>
          <p:cNvPr id="143" name="Picture 10" descr="Picture 10"/>
          <p:cNvPicPr>
            <a:picLocks noChangeAspect="1"/>
          </p:cNvPicPr>
          <p:nvPr/>
        </p:nvPicPr>
        <p:blipFill>
          <a:blip r:embed="rId3">
            <a:extLst/>
          </a:blip>
          <a:stretch>
            <a:fillRect/>
          </a:stretch>
        </p:blipFill>
        <p:spPr>
          <a:xfrm rot="7336057">
            <a:off x="4407694" y="1752469"/>
            <a:ext cx="788959" cy="621304"/>
          </a:xfrm>
          <a:prstGeom prst="rect">
            <a:avLst/>
          </a:prstGeom>
          <a:ln w="12700">
            <a:miter lim="400000"/>
          </a:ln>
        </p:spPr>
      </p:pic>
      <p:pic>
        <p:nvPicPr>
          <p:cNvPr id="144" name="Picture 10" descr="Picture 10"/>
          <p:cNvPicPr>
            <a:picLocks noChangeAspect="1"/>
          </p:cNvPicPr>
          <p:nvPr/>
        </p:nvPicPr>
        <p:blipFill>
          <a:blip r:embed="rId3">
            <a:extLst/>
          </a:blip>
          <a:stretch>
            <a:fillRect/>
          </a:stretch>
        </p:blipFill>
        <p:spPr>
          <a:xfrm rot="5653242">
            <a:off x="4549861" y="2387586"/>
            <a:ext cx="788959" cy="621305"/>
          </a:xfrm>
          <a:prstGeom prst="rect">
            <a:avLst/>
          </a:prstGeom>
          <a:ln w="12700">
            <a:miter lim="400000"/>
          </a:ln>
        </p:spPr>
      </p:pic>
      <p:pic>
        <p:nvPicPr>
          <p:cNvPr id="145" name="Picture 10" descr="Picture 10"/>
          <p:cNvPicPr>
            <a:picLocks noChangeAspect="1"/>
          </p:cNvPicPr>
          <p:nvPr/>
        </p:nvPicPr>
        <p:blipFill>
          <a:blip r:embed="rId3">
            <a:extLst/>
          </a:blip>
          <a:stretch>
            <a:fillRect/>
          </a:stretch>
        </p:blipFill>
        <p:spPr>
          <a:xfrm rot="5653242">
            <a:off x="4344966" y="2149237"/>
            <a:ext cx="788959" cy="621305"/>
          </a:xfrm>
          <a:prstGeom prst="rect">
            <a:avLst/>
          </a:prstGeom>
          <a:ln w="12700">
            <a:miter lim="400000"/>
          </a:ln>
        </p:spPr>
      </p:pic>
      <p:pic>
        <p:nvPicPr>
          <p:cNvPr id="146" name="Picture 10" descr="Picture 10"/>
          <p:cNvPicPr>
            <a:picLocks noChangeAspect="1"/>
          </p:cNvPicPr>
          <p:nvPr/>
        </p:nvPicPr>
        <p:blipFill>
          <a:blip r:embed="rId3">
            <a:extLst/>
          </a:blip>
          <a:stretch>
            <a:fillRect/>
          </a:stretch>
        </p:blipFill>
        <p:spPr>
          <a:xfrm rot="19601528">
            <a:off x="3137989" y="1819520"/>
            <a:ext cx="788959" cy="621305"/>
          </a:xfrm>
          <a:prstGeom prst="rect">
            <a:avLst/>
          </a:prstGeom>
          <a:ln w="12700">
            <a:miter lim="400000"/>
          </a:ln>
        </p:spPr>
      </p:pic>
      <p:pic>
        <p:nvPicPr>
          <p:cNvPr id="147" name="Picture 10" descr="Picture 10"/>
          <p:cNvPicPr>
            <a:picLocks noChangeAspect="1"/>
          </p:cNvPicPr>
          <p:nvPr/>
        </p:nvPicPr>
        <p:blipFill>
          <a:blip r:embed="rId3">
            <a:extLst/>
          </a:blip>
          <a:stretch>
            <a:fillRect/>
          </a:stretch>
        </p:blipFill>
        <p:spPr>
          <a:xfrm rot="19702711">
            <a:off x="4066633" y="1926440"/>
            <a:ext cx="788959" cy="621305"/>
          </a:xfrm>
          <a:prstGeom prst="rect">
            <a:avLst/>
          </a:prstGeom>
          <a:ln w="12700">
            <a:miter lim="400000"/>
          </a:ln>
        </p:spPr>
      </p:pic>
      <p:pic>
        <p:nvPicPr>
          <p:cNvPr id="148" name="Picture 10" descr="Picture 10"/>
          <p:cNvPicPr>
            <a:picLocks noChangeAspect="1"/>
          </p:cNvPicPr>
          <p:nvPr/>
        </p:nvPicPr>
        <p:blipFill>
          <a:blip r:embed="rId3">
            <a:extLst/>
          </a:blip>
          <a:stretch>
            <a:fillRect/>
          </a:stretch>
        </p:blipFill>
        <p:spPr>
          <a:xfrm rot="4358760">
            <a:off x="3203630" y="1934474"/>
            <a:ext cx="788959" cy="621305"/>
          </a:xfrm>
          <a:prstGeom prst="rect">
            <a:avLst/>
          </a:prstGeom>
          <a:ln w="12700">
            <a:miter lim="400000"/>
          </a:ln>
        </p:spPr>
      </p:pic>
      <p:pic>
        <p:nvPicPr>
          <p:cNvPr id="149" name="Picture 10" descr="Picture 10"/>
          <p:cNvPicPr>
            <a:picLocks noChangeAspect="1"/>
          </p:cNvPicPr>
          <p:nvPr/>
        </p:nvPicPr>
        <p:blipFill>
          <a:blip r:embed="rId3">
            <a:extLst/>
          </a:blip>
          <a:stretch>
            <a:fillRect/>
          </a:stretch>
        </p:blipFill>
        <p:spPr>
          <a:xfrm rot="2463519">
            <a:off x="2203775" y="1734400"/>
            <a:ext cx="788959" cy="621305"/>
          </a:xfrm>
          <a:prstGeom prst="rect">
            <a:avLst/>
          </a:prstGeom>
          <a:ln w="12700">
            <a:miter lim="400000"/>
          </a:ln>
        </p:spPr>
      </p:pic>
      <p:pic>
        <p:nvPicPr>
          <p:cNvPr id="150" name="Picture 10" descr="Picture 10"/>
          <p:cNvPicPr>
            <a:picLocks noChangeAspect="1"/>
          </p:cNvPicPr>
          <p:nvPr/>
        </p:nvPicPr>
        <p:blipFill>
          <a:blip r:embed="rId3">
            <a:extLst/>
          </a:blip>
          <a:stretch>
            <a:fillRect/>
          </a:stretch>
        </p:blipFill>
        <p:spPr>
          <a:xfrm rot="2337814">
            <a:off x="2625850" y="1318707"/>
            <a:ext cx="788959" cy="621304"/>
          </a:xfrm>
          <a:prstGeom prst="rect">
            <a:avLst/>
          </a:prstGeom>
          <a:ln w="12700">
            <a:miter lim="400000"/>
          </a:ln>
        </p:spPr>
      </p:pic>
      <p:pic>
        <p:nvPicPr>
          <p:cNvPr id="151" name="Picture 10" descr="Picture 10"/>
          <p:cNvPicPr>
            <a:picLocks noChangeAspect="1"/>
          </p:cNvPicPr>
          <p:nvPr/>
        </p:nvPicPr>
        <p:blipFill>
          <a:blip r:embed="rId3">
            <a:extLst/>
          </a:blip>
          <a:stretch>
            <a:fillRect/>
          </a:stretch>
        </p:blipFill>
        <p:spPr>
          <a:xfrm rot="11746452">
            <a:off x="3069350" y="1910220"/>
            <a:ext cx="788959" cy="621305"/>
          </a:xfrm>
          <a:prstGeom prst="rect">
            <a:avLst/>
          </a:prstGeom>
          <a:ln w="12700">
            <a:miter lim="400000"/>
          </a:ln>
        </p:spPr>
      </p:pic>
      <p:pic>
        <p:nvPicPr>
          <p:cNvPr id="152" name="Picture 10" descr="Picture 10"/>
          <p:cNvPicPr>
            <a:picLocks noChangeAspect="1"/>
          </p:cNvPicPr>
          <p:nvPr/>
        </p:nvPicPr>
        <p:blipFill>
          <a:blip r:embed="rId3">
            <a:extLst/>
          </a:blip>
          <a:stretch>
            <a:fillRect/>
          </a:stretch>
        </p:blipFill>
        <p:spPr>
          <a:xfrm rot="12820947">
            <a:off x="2544647" y="2438391"/>
            <a:ext cx="788958" cy="621305"/>
          </a:xfrm>
          <a:prstGeom prst="rect">
            <a:avLst/>
          </a:prstGeom>
          <a:ln w="12700">
            <a:miter lim="400000"/>
          </a:ln>
        </p:spPr>
      </p:pic>
      <p:pic>
        <p:nvPicPr>
          <p:cNvPr id="153" name="Picture 10" descr="Picture 10"/>
          <p:cNvPicPr>
            <a:picLocks noChangeAspect="1"/>
          </p:cNvPicPr>
          <p:nvPr/>
        </p:nvPicPr>
        <p:blipFill>
          <a:blip r:embed="rId3">
            <a:extLst/>
          </a:blip>
          <a:stretch>
            <a:fillRect/>
          </a:stretch>
        </p:blipFill>
        <p:spPr>
          <a:xfrm rot="7134816">
            <a:off x="3235130" y="1546677"/>
            <a:ext cx="788959" cy="621305"/>
          </a:xfrm>
          <a:prstGeom prst="rect">
            <a:avLst/>
          </a:prstGeom>
          <a:ln w="12700">
            <a:miter lim="400000"/>
          </a:ln>
        </p:spPr>
      </p:pic>
      <p:pic>
        <p:nvPicPr>
          <p:cNvPr id="154" name="Picture 10" descr="Picture 10"/>
          <p:cNvPicPr>
            <a:picLocks noChangeAspect="1"/>
          </p:cNvPicPr>
          <p:nvPr/>
        </p:nvPicPr>
        <p:blipFill>
          <a:blip r:embed="rId3">
            <a:extLst/>
          </a:blip>
          <a:stretch>
            <a:fillRect/>
          </a:stretch>
        </p:blipFill>
        <p:spPr>
          <a:xfrm rot="7674189">
            <a:off x="2508105" y="2598216"/>
            <a:ext cx="788959" cy="621305"/>
          </a:xfrm>
          <a:prstGeom prst="rect">
            <a:avLst/>
          </a:prstGeom>
          <a:ln w="12700">
            <a:miter lim="400000"/>
          </a:ln>
        </p:spPr>
      </p:pic>
      <p:pic>
        <p:nvPicPr>
          <p:cNvPr id="155" name="Picture 10" descr="Picture 10"/>
          <p:cNvPicPr>
            <a:picLocks noChangeAspect="1"/>
          </p:cNvPicPr>
          <p:nvPr/>
        </p:nvPicPr>
        <p:blipFill>
          <a:blip r:embed="rId3">
            <a:extLst/>
          </a:blip>
          <a:stretch>
            <a:fillRect/>
          </a:stretch>
        </p:blipFill>
        <p:spPr>
          <a:xfrm rot="10154660">
            <a:off x="3289108" y="2583906"/>
            <a:ext cx="788959" cy="621305"/>
          </a:xfrm>
          <a:prstGeom prst="rect">
            <a:avLst/>
          </a:prstGeom>
          <a:ln w="12700">
            <a:miter lim="400000"/>
          </a:ln>
        </p:spPr>
      </p:pic>
      <p:pic>
        <p:nvPicPr>
          <p:cNvPr id="156" name="Picture 10" descr="Picture 10"/>
          <p:cNvPicPr>
            <a:picLocks noChangeAspect="1"/>
          </p:cNvPicPr>
          <p:nvPr/>
        </p:nvPicPr>
        <p:blipFill>
          <a:blip r:embed="rId3">
            <a:extLst/>
          </a:blip>
          <a:stretch>
            <a:fillRect/>
          </a:stretch>
        </p:blipFill>
        <p:spPr>
          <a:xfrm rot="5778948">
            <a:off x="2378947" y="1589470"/>
            <a:ext cx="788959" cy="621305"/>
          </a:xfrm>
          <a:prstGeom prst="rect">
            <a:avLst/>
          </a:prstGeom>
          <a:ln w="12700">
            <a:miter lim="400000"/>
          </a:ln>
        </p:spPr>
      </p:pic>
      <p:pic>
        <p:nvPicPr>
          <p:cNvPr id="157" name="Picture 10" descr="Picture 10"/>
          <p:cNvPicPr>
            <a:picLocks noChangeAspect="1"/>
          </p:cNvPicPr>
          <p:nvPr/>
        </p:nvPicPr>
        <p:blipFill>
          <a:blip r:embed="rId3">
            <a:extLst/>
          </a:blip>
          <a:stretch>
            <a:fillRect/>
          </a:stretch>
        </p:blipFill>
        <p:spPr>
          <a:xfrm rot="9696387">
            <a:off x="4746955" y="1329991"/>
            <a:ext cx="788959" cy="621304"/>
          </a:xfrm>
          <a:prstGeom prst="rect">
            <a:avLst/>
          </a:prstGeom>
          <a:ln w="12700">
            <a:miter lim="400000"/>
          </a:ln>
        </p:spPr>
      </p:pic>
      <p:pic>
        <p:nvPicPr>
          <p:cNvPr id="158" name="Picture 10" descr="Picture 10"/>
          <p:cNvPicPr>
            <a:picLocks noChangeAspect="1"/>
          </p:cNvPicPr>
          <p:nvPr/>
        </p:nvPicPr>
        <p:blipFill>
          <a:blip r:embed="rId3">
            <a:extLst/>
          </a:blip>
          <a:stretch>
            <a:fillRect/>
          </a:stretch>
        </p:blipFill>
        <p:spPr>
          <a:xfrm rot="3758002">
            <a:off x="5429675" y="1564145"/>
            <a:ext cx="788959" cy="621305"/>
          </a:xfrm>
          <a:prstGeom prst="rect">
            <a:avLst/>
          </a:prstGeom>
          <a:ln w="12700">
            <a:miter lim="400000"/>
          </a:ln>
        </p:spPr>
      </p:pic>
      <p:pic>
        <p:nvPicPr>
          <p:cNvPr id="159" name="Picture 10" descr="Picture 10"/>
          <p:cNvPicPr>
            <a:picLocks noChangeAspect="1"/>
          </p:cNvPicPr>
          <p:nvPr/>
        </p:nvPicPr>
        <p:blipFill>
          <a:blip r:embed="rId3">
            <a:extLst/>
          </a:blip>
          <a:stretch>
            <a:fillRect/>
          </a:stretch>
        </p:blipFill>
        <p:spPr>
          <a:xfrm rot="16200000">
            <a:off x="5586853" y="2078397"/>
            <a:ext cx="788959" cy="621305"/>
          </a:xfrm>
          <a:prstGeom prst="rect">
            <a:avLst/>
          </a:prstGeom>
          <a:ln w="12700">
            <a:miter lim="400000"/>
          </a:ln>
        </p:spPr>
      </p:pic>
      <p:pic>
        <p:nvPicPr>
          <p:cNvPr id="160" name="Picture 10" descr="Picture 10"/>
          <p:cNvPicPr>
            <a:picLocks noChangeAspect="1"/>
          </p:cNvPicPr>
          <p:nvPr/>
        </p:nvPicPr>
        <p:blipFill>
          <a:blip r:embed="rId3">
            <a:extLst/>
          </a:blip>
          <a:stretch>
            <a:fillRect/>
          </a:stretch>
        </p:blipFill>
        <p:spPr>
          <a:xfrm rot="8904759">
            <a:off x="5813595" y="1767745"/>
            <a:ext cx="788959" cy="621304"/>
          </a:xfrm>
          <a:prstGeom prst="rect">
            <a:avLst/>
          </a:prstGeom>
          <a:ln w="12700">
            <a:miter lim="400000"/>
          </a:ln>
        </p:spPr>
      </p:pic>
      <p:pic>
        <p:nvPicPr>
          <p:cNvPr id="161" name="Picture 10" descr="Picture 10"/>
          <p:cNvPicPr>
            <a:picLocks noChangeAspect="1"/>
          </p:cNvPicPr>
          <p:nvPr/>
        </p:nvPicPr>
        <p:blipFill>
          <a:blip r:embed="rId3">
            <a:extLst/>
          </a:blip>
          <a:stretch>
            <a:fillRect/>
          </a:stretch>
        </p:blipFill>
        <p:spPr>
          <a:xfrm rot="10800000">
            <a:off x="5058864" y="1970091"/>
            <a:ext cx="788959" cy="621305"/>
          </a:xfrm>
          <a:prstGeom prst="rect">
            <a:avLst/>
          </a:prstGeom>
          <a:ln w="12700">
            <a:miter lim="400000"/>
          </a:ln>
        </p:spPr>
      </p:pic>
      <p:pic>
        <p:nvPicPr>
          <p:cNvPr id="162" name="Picture 10" descr="Picture 10"/>
          <p:cNvPicPr>
            <a:picLocks noChangeAspect="1"/>
          </p:cNvPicPr>
          <p:nvPr/>
        </p:nvPicPr>
        <p:blipFill>
          <a:blip r:embed="rId3">
            <a:extLst/>
          </a:blip>
          <a:stretch>
            <a:fillRect/>
          </a:stretch>
        </p:blipFill>
        <p:spPr>
          <a:xfrm rot="9696387">
            <a:off x="5006232" y="2400685"/>
            <a:ext cx="788959" cy="621305"/>
          </a:xfrm>
          <a:prstGeom prst="rect">
            <a:avLst/>
          </a:prstGeom>
          <a:ln w="12700">
            <a:miter lim="400000"/>
          </a:ln>
        </p:spPr>
      </p:pic>
      <p:pic>
        <p:nvPicPr>
          <p:cNvPr id="163" name="Picture 10" descr="Picture 10"/>
          <p:cNvPicPr>
            <a:picLocks noChangeAspect="1"/>
          </p:cNvPicPr>
          <p:nvPr/>
        </p:nvPicPr>
        <p:blipFill>
          <a:blip r:embed="rId3">
            <a:extLst/>
          </a:blip>
          <a:stretch>
            <a:fillRect/>
          </a:stretch>
        </p:blipFill>
        <p:spPr>
          <a:xfrm rot="10800000">
            <a:off x="4452935" y="2274179"/>
            <a:ext cx="788959" cy="621305"/>
          </a:xfrm>
          <a:prstGeom prst="rect">
            <a:avLst/>
          </a:prstGeom>
          <a:ln w="12700">
            <a:miter lim="400000"/>
          </a:ln>
        </p:spPr>
      </p:pic>
      <p:pic>
        <p:nvPicPr>
          <p:cNvPr id="164" name="Picture 10" descr="Picture 10"/>
          <p:cNvPicPr>
            <a:picLocks noChangeAspect="1"/>
          </p:cNvPicPr>
          <p:nvPr/>
        </p:nvPicPr>
        <p:blipFill>
          <a:blip r:embed="rId3">
            <a:extLst/>
          </a:blip>
          <a:stretch>
            <a:fillRect/>
          </a:stretch>
        </p:blipFill>
        <p:spPr>
          <a:xfrm rot="5653242">
            <a:off x="4976143" y="2747984"/>
            <a:ext cx="788959" cy="621305"/>
          </a:xfrm>
          <a:prstGeom prst="rect">
            <a:avLst/>
          </a:prstGeom>
          <a:ln w="12700">
            <a:miter lim="400000"/>
          </a:ln>
        </p:spPr>
      </p:pic>
      <p:pic>
        <p:nvPicPr>
          <p:cNvPr id="165" name="Picture 10" descr="Picture 10"/>
          <p:cNvPicPr>
            <a:picLocks noChangeAspect="1"/>
          </p:cNvPicPr>
          <p:nvPr/>
        </p:nvPicPr>
        <p:blipFill>
          <a:blip r:embed="rId3">
            <a:extLst/>
          </a:blip>
          <a:stretch>
            <a:fillRect/>
          </a:stretch>
        </p:blipFill>
        <p:spPr>
          <a:xfrm rot="5653242">
            <a:off x="5688951" y="2634839"/>
            <a:ext cx="788959" cy="621305"/>
          </a:xfrm>
          <a:prstGeom prst="rect">
            <a:avLst/>
          </a:prstGeom>
          <a:ln w="12700">
            <a:miter lim="400000"/>
          </a:ln>
        </p:spPr>
      </p:pic>
      <p:pic>
        <p:nvPicPr>
          <p:cNvPr id="166" name="Picture 10" descr="Picture 10"/>
          <p:cNvPicPr>
            <a:picLocks noChangeAspect="1"/>
          </p:cNvPicPr>
          <p:nvPr/>
        </p:nvPicPr>
        <p:blipFill>
          <a:blip r:embed="rId3">
            <a:extLst/>
          </a:blip>
          <a:stretch>
            <a:fillRect/>
          </a:stretch>
        </p:blipFill>
        <p:spPr>
          <a:xfrm rot="2199587">
            <a:off x="4429576" y="2919807"/>
            <a:ext cx="788959" cy="621305"/>
          </a:xfrm>
          <a:prstGeom prst="rect">
            <a:avLst/>
          </a:prstGeom>
          <a:ln w="12700">
            <a:miter lim="400000"/>
          </a:ln>
        </p:spPr>
      </p:pic>
      <p:pic>
        <p:nvPicPr>
          <p:cNvPr id="167" name="Picture 10" descr="Picture 10"/>
          <p:cNvPicPr>
            <a:picLocks noChangeAspect="1"/>
          </p:cNvPicPr>
          <p:nvPr/>
        </p:nvPicPr>
        <p:blipFill>
          <a:blip r:embed="rId3">
            <a:extLst/>
          </a:blip>
          <a:stretch>
            <a:fillRect/>
          </a:stretch>
        </p:blipFill>
        <p:spPr>
          <a:xfrm rot="8666530">
            <a:off x="3944508" y="1269077"/>
            <a:ext cx="788959" cy="621305"/>
          </a:xfrm>
          <a:prstGeom prst="rect">
            <a:avLst/>
          </a:prstGeom>
          <a:ln w="12700">
            <a:miter lim="400000"/>
          </a:ln>
        </p:spPr>
      </p:pic>
      <p:pic>
        <p:nvPicPr>
          <p:cNvPr id="168" name="Picture 10" descr="Picture 10"/>
          <p:cNvPicPr>
            <a:picLocks noChangeAspect="1"/>
          </p:cNvPicPr>
          <p:nvPr/>
        </p:nvPicPr>
        <p:blipFill>
          <a:blip r:embed="rId3">
            <a:extLst/>
          </a:blip>
          <a:stretch>
            <a:fillRect/>
          </a:stretch>
        </p:blipFill>
        <p:spPr>
          <a:xfrm rot="16061774">
            <a:off x="4510004" y="3108256"/>
            <a:ext cx="788959" cy="621305"/>
          </a:xfrm>
          <a:prstGeom prst="rect">
            <a:avLst/>
          </a:prstGeom>
          <a:ln w="12700">
            <a:miter lim="400000"/>
          </a:ln>
        </p:spPr>
      </p:pic>
      <p:pic>
        <p:nvPicPr>
          <p:cNvPr id="169" name="Picture 10" descr="Picture 10"/>
          <p:cNvPicPr>
            <a:picLocks noChangeAspect="1"/>
          </p:cNvPicPr>
          <p:nvPr/>
        </p:nvPicPr>
        <p:blipFill>
          <a:blip r:embed="rId3">
            <a:extLst/>
          </a:blip>
          <a:stretch>
            <a:fillRect/>
          </a:stretch>
        </p:blipFill>
        <p:spPr>
          <a:xfrm rot="8666530">
            <a:off x="4674647" y="2658983"/>
            <a:ext cx="788959" cy="621305"/>
          </a:xfrm>
          <a:prstGeom prst="rect">
            <a:avLst/>
          </a:prstGeom>
          <a:ln w="12700">
            <a:miter lim="400000"/>
          </a:ln>
        </p:spPr>
      </p:pic>
      <p:pic>
        <p:nvPicPr>
          <p:cNvPr id="170" name="Picture 10" descr="Picture 10"/>
          <p:cNvPicPr>
            <a:picLocks noChangeAspect="1"/>
          </p:cNvPicPr>
          <p:nvPr/>
        </p:nvPicPr>
        <p:blipFill>
          <a:blip r:embed="rId3">
            <a:extLst/>
          </a:blip>
          <a:stretch>
            <a:fillRect/>
          </a:stretch>
        </p:blipFill>
        <p:spPr>
          <a:xfrm rot="8666530">
            <a:off x="3810491" y="3284239"/>
            <a:ext cx="788959" cy="621305"/>
          </a:xfrm>
          <a:prstGeom prst="rect">
            <a:avLst/>
          </a:prstGeom>
          <a:ln w="12700">
            <a:miter lim="400000"/>
          </a:ln>
        </p:spPr>
      </p:pic>
      <p:pic>
        <p:nvPicPr>
          <p:cNvPr id="171" name="Picture 10" descr="Picture 10"/>
          <p:cNvPicPr>
            <a:picLocks noChangeAspect="1"/>
          </p:cNvPicPr>
          <p:nvPr/>
        </p:nvPicPr>
        <p:blipFill>
          <a:blip r:embed="rId3">
            <a:extLst/>
          </a:blip>
          <a:stretch>
            <a:fillRect/>
          </a:stretch>
        </p:blipFill>
        <p:spPr>
          <a:xfrm rot="17342353">
            <a:off x="3860300" y="2191155"/>
            <a:ext cx="788959" cy="621305"/>
          </a:xfrm>
          <a:prstGeom prst="rect">
            <a:avLst/>
          </a:prstGeom>
          <a:ln w="12700">
            <a:miter lim="400000"/>
          </a:ln>
        </p:spPr>
      </p:pic>
      <p:pic>
        <p:nvPicPr>
          <p:cNvPr id="172" name="Picture 10" descr="Picture 10"/>
          <p:cNvPicPr>
            <a:picLocks noChangeAspect="1"/>
          </p:cNvPicPr>
          <p:nvPr/>
        </p:nvPicPr>
        <p:blipFill>
          <a:blip r:embed="rId3">
            <a:extLst/>
          </a:blip>
          <a:stretch>
            <a:fillRect/>
          </a:stretch>
        </p:blipFill>
        <p:spPr>
          <a:xfrm rot="204344">
            <a:off x="3925940" y="2306110"/>
            <a:ext cx="788959" cy="621304"/>
          </a:xfrm>
          <a:prstGeom prst="rect">
            <a:avLst/>
          </a:prstGeom>
          <a:ln w="12700">
            <a:miter lim="400000"/>
          </a:ln>
        </p:spPr>
      </p:pic>
      <p:pic>
        <p:nvPicPr>
          <p:cNvPr id="173" name="Picture 10" descr="Picture 10"/>
          <p:cNvPicPr>
            <a:picLocks noChangeAspect="1"/>
          </p:cNvPicPr>
          <p:nvPr/>
        </p:nvPicPr>
        <p:blipFill>
          <a:blip r:embed="rId3">
            <a:extLst/>
          </a:blip>
          <a:stretch>
            <a:fillRect/>
          </a:stretch>
        </p:blipFill>
        <p:spPr>
          <a:xfrm rot="4875641">
            <a:off x="4794237" y="1952999"/>
            <a:ext cx="788959" cy="621305"/>
          </a:xfrm>
          <a:prstGeom prst="rect">
            <a:avLst/>
          </a:prstGeom>
          <a:ln w="12700">
            <a:miter lim="400000"/>
          </a:ln>
        </p:spPr>
      </p:pic>
      <p:pic>
        <p:nvPicPr>
          <p:cNvPr id="174" name="Picture 10" descr="Picture 10"/>
          <p:cNvPicPr>
            <a:picLocks noChangeAspect="1"/>
          </p:cNvPicPr>
          <p:nvPr/>
        </p:nvPicPr>
        <p:blipFill>
          <a:blip r:embed="rId3">
            <a:extLst/>
          </a:blip>
          <a:stretch>
            <a:fillRect/>
          </a:stretch>
        </p:blipFill>
        <p:spPr>
          <a:xfrm rot="10016434">
            <a:off x="4079411" y="3104964"/>
            <a:ext cx="788959" cy="621305"/>
          </a:xfrm>
          <a:prstGeom prst="rect">
            <a:avLst/>
          </a:prstGeom>
          <a:ln w="12700">
            <a:miter lim="400000"/>
          </a:ln>
        </p:spPr>
      </p:pic>
      <p:pic>
        <p:nvPicPr>
          <p:cNvPr id="175" name="Picture 10" descr="Picture 10"/>
          <p:cNvPicPr>
            <a:picLocks noChangeAspect="1"/>
          </p:cNvPicPr>
          <p:nvPr/>
        </p:nvPicPr>
        <p:blipFill>
          <a:blip r:embed="rId3">
            <a:extLst/>
          </a:blip>
          <a:stretch>
            <a:fillRect/>
          </a:stretch>
        </p:blipFill>
        <p:spPr>
          <a:xfrm rot="3731697">
            <a:off x="6004726" y="1526074"/>
            <a:ext cx="788959" cy="621304"/>
          </a:xfrm>
          <a:prstGeom prst="rect">
            <a:avLst/>
          </a:prstGeom>
          <a:ln w="12700">
            <a:miter lim="400000"/>
          </a:ln>
        </p:spPr>
      </p:pic>
      <p:pic>
        <p:nvPicPr>
          <p:cNvPr id="176" name="Picture 10" descr="Picture 10"/>
          <p:cNvPicPr>
            <a:picLocks noChangeAspect="1"/>
          </p:cNvPicPr>
          <p:nvPr/>
        </p:nvPicPr>
        <p:blipFill>
          <a:blip r:embed="rId3">
            <a:extLst/>
          </a:blip>
          <a:stretch>
            <a:fillRect/>
          </a:stretch>
        </p:blipFill>
        <p:spPr>
          <a:xfrm rot="7009110">
            <a:off x="4855171" y="1489402"/>
            <a:ext cx="788959" cy="621305"/>
          </a:xfrm>
          <a:prstGeom prst="rect">
            <a:avLst/>
          </a:prstGeom>
          <a:ln w="12700">
            <a:miter lim="400000"/>
          </a:ln>
        </p:spPr>
      </p:pic>
      <p:pic>
        <p:nvPicPr>
          <p:cNvPr id="177" name="Picture 10" descr="Picture 10"/>
          <p:cNvPicPr>
            <a:picLocks noChangeAspect="1"/>
          </p:cNvPicPr>
          <p:nvPr/>
        </p:nvPicPr>
        <p:blipFill>
          <a:blip r:embed="rId3">
            <a:extLst/>
          </a:blip>
          <a:stretch>
            <a:fillRect/>
          </a:stretch>
        </p:blipFill>
        <p:spPr>
          <a:xfrm rot="16200000">
            <a:off x="5035980" y="1223007"/>
            <a:ext cx="788959" cy="621305"/>
          </a:xfrm>
          <a:prstGeom prst="rect">
            <a:avLst/>
          </a:prstGeom>
          <a:ln w="12700">
            <a:miter lim="400000"/>
          </a:ln>
        </p:spPr>
      </p:pic>
      <p:pic>
        <p:nvPicPr>
          <p:cNvPr id="178" name="Picture 10" descr="Picture 10"/>
          <p:cNvPicPr>
            <a:picLocks noChangeAspect="1"/>
          </p:cNvPicPr>
          <p:nvPr/>
        </p:nvPicPr>
        <p:blipFill>
          <a:blip r:embed="rId3">
            <a:extLst/>
          </a:blip>
          <a:stretch>
            <a:fillRect/>
          </a:stretch>
        </p:blipFill>
        <p:spPr>
          <a:xfrm rot="8156981">
            <a:off x="5188768" y="1647795"/>
            <a:ext cx="788959" cy="621305"/>
          </a:xfrm>
          <a:prstGeom prst="rect">
            <a:avLst/>
          </a:prstGeom>
          <a:ln w="12700">
            <a:miter lim="400000"/>
          </a:ln>
        </p:spPr>
      </p:pic>
      <p:pic>
        <p:nvPicPr>
          <p:cNvPr id="179" name="Picture 10" descr="Picture 10"/>
          <p:cNvPicPr>
            <a:picLocks noChangeAspect="1"/>
          </p:cNvPicPr>
          <p:nvPr/>
        </p:nvPicPr>
        <p:blipFill>
          <a:blip r:embed="rId3">
            <a:extLst/>
          </a:blip>
          <a:stretch>
            <a:fillRect/>
          </a:stretch>
        </p:blipFill>
        <p:spPr>
          <a:xfrm rot="10800000">
            <a:off x="4550428" y="1087890"/>
            <a:ext cx="788959" cy="621305"/>
          </a:xfrm>
          <a:prstGeom prst="rect">
            <a:avLst/>
          </a:prstGeom>
          <a:ln w="12700">
            <a:miter lim="400000"/>
          </a:ln>
        </p:spPr>
      </p:pic>
      <p:pic>
        <p:nvPicPr>
          <p:cNvPr id="180" name="Picture 10" descr="Picture 10"/>
          <p:cNvPicPr>
            <a:picLocks noChangeAspect="1"/>
          </p:cNvPicPr>
          <p:nvPr/>
        </p:nvPicPr>
        <p:blipFill>
          <a:blip r:embed="rId3">
            <a:extLst/>
          </a:blip>
          <a:stretch>
            <a:fillRect/>
          </a:stretch>
        </p:blipFill>
        <p:spPr>
          <a:xfrm rot="5653242">
            <a:off x="4036776" y="2770664"/>
            <a:ext cx="788959" cy="621305"/>
          </a:xfrm>
          <a:prstGeom prst="rect">
            <a:avLst/>
          </a:prstGeom>
          <a:ln w="12700">
            <a:miter lim="400000"/>
          </a:ln>
        </p:spPr>
      </p:pic>
      <p:pic>
        <p:nvPicPr>
          <p:cNvPr id="181" name="Picture 10" descr="Picture 10"/>
          <p:cNvPicPr>
            <a:picLocks noChangeAspect="1"/>
          </p:cNvPicPr>
          <p:nvPr/>
        </p:nvPicPr>
        <p:blipFill>
          <a:blip r:embed="rId3">
            <a:extLst/>
          </a:blip>
          <a:stretch>
            <a:fillRect/>
          </a:stretch>
        </p:blipFill>
        <p:spPr>
          <a:xfrm rot="5653242">
            <a:off x="3493761" y="1276232"/>
            <a:ext cx="788959" cy="621305"/>
          </a:xfrm>
          <a:prstGeom prst="rect">
            <a:avLst/>
          </a:prstGeom>
          <a:ln w="12700">
            <a:miter lim="400000"/>
          </a:ln>
        </p:spPr>
      </p:pic>
      <p:pic>
        <p:nvPicPr>
          <p:cNvPr id="182" name="Picture 10" descr="Picture 10"/>
          <p:cNvPicPr>
            <a:picLocks noChangeAspect="1"/>
          </p:cNvPicPr>
          <p:nvPr/>
        </p:nvPicPr>
        <p:blipFill>
          <a:blip r:embed="rId3">
            <a:extLst/>
          </a:blip>
          <a:stretch>
            <a:fillRect/>
          </a:stretch>
        </p:blipFill>
        <p:spPr>
          <a:xfrm rot="6285629">
            <a:off x="3492020" y="1852476"/>
            <a:ext cx="788959" cy="621305"/>
          </a:xfrm>
          <a:prstGeom prst="rect">
            <a:avLst/>
          </a:prstGeom>
          <a:ln w="12700">
            <a:miter lim="400000"/>
          </a:ln>
        </p:spPr>
      </p:pic>
      <p:pic>
        <p:nvPicPr>
          <p:cNvPr id="183" name="Picture 10" descr="Picture 10"/>
          <p:cNvPicPr>
            <a:picLocks noChangeAspect="1"/>
          </p:cNvPicPr>
          <p:nvPr/>
        </p:nvPicPr>
        <p:blipFill>
          <a:blip r:embed="rId3">
            <a:extLst/>
          </a:blip>
          <a:stretch>
            <a:fillRect/>
          </a:stretch>
        </p:blipFill>
        <p:spPr>
          <a:xfrm rot="4264682">
            <a:off x="2989510" y="2699199"/>
            <a:ext cx="788959" cy="621304"/>
          </a:xfrm>
          <a:prstGeom prst="rect">
            <a:avLst/>
          </a:prstGeom>
          <a:ln w="12700">
            <a:miter lim="400000"/>
          </a:ln>
        </p:spPr>
      </p:pic>
      <p:pic>
        <p:nvPicPr>
          <p:cNvPr id="184" name="Picture 10" descr="Picture 10"/>
          <p:cNvPicPr>
            <a:picLocks noChangeAspect="1"/>
          </p:cNvPicPr>
          <p:nvPr/>
        </p:nvPicPr>
        <p:blipFill>
          <a:blip r:embed="rId3">
            <a:extLst/>
          </a:blip>
          <a:stretch>
            <a:fillRect/>
          </a:stretch>
        </p:blipFill>
        <p:spPr>
          <a:xfrm rot="3161069">
            <a:off x="5395948" y="2483366"/>
            <a:ext cx="788959" cy="621305"/>
          </a:xfrm>
          <a:prstGeom prst="rect">
            <a:avLst/>
          </a:prstGeom>
          <a:ln w="12700">
            <a:miter lim="400000"/>
          </a:ln>
        </p:spPr>
      </p:pic>
      <p:pic>
        <p:nvPicPr>
          <p:cNvPr id="185" name="Picture 10" descr="Picture 10"/>
          <p:cNvPicPr>
            <a:picLocks noChangeAspect="1"/>
          </p:cNvPicPr>
          <p:nvPr/>
        </p:nvPicPr>
        <p:blipFill>
          <a:blip r:embed="rId3">
            <a:extLst/>
          </a:blip>
          <a:stretch>
            <a:fillRect/>
          </a:stretch>
        </p:blipFill>
        <p:spPr>
          <a:xfrm rot="4264682">
            <a:off x="2828495" y="2256036"/>
            <a:ext cx="788959" cy="621305"/>
          </a:xfrm>
          <a:prstGeom prst="rect">
            <a:avLst/>
          </a:prstGeom>
          <a:ln w="12700">
            <a:miter lim="400000"/>
          </a:ln>
        </p:spPr>
      </p:pic>
      <p:pic>
        <p:nvPicPr>
          <p:cNvPr id="186" name="Picture 10" descr="Picture 10"/>
          <p:cNvPicPr>
            <a:picLocks noChangeAspect="1"/>
          </p:cNvPicPr>
          <p:nvPr/>
        </p:nvPicPr>
        <p:blipFill>
          <a:blip r:embed="rId3">
            <a:extLst/>
          </a:blip>
          <a:stretch>
            <a:fillRect/>
          </a:stretch>
        </p:blipFill>
        <p:spPr>
          <a:xfrm rot="800739">
            <a:off x="3784255" y="2348563"/>
            <a:ext cx="788959" cy="621305"/>
          </a:xfrm>
          <a:prstGeom prst="rect">
            <a:avLst/>
          </a:prstGeom>
          <a:ln w="12700">
            <a:miter lim="400000"/>
          </a:ln>
        </p:spPr>
      </p:pic>
      <p:pic>
        <p:nvPicPr>
          <p:cNvPr id="187" name="Picture 10" descr="Picture 10"/>
          <p:cNvPicPr>
            <a:picLocks noChangeAspect="1"/>
          </p:cNvPicPr>
          <p:nvPr/>
        </p:nvPicPr>
        <p:blipFill>
          <a:blip r:embed="rId3">
            <a:extLst/>
          </a:blip>
          <a:stretch>
            <a:fillRect/>
          </a:stretch>
        </p:blipFill>
        <p:spPr>
          <a:xfrm rot="16200000">
            <a:off x="3483512" y="2984710"/>
            <a:ext cx="788959" cy="621305"/>
          </a:xfrm>
          <a:prstGeom prst="rect">
            <a:avLst/>
          </a:prstGeom>
          <a:ln w="12700">
            <a:miter lim="400000"/>
          </a:ln>
        </p:spPr>
      </p:pic>
      <p:pic>
        <p:nvPicPr>
          <p:cNvPr id="188" name="Picture 10" descr="Picture 10"/>
          <p:cNvPicPr>
            <a:picLocks noChangeAspect="1"/>
          </p:cNvPicPr>
          <p:nvPr/>
        </p:nvPicPr>
        <p:blipFill>
          <a:blip r:embed="rId3">
            <a:extLst/>
          </a:blip>
          <a:stretch>
            <a:fillRect/>
          </a:stretch>
        </p:blipFill>
        <p:spPr>
          <a:xfrm rot="2337814">
            <a:off x="3614773" y="2623898"/>
            <a:ext cx="788959" cy="6213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6"/>
          <p:cNvSpPr txBox="1"/>
          <p:nvPr>
            <p:ph type="title"/>
          </p:nvPr>
        </p:nvSpPr>
        <p:spPr>
          <a:xfrm>
            <a:off x="228600" y="76200"/>
            <a:ext cx="8686800" cy="742950"/>
          </a:xfrm>
          <a:prstGeom prst="rect">
            <a:avLst/>
          </a:prstGeom>
        </p:spPr>
        <p:txBody>
          <a:bodyPr anchor="t"/>
          <a:lstStyle/>
          <a:p>
            <a:pPr/>
            <a:r>
              <a:t>Teorema de Bayes</a:t>
            </a:r>
          </a:p>
        </p:txBody>
      </p:sp>
      <p:pic>
        <p:nvPicPr>
          <p:cNvPr id="193" name="Picture 10" descr="Picture 10"/>
          <p:cNvPicPr>
            <a:picLocks noChangeAspect="1"/>
          </p:cNvPicPr>
          <p:nvPr/>
        </p:nvPicPr>
        <p:blipFill>
          <a:blip r:embed="rId3">
            <a:extLst/>
          </a:blip>
          <a:stretch>
            <a:fillRect/>
          </a:stretch>
        </p:blipFill>
        <p:spPr>
          <a:xfrm rot="7060696">
            <a:off x="2770681" y="1428290"/>
            <a:ext cx="788959" cy="621305"/>
          </a:xfrm>
          <a:prstGeom prst="rect">
            <a:avLst/>
          </a:prstGeom>
          <a:ln w="12700">
            <a:miter lim="400000"/>
          </a:ln>
        </p:spPr>
      </p:pic>
      <p:pic>
        <p:nvPicPr>
          <p:cNvPr id="194" name="Picture 10" descr="Picture 10"/>
          <p:cNvPicPr>
            <a:picLocks noChangeAspect="1"/>
          </p:cNvPicPr>
          <p:nvPr/>
        </p:nvPicPr>
        <p:blipFill>
          <a:blip r:embed="rId3">
            <a:extLst/>
          </a:blip>
          <a:stretch>
            <a:fillRect/>
          </a:stretch>
        </p:blipFill>
        <p:spPr>
          <a:xfrm rot="2337814">
            <a:off x="4374689" y="2532516"/>
            <a:ext cx="788959" cy="621305"/>
          </a:xfrm>
          <a:prstGeom prst="rect">
            <a:avLst/>
          </a:prstGeom>
          <a:ln w="12700">
            <a:miter lim="400000"/>
          </a:ln>
        </p:spPr>
      </p:pic>
      <p:pic>
        <p:nvPicPr>
          <p:cNvPr id="195" name="Picture 10" descr="Picture 10"/>
          <p:cNvPicPr>
            <a:picLocks noChangeAspect="1"/>
          </p:cNvPicPr>
          <p:nvPr/>
        </p:nvPicPr>
        <p:blipFill>
          <a:blip r:embed="rId3">
            <a:extLst/>
          </a:blip>
          <a:stretch>
            <a:fillRect/>
          </a:stretch>
        </p:blipFill>
        <p:spPr>
          <a:xfrm rot="3986213">
            <a:off x="4202207" y="1384281"/>
            <a:ext cx="788959" cy="621305"/>
          </a:xfrm>
          <a:prstGeom prst="rect">
            <a:avLst/>
          </a:prstGeom>
          <a:ln w="12700">
            <a:miter lim="400000"/>
          </a:ln>
        </p:spPr>
      </p:pic>
      <p:pic>
        <p:nvPicPr>
          <p:cNvPr id="196" name="Picture 10" descr="Picture 10"/>
          <p:cNvPicPr>
            <a:picLocks noChangeAspect="1"/>
          </p:cNvPicPr>
          <p:nvPr/>
        </p:nvPicPr>
        <p:blipFill>
          <a:blip r:embed="rId3">
            <a:extLst/>
          </a:blip>
          <a:stretch>
            <a:fillRect/>
          </a:stretch>
        </p:blipFill>
        <p:spPr>
          <a:xfrm rot="4358760">
            <a:off x="2675409" y="2317682"/>
            <a:ext cx="788959" cy="621305"/>
          </a:xfrm>
          <a:prstGeom prst="rect">
            <a:avLst/>
          </a:prstGeom>
          <a:ln w="12700">
            <a:miter lim="400000"/>
          </a:ln>
        </p:spPr>
      </p:pic>
      <p:pic>
        <p:nvPicPr>
          <p:cNvPr id="197" name="Picture 10" descr="Picture 10"/>
          <p:cNvPicPr>
            <a:picLocks noChangeAspect="1"/>
          </p:cNvPicPr>
          <p:nvPr/>
        </p:nvPicPr>
        <p:blipFill>
          <a:blip r:embed="rId3">
            <a:extLst/>
          </a:blip>
          <a:stretch>
            <a:fillRect/>
          </a:stretch>
        </p:blipFill>
        <p:spPr>
          <a:xfrm rot="2337814">
            <a:off x="4180428" y="2251761"/>
            <a:ext cx="788959" cy="621304"/>
          </a:xfrm>
          <a:prstGeom prst="rect">
            <a:avLst/>
          </a:prstGeom>
          <a:ln w="12700">
            <a:miter lim="400000"/>
          </a:ln>
        </p:spPr>
      </p:pic>
      <p:pic>
        <p:nvPicPr>
          <p:cNvPr id="198" name="Picture 10" descr="Picture 10"/>
          <p:cNvPicPr>
            <a:picLocks noChangeAspect="1"/>
          </p:cNvPicPr>
          <p:nvPr/>
        </p:nvPicPr>
        <p:blipFill>
          <a:blip r:embed="rId3">
            <a:extLst/>
          </a:blip>
          <a:stretch>
            <a:fillRect/>
          </a:stretch>
        </p:blipFill>
        <p:spPr>
          <a:xfrm rot="8904759">
            <a:off x="4108043" y="1712496"/>
            <a:ext cx="788959" cy="621305"/>
          </a:xfrm>
          <a:prstGeom prst="rect">
            <a:avLst/>
          </a:prstGeom>
          <a:ln w="12700">
            <a:miter lim="400000"/>
          </a:ln>
        </p:spPr>
      </p:pic>
      <p:pic>
        <p:nvPicPr>
          <p:cNvPr id="199" name="Picture 10" descr="Picture 10"/>
          <p:cNvPicPr>
            <a:picLocks noChangeAspect="1"/>
          </p:cNvPicPr>
          <p:nvPr/>
        </p:nvPicPr>
        <p:blipFill>
          <a:blip r:embed="rId3">
            <a:extLst/>
          </a:blip>
          <a:stretch>
            <a:fillRect/>
          </a:stretch>
        </p:blipFill>
        <p:spPr>
          <a:xfrm rot="9725505">
            <a:off x="5240263" y="2708337"/>
            <a:ext cx="788959" cy="621304"/>
          </a:xfrm>
          <a:prstGeom prst="rect">
            <a:avLst/>
          </a:prstGeom>
          <a:ln w="12700">
            <a:miter lim="400000"/>
          </a:ln>
        </p:spPr>
      </p:pic>
      <p:pic>
        <p:nvPicPr>
          <p:cNvPr id="200" name="Picture 10" descr="Picture 10"/>
          <p:cNvPicPr>
            <a:picLocks noChangeAspect="1"/>
          </p:cNvPicPr>
          <p:nvPr/>
        </p:nvPicPr>
        <p:blipFill>
          <a:blip r:embed="rId3">
            <a:extLst/>
          </a:blip>
          <a:stretch>
            <a:fillRect/>
          </a:stretch>
        </p:blipFill>
        <p:spPr>
          <a:xfrm rot="10800000">
            <a:off x="3809689" y="2505197"/>
            <a:ext cx="788959" cy="621305"/>
          </a:xfrm>
          <a:prstGeom prst="rect">
            <a:avLst/>
          </a:prstGeom>
          <a:ln w="12700">
            <a:miter lim="400000"/>
          </a:ln>
        </p:spPr>
      </p:pic>
      <p:pic>
        <p:nvPicPr>
          <p:cNvPr id="201" name="Picture 10" descr="Picture 10"/>
          <p:cNvPicPr>
            <a:picLocks noChangeAspect="1"/>
          </p:cNvPicPr>
          <p:nvPr/>
        </p:nvPicPr>
        <p:blipFill>
          <a:blip r:embed="rId3">
            <a:extLst/>
          </a:blip>
          <a:stretch>
            <a:fillRect/>
          </a:stretch>
        </p:blipFill>
        <p:spPr>
          <a:xfrm rot="12820947">
            <a:off x="3054959" y="2707544"/>
            <a:ext cx="788959" cy="621305"/>
          </a:xfrm>
          <a:prstGeom prst="rect">
            <a:avLst/>
          </a:prstGeom>
          <a:ln w="12700">
            <a:miter lim="400000"/>
          </a:ln>
        </p:spPr>
      </p:pic>
      <p:pic>
        <p:nvPicPr>
          <p:cNvPr id="202" name="Picture 10" descr="Picture 10"/>
          <p:cNvPicPr>
            <a:picLocks noChangeAspect="1"/>
          </p:cNvPicPr>
          <p:nvPr/>
        </p:nvPicPr>
        <p:blipFill>
          <a:blip r:embed="rId3">
            <a:extLst/>
          </a:blip>
          <a:stretch>
            <a:fillRect/>
          </a:stretch>
        </p:blipFill>
        <p:spPr>
          <a:xfrm rot="10800000">
            <a:off x="3069888" y="3368566"/>
            <a:ext cx="788959" cy="621305"/>
          </a:xfrm>
          <a:prstGeom prst="rect">
            <a:avLst/>
          </a:prstGeom>
          <a:ln w="12700">
            <a:miter lim="400000"/>
          </a:ln>
        </p:spPr>
      </p:pic>
      <p:pic>
        <p:nvPicPr>
          <p:cNvPr id="203" name="Picture 10" descr="Picture 10"/>
          <p:cNvPicPr>
            <a:picLocks noChangeAspect="1"/>
          </p:cNvPicPr>
          <p:nvPr/>
        </p:nvPicPr>
        <p:blipFill>
          <a:blip r:embed="rId3">
            <a:extLst/>
          </a:blip>
          <a:stretch>
            <a:fillRect/>
          </a:stretch>
        </p:blipFill>
        <p:spPr>
          <a:xfrm rot="9696387">
            <a:off x="3256738" y="2954134"/>
            <a:ext cx="788959" cy="621305"/>
          </a:xfrm>
          <a:prstGeom prst="rect">
            <a:avLst/>
          </a:prstGeom>
          <a:ln w="12700">
            <a:miter lim="400000"/>
          </a:ln>
        </p:spPr>
      </p:pic>
      <p:pic>
        <p:nvPicPr>
          <p:cNvPr id="204" name="Picture 10" descr="Picture 10"/>
          <p:cNvPicPr>
            <a:picLocks noChangeAspect="1"/>
          </p:cNvPicPr>
          <p:nvPr/>
        </p:nvPicPr>
        <p:blipFill>
          <a:blip r:embed="rId3">
            <a:extLst/>
          </a:blip>
          <a:stretch>
            <a:fillRect/>
          </a:stretch>
        </p:blipFill>
        <p:spPr>
          <a:xfrm rot="10800000">
            <a:off x="2441692" y="2947343"/>
            <a:ext cx="788959" cy="621305"/>
          </a:xfrm>
          <a:prstGeom prst="rect">
            <a:avLst/>
          </a:prstGeom>
          <a:ln w="12700">
            <a:miter lim="400000"/>
          </a:ln>
        </p:spPr>
      </p:pic>
      <p:pic>
        <p:nvPicPr>
          <p:cNvPr id="205" name="Picture 10" descr="Picture 10"/>
          <p:cNvPicPr>
            <a:picLocks noChangeAspect="1"/>
          </p:cNvPicPr>
          <p:nvPr/>
        </p:nvPicPr>
        <p:blipFill>
          <a:blip r:embed="rId3">
            <a:extLst/>
          </a:blip>
          <a:stretch>
            <a:fillRect/>
          </a:stretch>
        </p:blipFill>
        <p:spPr>
          <a:xfrm rot="7009110">
            <a:off x="5406044" y="2344794"/>
            <a:ext cx="788959" cy="621305"/>
          </a:xfrm>
          <a:prstGeom prst="rect">
            <a:avLst/>
          </a:prstGeom>
          <a:ln w="12700">
            <a:miter lim="400000"/>
          </a:ln>
        </p:spPr>
      </p:pic>
      <p:pic>
        <p:nvPicPr>
          <p:cNvPr id="206" name="Picture 10" descr="Picture 10"/>
          <p:cNvPicPr>
            <a:picLocks noChangeAspect="1"/>
          </p:cNvPicPr>
          <p:nvPr/>
        </p:nvPicPr>
        <p:blipFill>
          <a:blip r:embed="rId3">
            <a:extLst/>
          </a:blip>
          <a:stretch>
            <a:fillRect/>
          </a:stretch>
        </p:blipFill>
        <p:spPr>
          <a:xfrm rot="9816022">
            <a:off x="2842253" y="1891963"/>
            <a:ext cx="788959" cy="621305"/>
          </a:xfrm>
          <a:prstGeom prst="rect">
            <a:avLst/>
          </a:prstGeom>
          <a:ln w="12700">
            <a:miter lim="400000"/>
          </a:ln>
        </p:spPr>
      </p:pic>
      <p:pic>
        <p:nvPicPr>
          <p:cNvPr id="207" name="Picture 10" descr="Picture 10"/>
          <p:cNvPicPr>
            <a:picLocks noChangeAspect="1"/>
          </p:cNvPicPr>
          <p:nvPr/>
        </p:nvPicPr>
        <p:blipFill>
          <a:blip r:embed="rId3">
            <a:extLst/>
          </a:blip>
          <a:stretch>
            <a:fillRect/>
          </a:stretch>
        </p:blipFill>
        <p:spPr>
          <a:xfrm rot="5653242">
            <a:off x="4570241" y="3296965"/>
            <a:ext cx="788959" cy="621305"/>
          </a:xfrm>
          <a:prstGeom prst="rect">
            <a:avLst/>
          </a:prstGeom>
          <a:ln w="12700">
            <a:miter lim="400000"/>
          </a:ln>
        </p:spPr>
      </p:pic>
      <p:pic>
        <p:nvPicPr>
          <p:cNvPr id="208" name="Picture 10" descr="Picture 10"/>
          <p:cNvPicPr>
            <a:picLocks noChangeAspect="1"/>
          </p:cNvPicPr>
          <p:nvPr/>
        </p:nvPicPr>
        <p:blipFill>
          <a:blip r:embed="rId3">
            <a:extLst/>
          </a:blip>
          <a:stretch>
            <a:fillRect/>
          </a:stretch>
        </p:blipFill>
        <p:spPr>
          <a:xfrm rot="10154660">
            <a:off x="5243429" y="3139782"/>
            <a:ext cx="788959" cy="621305"/>
          </a:xfrm>
          <a:prstGeom prst="rect">
            <a:avLst/>
          </a:prstGeom>
          <a:ln w="12700">
            <a:miter lim="400000"/>
          </a:ln>
        </p:spPr>
      </p:pic>
      <p:pic>
        <p:nvPicPr>
          <p:cNvPr id="209" name="Picture 10" descr="Picture 10"/>
          <p:cNvPicPr>
            <a:picLocks noChangeAspect="1"/>
          </p:cNvPicPr>
          <p:nvPr/>
        </p:nvPicPr>
        <p:blipFill>
          <a:blip r:embed="rId3">
            <a:extLst/>
          </a:blip>
          <a:stretch>
            <a:fillRect/>
          </a:stretch>
        </p:blipFill>
        <p:spPr>
          <a:xfrm rot="7336057">
            <a:off x="2995565" y="3649972"/>
            <a:ext cx="788959" cy="621305"/>
          </a:xfrm>
          <a:prstGeom prst="rect">
            <a:avLst/>
          </a:prstGeom>
          <a:ln w="12700">
            <a:miter lim="400000"/>
          </a:ln>
        </p:spPr>
      </p:pic>
      <p:pic>
        <p:nvPicPr>
          <p:cNvPr id="210" name="Picture 10" descr="Picture 10"/>
          <p:cNvPicPr>
            <a:picLocks noChangeAspect="1"/>
          </p:cNvPicPr>
          <p:nvPr/>
        </p:nvPicPr>
        <p:blipFill>
          <a:blip r:embed="rId3">
            <a:extLst/>
          </a:blip>
          <a:stretch>
            <a:fillRect/>
          </a:stretch>
        </p:blipFill>
        <p:spPr>
          <a:xfrm rot="7336057">
            <a:off x="3685045" y="3372291"/>
            <a:ext cx="788959" cy="621305"/>
          </a:xfrm>
          <a:prstGeom prst="rect">
            <a:avLst/>
          </a:prstGeom>
          <a:ln w="12700">
            <a:miter lim="400000"/>
          </a:ln>
        </p:spPr>
      </p:pic>
      <p:pic>
        <p:nvPicPr>
          <p:cNvPr id="211" name="Picture 10" descr="Picture 10"/>
          <p:cNvPicPr>
            <a:picLocks noChangeAspect="1"/>
          </p:cNvPicPr>
          <p:nvPr/>
        </p:nvPicPr>
        <p:blipFill>
          <a:blip r:embed="rId3">
            <a:extLst/>
          </a:blip>
          <a:stretch>
            <a:fillRect/>
          </a:stretch>
        </p:blipFill>
        <p:spPr>
          <a:xfrm rot="7336057">
            <a:off x="4407694" y="1752469"/>
            <a:ext cx="788959" cy="621304"/>
          </a:xfrm>
          <a:prstGeom prst="rect">
            <a:avLst/>
          </a:prstGeom>
          <a:ln w="12700">
            <a:miter lim="400000"/>
          </a:ln>
        </p:spPr>
      </p:pic>
      <p:pic>
        <p:nvPicPr>
          <p:cNvPr id="212" name="Picture 10" descr="Picture 10"/>
          <p:cNvPicPr>
            <a:picLocks noChangeAspect="1"/>
          </p:cNvPicPr>
          <p:nvPr/>
        </p:nvPicPr>
        <p:blipFill>
          <a:blip r:embed="rId3">
            <a:extLst/>
          </a:blip>
          <a:stretch>
            <a:fillRect/>
          </a:stretch>
        </p:blipFill>
        <p:spPr>
          <a:xfrm rot="5653242">
            <a:off x="4549861" y="2387586"/>
            <a:ext cx="788959" cy="621305"/>
          </a:xfrm>
          <a:prstGeom prst="rect">
            <a:avLst/>
          </a:prstGeom>
          <a:ln w="12700">
            <a:miter lim="400000"/>
          </a:ln>
        </p:spPr>
      </p:pic>
      <p:pic>
        <p:nvPicPr>
          <p:cNvPr id="213" name="Picture 10" descr="Picture 10"/>
          <p:cNvPicPr>
            <a:picLocks noChangeAspect="1"/>
          </p:cNvPicPr>
          <p:nvPr/>
        </p:nvPicPr>
        <p:blipFill>
          <a:blip r:embed="rId3">
            <a:extLst/>
          </a:blip>
          <a:stretch>
            <a:fillRect/>
          </a:stretch>
        </p:blipFill>
        <p:spPr>
          <a:xfrm rot="5653242">
            <a:off x="4344966" y="2149237"/>
            <a:ext cx="788959" cy="621305"/>
          </a:xfrm>
          <a:prstGeom prst="rect">
            <a:avLst/>
          </a:prstGeom>
          <a:ln w="12700">
            <a:miter lim="400000"/>
          </a:ln>
        </p:spPr>
      </p:pic>
      <p:pic>
        <p:nvPicPr>
          <p:cNvPr id="214" name="Picture 10" descr="Picture 10"/>
          <p:cNvPicPr>
            <a:picLocks noChangeAspect="1"/>
          </p:cNvPicPr>
          <p:nvPr/>
        </p:nvPicPr>
        <p:blipFill>
          <a:blip r:embed="rId3">
            <a:extLst/>
          </a:blip>
          <a:stretch>
            <a:fillRect/>
          </a:stretch>
        </p:blipFill>
        <p:spPr>
          <a:xfrm rot="19601528">
            <a:off x="3137989" y="1819520"/>
            <a:ext cx="788959" cy="621305"/>
          </a:xfrm>
          <a:prstGeom prst="rect">
            <a:avLst/>
          </a:prstGeom>
          <a:ln w="12700">
            <a:miter lim="400000"/>
          </a:ln>
        </p:spPr>
      </p:pic>
      <p:pic>
        <p:nvPicPr>
          <p:cNvPr id="215" name="Picture 10" descr="Picture 10"/>
          <p:cNvPicPr>
            <a:picLocks noChangeAspect="1"/>
          </p:cNvPicPr>
          <p:nvPr/>
        </p:nvPicPr>
        <p:blipFill>
          <a:blip r:embed="rId3">
            <a:extLst/>
          </a:blip>
          <a:stretch>
            <a:fillRect/>
          </a:stretch>
        </p:blipFill>
        <p:spPr>
          <a:xfrm rot="19702711">
            <a:off x="4066633" y="1926440"/>
            <a:ext cx="788959" cy="621305"/>
          </a:xfrm>
          <a:prstGeom prst="rect">
            <a:avLst/>
          </a:prstGeom>
          <a:ln w="12700">
            <a:miter lim="400000"/>
          </a:ln>
        </p:spPr>
      </p:pic>
      <p:pic>
        <p:nvPicPr>
          <p:cNvPr id="216" name="Picture 10" descr="Picture 10"/>
          <p:cNvPicPr>
            <a:picLocks noChangeAspect="1"/>
          </p:cNvPicPr>
          <p:nvPr/>
        </p:nvPicPr>
        <p:blipFill>
          <a:blip r:embed="rId3">
            <a:extLst/>
          </a:blip>
          <a:stretch>
            <a:fillRect/>
          </a:stretch>
        </p:blipFill>
        <p:spPr>
          <a:xfrm rot="4358760">
            <a:off x="3203630" y="1934474"/>
            <a:ext cx="788959" cy="621305"/>
          </a:xfrm>
          <a:prstGeom prst="rect">
            <a:avLst/>
          </a:prstGeom>
          <a:ln w="12700">
            <a:miter lim="400000"/>
          </a:ln>
        </p:spPr>
      </p:pic>
      <p:pic>
        <p:nvPicPr>
          <p:cNvPr id="217" name="Picture 10" descr="Picture 10"/>
          <p:cNvPicPr>
            <a:picLocks noChangeAspect="1"/>
          </p:cNvPicPr>
          <p:nvPr/>
        </p:nvPicPr>
        <p:blipFill>
          <a:blip r:embed="rId3">
            <a:extLst/>
          </a:blip>
          <a:stretch>
            <a:fillRect/>
          </a:stretch>
        </p:blipFill>
        <p:spPr>
          <a:xfrm rot="2463519">
            <a:off x="2203775" y="1734400"/>
            <a:ext cx="788959" cy="621305"/>
          </a:xfrm>
          <a:prstGeom prst="rect">
            <a:avLst/>
          </a:prstGeom>
          <a:ln w="12700">
            <a:miter lim="400000"/>
          </a:ln>
        </p:spPr>
      </p:pic>
      <p:pic>
        <p:nvPicPr>
          <p:cNvPr id="218" name="Picture 10" descr="Picture 10"/>
          <p:cNvPicPr>
            <a:picLocks noChangeAspect="1"/>
          </p:cNvPicPr>
          <p:nvPr/>
        </p:nvPicPr>
        <p:blipFill>
          <a:blip r:embed="rId3">
            <a:extLst/>
          </a:blip>
          <a:stretch>
            <a:fillRect/>
          </a:stretch>
        </p:blipFill>
        <p:spPr>
          <a:xfrm rot="2337814">
            <a:off x="2625850" y="1318707"/>
            <a:ext cx="788959" cy="621304"/>
          </a:xfrm>
          <a:prstGeom prst="rect">
            <a:avLst/>
          </a:prstGeom>
          <a:ln w="12700">
            <a:miter lim="400000"/>
          </a:ln>
        </p:spPr>
      </p:pic>
      <p:pic>
        <p:nvPicPr>
          <p:cNvPr id="219" name="Picture 10" descr="Picture 10"/>
          <p:cNvPicPr>
            <a:picLocks noChangeAspect="1"/>
          </p:cNvPicPr>
          <p:nvPr/>
        </p:nvPicPr>
        <p:blipFill>
          <a:blip r:embed="rId3">
            <a:extLst/>
          </a:blip>
          <a:stretch>
            <a:fillRect/>
          </a:stretch>
        </p:blipFill>
        <p:spPr>
          <a:xfrm rot="11746452">
            <a:off x="3069350" y="1910220"/>
            <a:ext cx="788959" cy="621305"/>
          </a:xfrm>
          <a:prstGeom prst="rect">
            <a:avLst/>
          </a:prstGeom>
          <a:ln w="12700">
            <a:miter lim="400000"/>
          </a:ln>
        </p:spPr>
      </p:pic>
      <p:pic>
        <p:nvPicPr>
          <p:cNvPr id="220" name="Picture 10" descr="Picture 10"/>
          <p:cNvPicPr>
            <a:picLocks noChangeAspect="1"/>
          </p:cNvPicPr>
          <p:nvPr/>
        </p:nvPicPr>
        <p:blipFill>
          <a:blip r:embed="rId3">
            <a:extLst/>
          </a:blip>
          <a:stretch>
            <a:fillRect/>
          </a:stretch>
        </p:blipFill>
        <p:spPr>
          <a:xfrm rot="12820947">
            <a:off x="2544647" y="2438391"/>
            <a:ext cx="788958" cy="621305"/>
          </a:xfrm>
          <a:prstGeom prst="rect">
            <a:avLst/>
          </a:prstGeom>
          <a:ln w="12700">
            <a:miter lim="400000"/>
          </a:ln>
        </p:spPr>
      </p:pic>
      <p:pic>
        <p:nvPicPr>
          <p:cNvPr id="221" name="Picture 10" descr="Picture 10"/>
          <p:cNvPicPr>
            <a:picLocks noChangeAspect="1"/>
          </p:cNvPicPr>
          <p:nvPr/>
        </p:nvPicPr>
        <p:blipFill>
          <a:blip r:embed="rId3">
            <a:extLst/>
          </a:blip>
          <a:stretch>
            <a:fillRect/>
          </a:stretch>
        </p:blipFill>
        <p:spPr>
          <a:xfrm rot="7134816">
            <a:off x="3235130" y="1546677"/>
            <a:ext cx="788959" cy="621305"/>
          </a:xfrm>
          <a:prstGeom prst="rect">
            <a:avLst/>
          </a:prstGeom>
          <a:ln w="12700">
            <a:miter lim="400000"/>
          </a:ln>
        </p:spPr>
      </p:pic>
      <p:pic>
        <p:nvPicPr>
          <p:cNvPr id="222" name="Picture 10" descr="Picture 10"/>
          <p:cNvPicPr>
            <a:picLocks noChangeAspect="1"/>
          </p:cNvPicPr>
          <p:nvPr/>
        </p:nvPicPr>
        <p:blipFill>
          <a:blip r:embed="rId3">
            <a:extLst/>
          </a:blip>
          <a:stretch>
            <a:fillRect/>
          </a:stretch>
        </p:blipFill>
        <p:spPr>
          <a:xfrm rot="7674189">
            <a:off x="2508105" y="2598216"/>
            <a:ext cx="788959" cy="621305"/>
          </a:xfrm>
          <a:prstGeom prst="rect">
            <a:avLst/>
          </a:prstGeom>
          <a:ln w="12700">
            <a:miter lim="400000"/>
          </a:ln>
        </p:spPr>
      </p:pic>
      <p:pic>
        <p:nvPicPr>
          <p:cNvPr id="223" name="Picture 10" descr="Picture 10"/>
          <p:cNvPicPr>
            <a:picLocks noChangeAspect="1"/>
          </p:cNvPicPr>
          <p:nvPr/>
        </p:nvPicPr>
        <p:blipFill>
          <a:blip r:embed="rId3">
            <a:extLst/>
          </a:blip>
          <a:stretch>
            <a:fillRect/>
          </a:stretch>
        </p:blipFill>
        <p:spPr>
          <a:xfrm rot="10154660">
            <a:off x="3289108" y="2583906"/>
            <a:ext cx="788959" cy="621305"/>
          </a:xfrm>
          <a:prstGeom prst="rect">
            <a:avLst/>
          </a:prstGeom>
          <a:ln w="12700">
            <a:miter lim="400000"/>
          </a:ln>
        </p:spPr>
      </p:pic>
      <p:pic>
        <p:nvPicPr>
          <p:cNvPr id="224" name="Picture 10" descr="Picture 10"/>
          <p:cNvPicPr>
            <a:picLocks noChangeAspect="1"/>
          </p:cNvPicPr>
          <p:nvPr/>
        </p:nvPicPr>
        <p:blipFill>
          <a:blip r:embed="rId3">
            <a:extLst/>
          </a:blip>
          <a:stretch>
            <a:fillRect/>
          </a:stretch>
        </p:blipFill>
        <p:spPr>
          <a:xfrm rot="5778948">
            <a:off x="2378947" y="1589470"/>
            <a:ext cx="788959" cy="621305"/>
          </a:xfrm>
          <a:prstGeom prst="rect">
            <a:avLst/>
          </a:prstGeom>
          <a:ln w="12700">
            <a:miter lim="400000"/>
          </a:ln>
        </p:spPr>
      </p:pic>
      <p:pic>
        <p:nvPicPr>
          <p:cNvPr id="225" name="Picture 10" descr="Picture 10"/>
          <p:cNvPicPr>
            <a:picLocks noChangeAspect="1"/>
          </p:cNvPicPr>
          <p:nvPr/>
        </p:nvPicPr>
        <p:blipFill>
          <a:blip r:embed="rId3">
            <a:extLst/>
          </a:blip>
          <a:stretch>
            <a:fillRect/>
          </a:stretch>
        </p:blipFill>
        <p:spPr>
          <a:xfrm rot="9696387">
            <a:off x="4746955" y="1329991"/>
            <a:ext cx="788959" cy="621304"/>
          </a:xfrm>
          <a:prstGeom prst="rect">
            <a:avLst/>
          </a:prstGeom>
          <a:ln w="12700">
            <a:miter lim="400000"/>
          </a:ln>
        </p:spPr>
      </p:pic>
      <p:pic>
        <p:nvPicPr>
          <p:cNvPr id="226" name="Picture 10" descr="Picture 10"/>
          <p:cNvPicPr>
            <a:picLocks noChangeAspect="1"/>
          </p:cNvPicPr>
          <p:nvPr/>
        </p:nvPicPr>
        <p:blipFill>
          <a:blip r:embed="rId3">
            <a:extLst/>
          </a:blip>
          <a:stretch>
            <a:fillRect/>
          </a:stretch>
        </p:blipFill>
        <p:spPr>
          <a:xfrm rot="3758002">
            <a:off x="5429675" y="1564145"/>
            <a:ext cx="788959" cy="621305"/>
          </a:xfrm>
          <a:prstGeom prst="rect">
            <a:avLst/>
          </a:prstGeom>
          <a:ln w="12700">
            <a:miter lim="400000"/>
          </a:ln>
        </p:spPr>
      </p:pic>
      <p:pic>
        <p:nvPicPr>
          <p:cNvPr id="227" name="Picture 10" descr="Picture 10"/>
          <p:cNvPicPr>
            <a:picLocks noChangeAspect="1"/>
          </p:cNvPicPr>
          <p:nvPr/>
        </p:nvPicPr>
        <p:blipFill>
          <a:blip r:embed="rId3">
            <a:extLst/>
          </a:blip>
          <a:stretch>
            <a:fillRect/>
          </a:stretch>
        </p:blipFill>
        <p:spPr>
          <a:xfrm rot="16200000">
            <a:off x="5586853" y="2078397"/>
            <a:ext cx="788959" cy="621305"/>
          </a:xfrm>
          <a:prstGeom prst="rect">
            <a:avLst/>
          </a:prstGeom>
          <a:ln w="12700">
            <a:miter lim="400000"/>
          </a:ln>
        </p:spPr>
      </p:pic>
      <p:pic>
        <p:nvPicPr>
          <p:cNvPr id="228" name="Picture 10" descr="Picture 10"/>
          <p:cNvPicPr>
            <a:picLocks noChangeAspect="1"/>
          </p:cNvPicPr>
          <p:nvPr/>
        </p:nvPicPr>
        <p:blipFill>
          <a:blip r:embed="rId3">
            <a:extLst/>
          </a:blip>
          <a:stretch>
            <a:fillRect/>
          </a:stretch>
        </p:blipFill>
        <p:spPr>
          <a:xfrm rot="8904759">
            <a:off x="5813595" y="1767745"/>
            <a:ext cx="788959" cy="621304"/>
          </a:xfrm>
          <a:prstGeom prst="rect">
            <a:avLst/>
          </a:prstGeom>
          <a:ln w="12700">
            <a:miter lim="400000"/>
          </a:ln>
        </p:spPr>
      </p:pic>
      <p:pic>
        <p:nvPicPr>
          <p:cNvPr id="229" name="Picture 10" descr="Picture 10"/>
          <p:cNvPicPr>
            <a:picLocks noChangeAspect="1"/>
          </p:cNvPicPr>
          <p:nvPr/>
        </p:nvPicPr>
        <p:blipFill>
          <a:blip r:embed="rId3">
            <a:extLst/>
          </a:blip>
          <a:stretch>
            <a:fillRect/>
          </a:stretch>
        </p:blipFill>
        <p:spPr>
          <a:xfrm rot="10800000">
            <a:off x="5058864" y="1970091"/>
            <a:ext cx="788959" cy="621305"/>
          </a:xfrm>
          <a:prstGeom prst="rect">
            <a:avLst/>
          </a:prstGeom>
          <a:ln w="12700">
            <a:miter lim="400000"/>
          </a:ln>
        </p:spPr>
      </p:pic>
      <p:pic>
        <p:nvPicPr>
          <p:cNvPr id="230" name="Picture 10" descr="Picture 10"/>
          <p:cNvPicPr>
            <a:picLocks noChangeAspect="1"/>
          </p:cNvPicPr>
          <p:nvPr/>
        </p:nvPicPr>
        <p:blipFill>
          <a:blip r:embed="rId3">
            <a:extLst/>
          </a:blip>
          <a:stretch>
            <a:fillRect/>
          </a:stretch>
        </p:blipFill>
        <p:spPr>
          <a:xfrm rot="9696387">
            <a:off x="5006232" y="2400685"/>
            <a:ext cx="788959" cy="621305"/>
          </a:xfrm>
          <a:prstGeom prst="rect">
            <a:avLst/>
          </a:prstGeom>
          <a:ln w="12700">
            <a:miter lim="400000"/>
          </a:ln>
        </p:spPr>
      </p:pic>
      <p:pic>
        <p:nvPicPr>
          <p:cNvPr id="231" name="Picture 10" descr="Picture 10"/>
          <p:cNvPicPr>
            <a:picLocks noChangeAspect="1"/>
          </p:cNvPicPr>
          <p:nvPr/>
        </p:nvPicPr>
        <p:blipFill>
          <a:blip r:embed="rId3">
            <a:extLst/>
          </a:blip>
          <a:stretch>
            <a:fillRect/>
          </a:stretch>
        </p:blipFill>
        <p:spPr>
          <a:xfrm rot="10800000">
            <a:off x="4452935" y="2274179"/>
            <a:ext cx="788959" cy="621305"/>
          </a:xfrm>
          <a:prstGeom prst="rect">
            <a:avLst/>
          </a:prstGeom>
          <a:ln w="12700">
            <a:miter lim="400000"/>
          </a:ln>
        </p:spPr>
      </p:pic>
      <p:pic>
        <p:nvPicPr>
          <p:cNvPr id="232" name="Picture 10" descr="Picture 10"/>
          <p:cNvPicPr>
            <a:picLocks noChangeAspect="1"/>
          </p:cNvPicPr>
          <p:nvPr/>
        </p:nvPicPr>
        <p:blipFill>
          <a:blip r:embed="rId3">
            <a:extLst/>
          </a:blip>
          <a:stretch>
            <a:fillRect/>
          </a:stretch>
        </p:blipFill>
        <p:spPr>
          <a:xfrm rot="5653242">
            <a:off x="4976143" y="2747984"/>
            <a:ext cx="788959" cy="621305"/>
          </a:xfrm>
          <a:prstGeom prst="rect">
            <a:avLst/>
          </a:prstGeom>
          <a:ln w="12700">
            <a:miter lim="400000"/>
          </a:ln>
        </p:spPr>
      </p:pic>
      <p:pic>
        <p:nvPicPr>
          <p:cNvPr id="233" name="Picture 10" descr="Picture 10"/>
          <p:cNvPicPr>
            <a:picLocks noChangeAspect="1"/>
          </p:cNvPicPr>
          <p:nvPr/>
        </p:nvPicPr>
        <p:blipFill>
          <a:blip r:embed="rId3">
            <a:extLst/>
          </a:blip>
          <a:stretch>
            <a:fillRect/>
          </a:stretch>
        </p:blipFill>
        <p:spPr>
          <a:xfrm rot="5653242">
            <a:off x="5688951" y="2634839"/>
            <a:ext cx="788959" cy="621305"/>
          </a:xfrm>
          <a:prstGeom prst="rect">
            <a:avLst/>
          </a:prstGeom>
          <a:ln w="12700">
            <a:miter lim="400000"/>
          </a:ln>
        </p:spPr>
      </p:pic>
      <p:pic>
        <p:nvPicPr>
          <p:cNvPr id="234" name="Picture 10" descr="Picture 10"/>
          <p:cNvPicPr>
            <a:picLocks noChangeAspect="1"/>
          </p:cNvPicPr>
          <p:nvPr/>
        </p:nvPicPr>
        <p:blipFill>
          <a:blip r:embed="rId3">
            <a:extLst/>
          </a:blip>
          <a:stretch>
            <a:fillRect/>
          </a:stretch>
        </p:blipFill>
        <p:spPr>
          <a:xfrm rot="2199587">
            <a:off x="4429576" y="2919807"/>
            <a:ext cx="788959" cy="621305"/>
          </a:xfrm>
          <a:prstGeom prst="rect">
            <a:avLst/>
          </a:prstGeom>
          <a:ln w="12700">
            <a:miter lim="400000"/>
          </a:ln>
        </p:spPr>
      </p:pic>
      <p:pic>
        <p:nvPicPr>
          <p:cNvPr id="235" name="Picture 10" descr="Picture 10"/>
          <p:cNvPicPr>
            <a:picLocks noChangeAspect="1"/>
          </p:cNvPicPr>
          <p:nvPr/>
        </p:nvPicPr>
        <p:blipFill>
          <a:blip r:embed="rId3">
            <a:extLst/>
          </a:blip>
          <a:stretch>
            <a:fillRect/>
          </a:stretch>
        </p:blipFill>
        <p:spPr>
          <a:xfrm rot="8666530">
            <a:off x="3944508" y="1269077"/>
            <a:ext cx="788959" cy="621305"/>
          </a:xfrm>
          <a:prstGeom prst="rect">
            <a:avLst/>
          </a:prstGeom>
          <a:ln w="12700">
            <a:miter lim="400000"/>
          </a:ln>
        </p:spPr>
      </p:pic>
      <p:pic>
        <p:nvPicPr>
          <p:cNvPr id="236" name="Picture 10" descr="Picture 10"/>
          <p:cNvPicPr>
            <a:picLocks noChangeAspect="1"/>
          </p:cNvPicPr>
          <p:nvPr/>
        </p:nvPicPr>
        <p:blipFill>
          <a:blip r:embed="rId3">
            <a:extLst/>
          </a:blip>
          <a:stretch>
            <a:fillRect/>
          </a:stretch>
        </p:blipFill>
        <p:spPr>
          <a:xfrm rot="16061774">
            <a:off x="4510004" y="3108256"/>
            <a:ext cx="788959" cy="621305"/>
          </a:xfrm>
          <a:prstGeom prst="rect">
            <a:avLst/>
          </a:prstGeom>
          <a:ln w="12700">
            <a:miter lim="400000"/>
          </a:ln>
        </p:spPr>
      </p:pic>
      <p:pic>
        <p:nvPicPr>
          <p:cNvPr id="237" name="Picture 10" descr="Picture 10"/>
          <p:cNvPicPr>
            <a:picLocks noChangeAspect="1"/>
          </p:cNvPicPr>
          <p:nvPr/>
        </p:nvPicPr>
        <p:blipFill>
          <a:blip r:embed="rId3">
            <a:extLst/>
          </a:blip>
          <a:stretch>
            <a:fillRect/>
          </a:stretch>
        </p:blipFill>
        <p:spPr>
          <a:xfrm rot="8666530">
            <a:off x="4674647" y="2658983"/>
            <a:ext cx="788959" cy="621305"/>
          </a:xfrm>
          <a:prstGeom prst="rect">
            <a:avLst/>
          </a:prstGeom>
          <a:ln w="12700">
            <a:miter lim="400000"/>
          </a:ln>
        </p:spPr>
      </p:pic>
      <p:pic>
        <p:nvPicPr>
          <p:cNvPr id="238" name="Picture 10" descr="Picture 10"/>
          <p:cNvPicPr>
            <a:picLocks noChangeAspect="1"/>
          </p:cNvPicPr>
          <p:nvPr/>
        </p:nvPicPr>
        <p:blipFill>
          <a:blip r:embed="rId3">
            <a:extLst/>
          </a:blip>
          <a:stretch>
            <a:fillRect/>
          </a:stretch>
        </p:blipFill>
        <p:spPr>
          <a:xfrm rot="8666530">
            <a:off x="3810491" y="3284239"/>
            <a:ext cx="788959" cy="621305"/>
          </a:xfrm>
          <a:prstGeom prst="rect">
            <a:avLst/>
          </a:prstGeom>
          <a:ln w="12700">
            <a:miter lim="400000"/>
          </a:ln>
        </p:spPr>
      </p:pic>
      <p:pic>
        <p:nvPicPr>
          <p:cNvPr id="239" name="Picture 10" descr="Picture 10"/>
          <p:cNvPicPr>
            <a:picLocks noChangeAspect="1"/>
          </p:cNvPicPr>
          <p:nvPr/>
        </p:nvPicPr>
        <p:blipFill>
          <a:blip r:embed="rId3">
            <a:extLst/>
          </a:blip>
          <a:stretch>
            <a:fillRect/>
          </a:stretch>
        </p:blipFill>
        <p:spPr>
          <a:xfrm rot="17342353">
            <a:off x="3860300" y="2191155"/>
            <a:ext cx="788959" cy="621305"/>
          </a:xfrm>
          <a:prstGeom prst="rect">
            <a:avLst/>
          </a:prstGeom>
          <a:ln w="12700">
            <a:miter lim="400000"/>
          </a:ln>
        </p:spPr>
      </p:pic>
      <p:pic>
        <p:nvPicPr>
          <p:cNvPr id="240" name="Picture 10" descr="Picture 10"/>
          <p:cNvPicPr>
            <a:picLocks noChangeAspect="1"/>
          </p:cNvPicPr>
          <p:nvPr/>
        </p:nvPicPr>
        <p:blipFill>
          <a:blip r:embed="rId3">
            <a:extLst/>
          </a:blip>
          <a:stretch>
            <a:fillRect/>
          </a:stretch>
        </p:blipFill>
        <p:spPr>
          <a:xfrm rot="204344">
            <a:off x="3925940" y="2306110"/>
            <a:ext cx="788959" cy="621304"/>
          </a:xfrm>
          <a:prstGeom prst="rect">
            <a:avLst/>
          </a:prstGeom>
          <a:ln w="12700">
            <a:miter lim="400000"/>
          </a:ln>
        </p:spPr>
      </p:pic>
      <p:pic>
        <p:nvPicPr>
          <p:cNvPr id="241" name="Picture 10" descr="Picture 10"/>
          <p:cNvPicPr>
            <a:picLocks noChangeAspect="1"/>
          </p:cNvPicPr>
          <p:nvPr/>
        </p:nvPicPr>
        <p:blipFill>
          <a:blip r:embed="rId3">
            <a:extLst/>
          </a:blip>
          <a:stretch>
            <a:fillRect/>
          </a:stretch>
        </p:blipFill>
        <p:spPr>
          <a:xfrm rot="4875641">
            <a:off x="4794237" y="1952999"/>
            <a:ext cx="788959" cy="621305"/>
          </a:xfrm>
          <a:prstGeom prst="rect">
            <a:avLst/>
          </a:prstGeom>
          <a:ln w="12700">
            <a:miter lim="400000"/>
          </a:ln>
        </p:spPr>
      </p:pic>
      <p:pic>
        <p:nvPicPr>
          <p:cNvPr id="242" name="Picture 10" descr="Picture 10"/>
          <p:cNvPicPr>
            <a:picLocks noChangeAspect="1"/>
          </p:cNvPicPr>
          <p:nvPr/>
        </p:nvPicPr>
        <p:blipFill>
          <a:blip r:embed="rId3">
            <a:extLst/>
          </a:blip>
          <a:stretch>
            <a:fillRect/>
          </a:stretch>
        </p:blipFill>
        <p:spPr>
          <a:xfrm rot="10016434">
            <a:off x="4079411" y="3104964"/>
            <a:ext cx="788959" cy="621305"/>
          </a:xfrm>
          <a:prstGeom prst="rect">
            <a:avLst/>
          </a:prstGeom>
          <a:ln w="12700">
            <a:miter lim="400000"/>
          </a:ln>
        </p:spPr>
      </p:pic>
      <p:pic>
        <p:nvPicPr>
          <p:cNvPr id="243" name="Picture 10" descr="Picture 10"/>
          <p:cNvPicPr>
            <a:picLocks noChangeAspect="1"/>
          </p:cNvPicPr>
          <p:nvPr/>
        </p:nvPicPr>
        <p:blipFill>
          <a:blip r:embed="rId3">
            <a:extLst/>
          </a:blip>
          <a:stretch>
            <a:fillRect/>
          </a:stretch>
        </p:blipFill>
        <p:spPr>
          <a:xfrm rot="3731697">
            <a:off x="6004726" y="1526074"/>
            <a:ext cx="788959" cy="621304"/>
          </a:xfrm>
          <a:prstGeom prst="rect">
            <a:avLst/>
          </a:prstGeom>
          <a:ln w="12700">
            <a:miter lim="400000"/>
          </a:ln>
        </p:spPr>
      </p:pic>
      <p:pic>
        <p:nvPicPr>
          <p:cNvPr id="244" name="Picture 10" descr="Picture 10"/>
          <p:cNvPicPr>
            <a:picLocks noChangeAspect="1"/>
          </p:cNvPicPr>
          <p:nvPr/>
        </p:nvPicPr>
        <p:blipFill>
          <a:blip r:embed="rId3">
            <a:extLst/>
          </a:blip>
          <a:stretch>
            <a:fillRect/>
          </a:stretch>
        </p:blipFill>
        <p:spPr>
          <a:xfrm rot="7009110">
            <a:off x="4855171" y="1489402"/>
            <a:ext cx="788959" cy="621305"/>
          </a:xfrm>
          <a:prstGeom prst="rect">
            <a:avLst/>
          </a:prstGeom>
          <a:ln w="12700">
            <a:miter lim="400000"/>
          </a:ln>
        </p:spPr>
      </p:pic>
      <p:pic>
        <p:nvPicPr>
          <p:cNvPr id="245" name="Picture 10" descr="Picture 10"/>
          <p:cNvPicPr>
            <a:picLocks noChangeAspect="1"/>
          </p:cNvPicPr>
          <p:nvPr/>
        </p:nvPicPr>
        <p:blipFill>
          <a:blip r:embed="rId3">
            <a:extLst/>
          </a:blip>
          <a:stretch>
            <a:fillRect/>
          </a:stretch>
        </p:blipFill>
        <p:spPr>
          <a:xfrm rot="16200000">
            <a:off x="5035980" y="1223007"/>
            <a:ext cx="788959" cy="621305"/>
          </a:xfrm>
          <a:prstGeom prst="rect">
            <a:avLst/>
          </a:prstGeom>
          <a:ln w="12700">
            <a:miter lim="400000"/>
          </a:ln>
        </p:spPr>
      </p:pic>
      <p:pic>
        <p:nvPicPr>
          <p:cNvPr id="246" name="Picture 10" descr="Picture 10"/>
          <p:cNvPicPr>
            <a:picLocks noChangeAspect="1"/>
          </p:cNvPicPr>
          <p:nvPr/>
        </p:nvPicPr>
        <p:blipFill>
          <a:blip r:embed="rId3">
            <a:extLst/>
          </a:blip>
          <a:stretch>
            <a:fillRect/>
          </a:stretch>
        </p:blipFill>
        <p:spPr>
          <a:xfrm rot="8156981">
            <a:off x="5188768" y="1647795"/>
            <a:ext cx="788959" cy="621305"/>
          </a:xfrm>
          <a:prstGeom prst="rect">
            <a:avLst/>
          </a:prstGeom>
          <a:ln w="12700">
            <a:miter lim="400000"/>
          </a:ln>
        </p:spPr>
      </p:pic>
      <p:pic>
        <p:nvPicPr>
          <p:cNvPr id="247" name="Picture 10" descr="Picture 10"/>
          <p:cNvPicPr>
            <a:picLocks noChangeAspect="1"/>
          </p:cNvPicPr>
          <p:nvPr/>
        </p:nvPicPr>
        <p:blipFill>
          <a:blip r:embed="rId3">
            <a:extLst/>
          </a:blip>
          <a:stretch>
            <a:fillRect/>
          </a:stretch>
        </p:blipFill>
        <p:spPr>
          <a:xfrm rot="10800000">
            <a:off x="4550428" y="1087890"/>
            <a:ext cx="788959" cy="621305"/>
          </a:xfrm>
          <a:prstGeom prst="rect">
            <a:avLst/>
          </a:prstGeom>
          <a:ln w="12700">
            <a:miter lim="400000"/>
          </a:ln>
        </p:spPr>
      </p:pic>
      <p:pic>
        <p:nvPicPr>
          <p:cNvPr id="248" name="Picture 10" descr="Picture 10"/>
          <p:cNvPicPr>
            <a:picLocks noChangeAspect="1"/>
          </p:cNvPicPr>
          <p:nvPr/>
        </p:nvPicPr>
        <p:blipFill>
          <a:blip r:embed="rId3">
            <a:extLst/>
          </a:blip>
          <a:stretch>
            <a:fillRect/>
          </a:stretch>
        </p:blipFill>
        <p:spPr>
          <a:xfrm rot="5653242">
            <a:off x="4036776" y="2770664"/>
            <a:ext cx="788959" cy="621305"/>
          </a:xfrm>
          <a:prstGeom prst="rect">
            <a:avLst/>
          </a:prstGeom>
          <a:ln w="12700">
            <a:miter lim="400000"/>
          </a:ln>
        </p:spPr>
      </p:pic>
      <p:pic>
        <p:nvPicPr>
          <p:cNvPr id="249" name="Picture 10" descr="Picture 10"/>
          <p:cNvPicPr>
            <a:picLocks noChangeAspect="1"/>
          </p:cNvPicPr>
          <p:nvPr/>
        </p:nvPicPr>
        <p:blipFill>
          <a:blip r:embed="rId3">
            <a:extLst/>
          </a:blip>
          <a:stretch>
            <a:fillRect/>
          </a:stretch>
        </p:blipFill>
        <p:spPr>
          <a:xfrm rot="5653242">
            <a:off x="3493761" y="1276232"/>
            <a:ext cx="788959" cy="621305"/>
          </a:xfrm>
          <a:prstGeom prst="rect">
            <a:avLst/>
          </a:prstGeom>
          <a:ln w="12700">
            <a:miter lim="400000"/>
          </a:ln>
        </p:spPr>
      </p:pic>
      <p:pic>
        <p:nvPicPr>
          <p:cNvPr id="250" name="Picture 10" descr="Picture 10"/>
          <p:cNvPicPr>
            <a:picLocks noChangeAspect="1"/>
          </p:cNvPicPr>
          <p:nvPr/>
        </p:nvPicPr>
        <p:blipFill>
          <a:blip r:embed="rId3">
            <a:extLst/>
          </a:blip>
          <a:stretch>
            <a:fillRect/>
          </a:stretch>
        </p:blipFill>
        <p:spPr>
          <a:xfrm rot="6285629">
            <a:off x="3492020" y="1852476"/>
            <a:ext cx="788959" cy="621305"/>
          </a:xfrm>
          <a:prstGeom prst="rect">
            <a:avLst/>
          </a:prstGeom>
          <a:ln w="12700">
            <a:miter lim="400000"/>
          </a:ln>
        </p:spPr>
      </p:pic>
      <p:pic>
        <p:nvPicPr>
          <p:cNvPr id="251" name="Picture 10" descr="Picture 10"/>
          <p:cNvPicPr>
            <a:picLocks noChangeAspect="1"/>
          </p:cNvPicPr>
          <p:nvPr/>
        </p:nvPicPr>
        <p:blipFill>
          <a:blip r:embed="rId3">
            <a:extLst/>
          </a:blip>
          <a:stretch>
            <a:fillRect/>
          </a:stretch>
        </p:blipFill>
        <p:spPr>
          <a:xfrm rot="4264682">
            <a:off x="2989510" y="2699199"/>
            <a:ext cx="788959" cy="621304"/>
          </a:xfrm>
          <a:prstGeom prst="rect">
            <a:avLst/>
          </a:prstGeom>
          <a:ln w="12700">
            <a:miter lim="400000"/>
          </a:ln>
        </p:spPr>
      </p:pic>
      <p:pic>
        <p:nvPicPr>
          <p:cNvPr id="252" name="Picture 10" descr="Picture 10"/>
          <p:cNvPicPr>
            <a:picLocks noChangeAspect="1"/>
          </p:cNvPicPr>
          <p:nvPr/>
        </p:nvPicPr>
        <p:blipFill>
          <a:blip r:embed="rId3">
            <a:extLst/>
          </a:blip>
          <a:stretch>
            <a:fillRect/>
          </a:stretch>
        </p:blipFill>
        <p:spPr>
          <a:xfrm rot="3161069">
            <a:off x="5395948" y="2483366"/>
            <a:ext cx="788959" cy="621305"/>
          </a:xfrm>
          <a:prstGeom prst="rect">
            <a:avLst/>
          </a:prstGeom>
          <a:ln w="12700">
            <a:miter lim="400000"/>
          </a:ln>
        </p:spPr>
      </p:pic>
      <p:pic>
        <p:nvPicPr>
          <p:cNvPr id="253" name="Picture 10" descr="Picture 10"/>
          <p:cNvPicPr>
            <a:picLocks noChangeAspect="1"/>
          </p:cNvPicPr>
          <p:nvPr/>
        </p:nvPicPr>
        <p:blipFill>
          <a:blip r:embed="rId3">
            <a:extLst/>
          </a:blip>
          <a:stretch>
            <a:fillRect/>
          </a:stretch>
        </p:blipFill>
        <p:spPr>
          <a:xfrm rot="4264682">
            <a:off x="2828495" y="2256036"/>
            <a:ext cx="788959" cy="621305"/>
          </a:xfrm>
          <a:prstGeom prst="rect">
            <a:avLst/>
          </a:prstGeom>
          <a:ln w="12700">
            <a:miter lim="400000"/>
          </a:ln>
        </p:spPr>
      </p:pic>
      <p:pic>
        <p:nvPicPr>
          <p:cNvPr id="254" name="Picture 10" descr="Picture 10"/>
          <p:cNvPicPr>
            <a:picLocks noChangeAspect="1"/>
          </p:cNvPicPr>
          <p:nvPr/>
        </p:nvPicPr>
        <p:blipFill>
          <a:blip r:embed="rId3">
            <a:extLst/>
          </a:blip>
          <a:stretch>
            <a:fillRect/>
          </a:stretch>
        </p:blipFill>
        <p:spPr>
          <a:xfrm rot="800739">
            <a:off x="3784255" y="2348563"/>
            <a:ext cx="788959" cy="621305"/>
          </a:xfrm>
          <a:prstGeom prst="rect">
            <a:avLst/>
          </a:prstGeom>
          <a:ln w="12700">
            <a:miter lim="400000"/>
          </a:ln>
        </p:spPr>
      </p:pic>
      <p:pic>
        <p:nvPicPr>
          <p:cNvPr id="255" name="Picture 10" descr="Picture 10"/>
          <p:cNvPicPr>
            <a:picLocks noChangeAspect="1"/>
          </p:cNvPicPr>
          <p:nvPr/>
        </p:nvPicPr>
        <p:blipFill>
          <a:blip r:embed="rId3">
            <a:extLst/>
          </a:blip>
          <a:stretch>
            <a:fillRect/>
          </a:stretch>
        </p:blipFill>
        <p:spPr>
          <a:xfrm rot="16200000">
            <a:off x="3483512" y="2984710"/>
            <a:ext cx="788959" cy="621305"/>
          </a:xfrm>
          <a:prstGeom prst="rect">
            <a:avLst/>
          </a:prstGeom>
          <a:ln w="12700">
            <a:miter lim="400000"/>
          </a:ln>
        </p:spPr>
      </p:pic>
      <p:pic>
        <p:nvPicPr>
          <p:cNvPr id="256" name="Picture 10" descr="Picture 10"/>
          <p:cNvPicPr>
            <a:picLocks noChangeAspect="1"/>
          </p:cNvPicPr>
          <p:nvPr/>
        </p:nvPicPr>
        <p:blipFill>
          <a:blip r:embed="rId3">
            <a:extLst/>
          </a:blip>
          <a:stretch>
            <a:fillRect/>
          </a:stretch>
        </p:blipFill>
        <p:spPr>
          <a:xfrm rot="2337814">
            <a:off x="3614773" y="2623898"/>
            <a:ext cx="788959" cy="6213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Title 16"/>
          <p:cNvSpPr txBox="1"/>
          <p:nvPr>
            <p:ph type="title"/>
          </p:nvPr>
        </p:nvSpPr>
        <p:spPr>
          <a:xfrm>
            <a:off x="228600" y="76200"/>
            <a:ext cx="8686800" cy="742950"/>
          </a:xfrm>
          <a:prstGeom prst="rect">
            <a:avLst/>
          </a:prstGeom>
        </p:spPr>
        <p:txBody>
          <a:bodyPr anchor="t"/>
          <a:lstStyle/>
          <a:p>
            <a:pPr/>
            <a:r>
              <a:t>Teorema de Bayes</a:t>
            </a:r>
          </a:p>
        </p:txBody>
      </p:sp>
      <p:sp>
        <p:nvSpPr>
          <p:cNvPr id="261" name="Title 1"/>
          <p:cNvSpPr txBox="1"/>
          <p:nvPr/>
        </p:nvSpPr>
        <p:spPr>
          <a:xfrm>
            <a:off x="0" y="2024379"/>
            <a:ext cx="9144000" cy="637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3600">
                <a:solidFill>
                  <a:schemeClr val="accent1"/>
                </a:solidFill>
                <a:effectLst>
                  <a:outerShdw sx="100000" sy="100000" kx="0" ky="0" algn="b" rotWithShape="0" blurRad="38100" dist="38100" dir="2700000">
                    <a:srgbClr val="000000">
                      <a:alpha val="43137"/>
                    </a:srgbClr>
                  </a:outerShdw>
                </a:effectLst>
                <a:latin typeface="Montserrat SemiBold"/>
                <a:ea typeface="Montserrat SemiBold"/>
                <a:cs typeface="Montserrat SemiBold"/>
                <a:sym typeface="Montserrat SemiBold"/>
              </a:defRPr>
            </a:lvl1pPr>
          </a:lstStyle>
          <a:p>
            <a:pPr/>
            <a:r>
              <a:t>¿Cuál es la probabilidad?</a:t>
            </a:r>
          </a:p>
        </p:txBody>
      </p:sp>
      <p:pic>
        <p:nvPicPr>
          <p:cNvPr id="262" name="Picture 2" descr="Picture 2"/>
          <p:cNvPicPr>
            <a:picLocks noChangeAspect="1"/>
          </p:cNvPicPr>
          <p:nvPr/>
        </p:nvPicPr>
        <p:blipFill>
          <a:blip r:embed="rId3">
            <a:extLst/>
          </a:blip>
          <a:srcRect l="0" t="0" r="794" b="0"/>
          <a:stretch>
            <a:fillRect/>
          </a:stretch>
        </p:blipFill>
        <p:spPr>
          <a:xfrm flipH="1">
            <a:off x="2785235" y="2724150"/>
            <a:ext cx="1783204" cy="1657350"/>
          </a:xfrm>
          <a:prstGeom prst="rect">
            <a:avLst/>
          </a:prstGeom>
          <a:ln w="12700">
            <a:miter lim="400000"/>
          </a:ln>
        </p:spPr>
      </p:pic>
      <p:pic>
        <p:nvPicPr>
          <p:cNvPr id="263" name="Picture 10" descr="Picture 10"/>
          <p:cNvPicPr>
            <a:picLocks noChangeAspect="1"/>
          </p:cNvPicPr>
          <p:nvPr/>
        </p:nvPicPr>
        <p:blipFill>
          <a:blip r:embed="rId4">
            <a:extLst/>
          </a:blip>
          <a:stretch>
            <a:fillRect/>
          </a:stretch>
        </p:blipFill>
        <p:spPr>
          <a:xfrm rot="2337814">
            <a:off x="4984391" y="3371693"/>
            <a:ext cx="788959" cy="621305"/>
          </a:xfrm>
          <a:prstGeom prst="rect">
            <a:avLst/>
          </a:prstGeom>
          <a:ln w="12700">
            <a:miter lim="400000"/>
          </a:ln>
        </p:spPr>
      </p:pic>
      <p:sp>
        <p:nvSpPr>
          <p:cNvPr id="264" name="TextBox 6"/>
          <p:cNvSpPr txBox="1"/>
          <p:nvPr/>
        </p:nvSpPr>
        <p:spPr>
          <a:xfrm>
            <a:off x="5029200" y="2884963"/>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itle 16"/>
          <p:cNvSpPr txBox="1"/>
          <p:nvPr>
            <p:ph type="title"/>
          </p:nvPr>
        </p:nvSpPr>
        <p:spPr>
          <a:xfrm>
            <a:off x="228600" y="76200"/>
            <a:ext cx="8686800" cy="742950"/>
          </a:xfrm>
          <a:prstGeom prst="rect">
            <a:avLst/>
          </a:prstGeom>
        </p:spPr>
        <p:txBody>
          <a:bodyPr anchor="t"/>
          <a:lstStyle/>
          <a:p>
            <a:pPr/>
            <a:r>
              <a:t>Teorema de Bayes</a:t>
            </a:r>
          </a:p>
        </p:txBody>
      </p:sp>
      <p:sp>
        <p:nvSpPr>
          <p:cNvPr id="269" name="Title 1"/>
          <p:cNvSpPr txBox="1"/>
          <p:nvPr/>
        </p:nvSpPr>
        <p:spPr>
          <a:xfrm>
            <a:off x="0" y="2024379"/>
            <a:ext cx="9144000" cy="637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sz="3600">
                <a:solidFill>
                  <a:schemeClr val="accent1"/>
                </a:solidFill>
                <a:effectLst>
                  <a:outerShdw sx="100000" sy="100000" kx="0" ky="0" algn="b" rotWithShape="0" blurRad="38100" dist="38100" dir="2700000">
                    <a:srgbClr val="000000">
                      <a:alpha val="43137"/>
                    </a:srgbClr>
                  </a:outerShdw>
                </a:effectLst>
                <a:latin typeface="Montserrat SemiBold"/>
                <a:ea typeface="Montserrat SemiBold"/>
                <a:cs typeface="Montserrat SemiBold"/>
                <a:sym typeface="Montserrat SemiBold"/>
              </a:defRPr>
            </a:lvl1pPr>
          </a:lstStyle>
          <a:p>
            <a:pPr/>
            <a:r>
              <a:t>¿Cuál es la probabilidad?</a:t>
            </a:r>
          </a:p>
        </p:txBody>
      </p:sp>
      <p:pic>
        <p:nvPicPr>
          <p:cNvPr id="270" name="Picture 2" descr="Picture 2"/>
          <p:cNvPicPr>
            <a:picLocks noChangeAspect="1"/>
          </p:cNvPicPr>
          <p:nvPr/>
        </p:nvPicPr>
        <p:blipFill>
          <a:blip r:embed="rId3">
            <a:extLst/>
          </a:blip>
          <a:srcRect l="0" t="0" r="794" b="0"/>
          <a:stretch>
            <a:fillRect/>
          </a:stretch>
        </p:blipFill>
        <p:spPr>
          <a:xfrm flipH="1">
            <a:off x="2785235" y="2724150"/>
            <a:ext cx="1783204" cy="1657350"/>
          </a:xfrm>
          <a:prstGeom prst="rect">
            <a:avLst/>
          </a:prstGeom>
          <a:ln w="12700">
            <a:miter lim="400000"/>
          </a:ln>
        </p:spPr>
      </p:pic>
      <p:pic>
        <p:nvPicPr>
          <p:cNvPr id="271" name="Picture 10" descr="Picture 10"/>
          <p:cNvPicPr>
            <a:picLocks noChangeAspect="1"/>
          </p:cNvPicPr>
          <p:nvPr/>
        </p:nvPicPr>
        <p:blipFill>
          <a:blip r:embed="rId4">
            <a:extLst/>
          </a:blip>
          <a:stretch>
            <a:fillRect/>
          </a:stretch>
        </p:blipFill>
        <p:spPr>
          <a:xfrm rot="2337814">
            <a:off x="4984391" y="3371693"/>
            <a:ext cx="788959" cy="621305"/>
          </a:xfrm>
          <a:prstGeom prst="rect">
            <a:avLst/>
          </a:prstGeom>
          <a:ln w="12700">
            <a:miter lim="400000"/>
          </a:ln>
        </p:spPr>
      </p:pic>
      <p:sp>
        <p:nvSpPr>
          <p:cNvPr id="272" name="TextBox 6"/>
          <p:cNvSpPr txBox="1"/>
          <p:nvPr/>
        </p:nvSpPr>
        <p:spPr>
          <a:xfrm>
            <a:off x="5029200" y="2884963"/>
            <a:ext cx="3511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ontserrat Light"/>
                <a:ea typeface="Montserrat Light"/>
                <a:cs typeface="Montserrat Light"/>
                <a:sym typeface="Montserrat Light"/>
              </a:defRPr>
            </a:lvl1pPr>
          </a:lstStyle>
          <a:p>
            <a:pPr/>
            <a:r>
              <a:t>m2</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Title 16"/>
          <p:cNvSpPr txBox="1"/>
          <p:nvPr>
            <p:ph type="title"/>
          </p:nvPr>
        </p:nvSpPr>
        <p:spPr>
          <a:xfrm>
            <a:off x="228600" y="76200"/>
            <a:ext cx="8686800" cy="742950"/>
          </a:xfrm>
          <a:prstGeom prst="rect">
            <a:avLst/>
          </a:prstGeom>
        </p:spPr>
        <p:txBody>
          <a:bodyPr anchor="t"/>
          <a:lstStyle/>
          <a:p>
            <a:pPr/>
            <a:r>
              <a:t>Teorema de Bayes</a:t>
            </a:r>
          </a:p>
        </p:txBody>
      </p:sp>
      <p:sp>
        <p:nvSpPr>
          <p:cNvPr id="277" name="Rectangle 2"/>
          <p:cNvSpPr txBox="1"/>
          <p:nvPr/>
        </p:nvSpPr>
        <p:spPr>
          <a:xfrm>
            <a:off x="2134206" y="1962150"/>
            <a:ext cx="4619348" cy="1441095"/>
          </a:xfrm>
          <a:prstGeom prst="rect">
            <a:avLst/>
          </a:prstGeom>
          <a:ln w="12700">
            <a:miter lim="400000"/>
          </a:ln>
        </p:spPr>
        <p:txBody>
          <a:bodyPr wrap="none" lIns="0" tIns="0" rIns="0" bIns="0">
            <a:spAutoFit/>
          </a:bodyPr>
          <a:lstStyle/>
          <a:p>
            <a:pPr latinLnBrk="1"/>
            <a14:m>
              <m:oMathPara>
                <m:oMathParaPr>
                  <m:jc m:val="centerGroup"/>
                </m:oMathParaPr>
                <m:oMath>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𝐴</m:t>
                      </m:r>
                    </m:e>
                    <m:e>
                      <m:r>
                        <a:rPr xmlns:a="http://schemas.openxmlformats.org/drawingml/2006/main" sz="3200" i="1">
                          <a:solidFill>
                            <a:srgbClr val="000000"/>
                          </a:solidFill>
                          <a:latin typeface="Cambria Math" panose="02040503050406030204" pitchFamily="18" charset="0"/>
                        </a:rPr>
                        <m:t>𝐵</m:t>
                      </m:r>
                    </m:e>
                  </m:d>
                  <m:r>
                    <a:rPr xmlns:a="http://schemas.openxmlformats.org/drawingml/2006/main" sz="3200" i="1">
                      <a:solidFill>
                        <a:srgbClr val="000000"/>
                      </a:solidFill>
                      <a:latin typeface="Cambria Math" panose="02040503050406030204" pitchFamily="18" charset="0"/>
                    </a:rPr>
                    <m:t>=</m:t>
                  </m:r>
                  <m:f>
                    <m:fPr>
                      <m:ctrlPr>
                        <a:rPr xmlns:a="http://schemas.openxmlformats.org/drawingml/2006/main" sz="3200" i="1">
                          <a:solidFill>
                            <a:srgbClr val="000000"/>
                          </a:solidFill>
                          <a:latin typeface="Cambria Math" panose="02040503050406030204" pitchFamily="18" charset="0"/>
                        </a:rPr>
                      </m:ctrlPr>
                      <m:type m:val="bar"/>
                    </m:fPr>
                    <m:num>
                      <m:d>
                        <m:dPr>
                          <m:ctrlPr>
                            <a:rPr xmlns:a="http://schemas.openxmlformats.org/drawingml/2006/main" sz="3200" i="1">
                              <a:solidFill>
                                <a:srgbClr val="000000"/>
                              </a:solidFill>
                              <a:latin typeface="Cambria Math" panose="02040503050406030204" pitchFamily="18" charset="0"/>
                            </a:rPr>
                          </m:ctrlPr>
                          <m:begChr m:val=""/>
                        </m:dPr>
                        <m:e>
                          <m:r>
                            <a:rPr xmlns:a="http://schemas.openxmlformats.org/drawingml/2006/main" sz="3200" i="1">
                              <a:solidFill>
                                <a:srgbClr val="000000"/>
                              </a:solidFill>
                              <a:latin typeface="Cambria Math" panose="02040503050406030204" pitchFamily="18" charset="0"/>
                            </a:rPr>
                            <m:t>𝑃</m:t>
                          </m:r>
                          <m:d>
                            <m:dPr>
                              <m:ctrlPr>
                                <a:rPr xmlns:a="http://schemas.openxmlformats.org/drawingml/2006/main" sz="3200" i="1">
                                  <a:solidFill>
                                    <a:srgbClr val="000000"/>
                                  </a:solidFill>
                                  <a:latin typeface="Cambria Math" panose="02040503050406030204" pitchFamily="18" charset="0"/>
                                </a:rPr>
                              </m:ctrlPr>
                            </m:dPr>
                            <m:e>
                              <m:r>
                                <a:rPr xmlns:a="http://schemas.openxmlformats.org/drawingml/2006/main" sz="3200" i="1">
                                  <a:solidFill>
                                    <a:srgbClr val="000000"/>
                                  </a:solidFill>
                                  <a:latin typeface="Cambria Math" panose="02040503050406030204" pitchFamily="18" charset="0"/>
                                </a:rPr>
                                <m:t>𝐵</m:t>
                              </m:r>
                            </m:e>
                            <m:e>
                              <m:r>
                                <a:rPr xmlns:a="http://schemas.openxmlformats.org/drawingml/2006/main" sz="3200" i="1">
                                  <a:solidFill>
                                    <a:srgbClr val="000000"/>
                                  </a:solidFill>
                                  <a:latin typeface="Cambria Math" panose="02040503050406030204" pitchFamily="18" charset="0"/>
                                </a:rPr>
                                <m:t>𝐴</m:t>
                              </m:r>
                            </m:e>
                          </m:d>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𝑃</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𝐴</m:t>
                          </m:r>
                        </m:e>
                      </m:d>
                    </m:num>
                    <m:den>
                      <m:d>
                        <m:dPr>
                          <m:ctrlPr>
                            <a:rPr xmlns:a="http://schemas.openxmlformats.org/drawingml/2006/main" sz="3200" i="1">
                              <a:solidFill>
                                <a:srgbClr val="000000"/>
                              </a:solidFill>
                              <a:latin typeface="Cambria Math" panose="02040503050406030204" pitchFamily="18" charset="0"/>
                            </a:rPr>
                          </m:ctrlPr>
                          <m:begChr m:val=""/>
                        </m:dPr>
                        <m:e>
                          <m:r>
                            <a:rPr xmlns:a="http://schemas.openxmlformats.org/drawingml/2006/main" sz="3200" i="1">
                              <a:solidFill>
                                <a:srgbClr val="000000"/>
                              </a:solidFill>
                              <a:latin typeface="Cambria Math" panose="02040503050406030204" pitchFamily="18" charset="0"/>
                            </a:rPr>
                            <m:t>𝑃</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𝐵</m:t>
                          </m:r>
                        </m:e>
                      </m:d>
                    </m:den>
                  </m:f>
                </m:oMath>
              </m:oMathPara>
            </a14:m>
            <a:endParaRPr sz="3200"/>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