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Today we are really going to make the complex simple!!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Conduce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Conduce</a:t>
            </a:r>
          </a:p>
          <a:p>
            <a:pPr/>
            <a:r>
              <a:t>Times</a:t>
            </a:r>
          </a:p>
          <a:p>
            <a:pPr/>
            <a:r>
              <a:t>The overall probability of driving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</a:t>
            </a:r>
          </a:p>
          <a:p>
            <a:pPr/>
            <a:r>
              <a:t>Times</a:t>
            </a:r>
          </a:p>
          <a:p>
            <a:pPr/>
            <a:r>
              <a:t>The overall probability of 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9" name="Shape 3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7" name="Shape 4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</a:t>
            </a:r>
          </a:p>
          <a:p>
            <a:pPr/>
            <a:r>
              <a:t>Times</a:t>
            </a:r>
          </a:p>
          <a:p>
            <a:pPr/>
            <a:r>
              <a:t>The overall probability of 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8" name="Shape 4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7" name="Shape 4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</a:t>
            </a:r>
          </a:p>
          <a:p>
            <a:pPr/>
            <a:r>
              <a:t>Times</a:t>
            </a:r>
          </a:p>
          <a:p>
            <a:pPr/>
            <a:r>
              <a:t>The overall probability of 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6" name="Shape 5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Today we are really going to make the complex simple!!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1" name="Shape 5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6" name="Shape 5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Conduce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Conduce</a:t>
            </a:r>
          </a:p>
          <a:p>
            <a:pPr/>
            <a:r>
              <a:t>Times</a:t>
            </a:r>
          </a:p>
          <a:p>
            <a:pPr/>
            <a:r>
              <a:t>The overall probability of driving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5" name="Shape 5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0" name="Shape 5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5" name="Shape 5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Conduce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Conduce</a:t>
            </a:r>
          </a:p>
          <a:p>
            <a:pPr/>
            <a:r>
              <a:t>Times</a:t>
            </a:r>
          </a:p>
          <a:p>
            <a:pPr/>
            <a:r>
              <a:t>The overall probability of driving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0" name="Shape 6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Conduce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Conduce</a:t>
            </a:r>
          </a:p>
          <a:p>
            <a:pPr/>
            <a:r>
              <a:t>Times</a:t>
            </a:r>
          </a:p>
          <a:p>
            <a:pPr/>
            <a:r>
              <a:t>The overall probability of driving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5" name="Shape 6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Conduce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Conduce</a:t>
            </a:r>
          </a:p>
          <a:p>
            <a:pPr/>
            <a:r>
              <a:t>Times</a:t>
            </a:r>
          </a:p>
          <a:p>
            <a:pPr/>
            <a:r>
              <a:t>The overall probability of driving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0" name="Shape 6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Conduce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Conduce</a:t>
            </a:r>
          </a:p>
          <a:p>
            <a:pPr/>
            <a:r>
              <a:t>Times</a:t>
            </a:r>
          </a:p>
          <a:p>
            <a:pPr/>
            <a:r>
              <a:t>The overall probability of driving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8" name="Shape 6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6" name="Shape 7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</a:t>
            </a:r>
          </a:p>
          <a:p>
            <a:pPr/>
            <a:r>
              <a:t>Times</a:t>
            </a:r>
          </a:p>
          <a:p>
            <a:pPr/>
            <a:r>
              <a:t>The overall probability of 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Conduce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Conduce</a:t>
            </a:r>
          </a:p>
          <a:p>
            <a:pPr/>
            <a:r>
              <a:t>Times</a:t>
            </a:r>
          </a:p>
          <a:p>
            <a:pPr/>
            <a:r>
              <a:t>The overall probability of driving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del Clasificador con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Naïve Bayes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Paso 3</a:t>
            </a:r>
          </a:p>
        </p:txBody>
      </p:sp>
      <p:sp>
        <p:nvSpPr>
          <p:cNvPr id="209" name="Rectangle 4"/>
          <p:cNvSpPr txBox="1"/>
          <p:nvPr/>
        </p:nvSpPr>
        <p:spPr>
          <a:xfrm>
            <a:off x="1761358" y="2190750"/>
            <a:ext cx="5635549" cy="54091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𝑣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𝑠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214" name="Title 1"/>
          <p:cNvSpPr txBox="1"/>
          <p:nvPr/>
        </p:nvSpPr>
        <p:spPr>
          <a:xfrm>
            <a:off x="0" y="2281554"/>
            <a:ext cx="91440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3600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¿Listo?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1</a:t>
            </a:r>
          </a:p>
        </p:txBody>
      </p:sp>
      <p:sp>
        <p:nvSpPr>
          <p:cNvPr id="219" name="Straight Arrow Connector 58"/>
          <p:cNvSpPr/>
          <p:nvPr/>
        </p:nvSpPr>
        <p:spPr>
          <a:xfrm>
            <a:off x="1820862" y="3858329"/>
            <a:ext cx="4579939" cy="2438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traight Arrow Connector 14"/>
          <p:cNvSpPr/>
          <p:nvPr/>
        </p:nvSpPr>
        <p:spPr>
          <a:xfrm flipV="1">
            <a:off x="2257725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Multiply 84"/>
          <p:cNvSpPr/>
          <p:nvPr/>
        </p:nvSpPr>
        <p:spPr>
          <a:xfrm rot="18900000">
            <a:off x="2491896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2" name="Multiply 84"/>
          <p:cNvSpPr/>
          <p:nvPr/>
        </p:nvSpPr>
        <p:spPr>
          <a:xfrm rot="18900000">
            <a:off x="3046495" y="3094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3" name="Multiply 84"/>
          <p:cNvSpPr/>
          <p:nvPr/>
        </p:nvSpPr>
        <p:spPr>
          <a:xfrm rot="18900000">
            <a:off x="4114567" y="3240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4" name="Multiply 84"/>
          <p:cNvSpPr/>
          <p:nvPr/>
        </p:nvSpPr>
        <p:spPr>
          <a:xfrm rot="18900000">
            <a:off x="3632658" y="2910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5" name="Multiply 84"/>
          <p:cNvSpPr/>
          <p:nvPr/>
        </p:nvSpPr>
        <p:spPr>
          <a:xfrm rot="18900000">
            <a:off x="3192066" y="2673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6" name="Multiply 84"/>
          <p:cNvSpPr/>
          <p:nvPr/>
        </p:nvSpPr>
        <p:spPr>
          <a:xfrm rot="18900000">
            <a:off x="4519579" y="3372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7" name="Multiply 84"/>
          <p:cNvSpPr/>
          <p:nvPr/>
        </p:nvSpPr>
        <p:spPr>
          <a:xfrm rot="18900000">
            <a:off x="3354802" y="33606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8" name="Multiply 84"/>
          <p:cNvSpPr/>
          <p:nvPr/>
        </p:nvSpPr>
        <p:spPr>
          <a:xfrm rot="18900000">
            <a:off x="3814717" y="3228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9" name="Multiply 84"/>
          <p:cNvSpPr/>
          <p:nvPr/>
        </p:nvSpPr>
        <p:spPr>
          <a:xfrm rot="18900000">
            <a:off x="2965623" y="35469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0" name="Multiply 84"/>
          <p:cNvSpPr/>
          <p:nvPr/>
        </p:nvSpPr>
        <p:spPr>
          <a:xfrm rot="18900000">
            <a:off x="5841977" y="2215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1" name="Multiply 84"/>
          <p:cNvSpPr/>
          <p:nvPr/>
        </p:nvSpPr>
        <p:spPr>
          <a:xfrm rot="18900000">
            <a:off x="4686875" y="2014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2" name="Multiply 84"/>
          <p:cNvSpPr/>
          <p:nvPr/>
        </p:nvSpPr>
        <p:spPr>
          <a:xfrm rot="18900000">
            <a:off x="4414027" y="24736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3" name="Multiply 84"/>
          <p:cNvSpPr/>
          <p:nvPr/>
        </p:nvSpPr>
        <p:spPr>
          <a:xfrm rot="18900000">
            <a:off x="4160728" y="2817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4" name="Multiply 84"/>
          <p:cNvSpPr/>
          <p:nvPr/>
        </p:nvSpPr>
        <p:spPr>
          <a:xfrm rot="18900000">
            <a:off x="4942268" y="2718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5" name="Multiply 84"/>
          <p:cNvSpPr/>
          <p:nvPr/>
        </p:nvSpPr>
        <p:spPr>
          <a:xfrm rot="18900000">
            <a:off x="3720274" y="21503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6" name="Multiply 84"/>
          <p:cNvSpPr/>
          <p:nvPr/>
        </p:nvSpPr>
        <p:spPr>
          <a:xfrm rot="18900000">
            <a:off x="4136638" y="21407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7" name="Multiply 84"/>
          <p:cNvSpPr/>
          <p:nvPr/>
        </p:nvSpPr>
        <p:spPr>
          <a:xfrm rot="18900000">
            <a:off x="4883030" y="177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240" name="Rectangle 45"/>
          <p:cNvGrpSpPr/>
          <p:nvPr/>
        </p:nvGrpSpPr>
        <p:grpSpPr>
          <a:xfrm>
            <a:off x="1366334" y="1123950"/>
            <a:ext cx="887412" cy="381000"/>
            <a:chOff x="0" y="0"/>
            <a:chExt cx="887411" cy="381000"/>
          </a:xfrm>
        </p:grpSpPr>
        <p:sp>
          <p:nvSpPr>
            <p:cNvPr id="238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39" name="Sueldo"/>
            <p:cNvSpPr txBox="1"/>
            <p:nvPr/>
          </p:nvSpPr>
          <p:spPr>
            <a:xfrm>
              <a:off x="-1" y="5080"/>
              <a:ext cx="88741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241" name="Multiply 84"/>
          <p:cNvSpPr/>
          <p:nvPr/>
        </p:nvSpPr>
        <p:spPr>
          <a:xfrm rot="18900000">
            <a:off x="5440902" y="20398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2" name="Multiply 84"/>
          <p:cNvSpPr/>
          <p:nvPr/>
        </p:nvSpPr>
        <p:spPr>
          <a:xfrm rot="18900000">
            <a:off x="5460968" y="1641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3" name="Multiply 84"/>
          <p:cNvSpPr/>
          <p:nvPr/>
        </p:nvSpPr>
        <p:spPr>
          <a:xfrm rot="18900000">
            <a:off x="3978524" y="2484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4" name="Multiply 84"/>
          <p:cNvSpPr/>
          <p:nvPr/>
        </p:nvSpPr>
        <p:spPr>
          <a:xfrm rot="18900000">
            <a:off x="5364443" y="2443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5" name="Multiply 84"/>
          <p:cNvSpPr/>
          <p:nvPr/>
        </p:nvSpPr>
        <p:spPr>
          <a:xfrm rot="18900000">
            <a:off x="4998071" y="3080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6" name="Multiply 84"/>
          <p:cNvSpPr/>
          <p:nvPr/>
        </p:nvSpPr>
        <p:spPr>
          <a:xfrm rot="18900000">
            <a:off x="3638818" y="18704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7" name="Multiply 84"/>
          <p:cNvSpPr/>
          <p:nvPr/>
        </p:nvSpPr>
        <p:spPr>
          <a:xfrm rot="18900000">
            <a:off x="3228220" y="2212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8" name="Multiply 84"/>
          <p:cNvSpPr/>
          <p:nvPr/>
        </p:nvSpPr>
        <p:spPr>
          <a:xfrm rot="18900000">
            <a:off x="4815683" y="237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9" name="Multiply 84"/>
          <p:cNvSpPr/>
          <p:nvPr/>
        </p:nvSpPr>
        <p:spPr>
          <a:xfrm rot="18900000">
            <a:off x="5902836" y="1837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0" name="Multiply 84"/>
          <p:cNvSpPr/>
          <p:nvPr/>
        </p:nvSpPr>
        <p:spPr>
          <a:xfrm rot="18900000">
            <a:off x="5753100" y="2493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1" name="Multiply 84"/>
          <p:cNvSpPr/>
          <p:nvPr/>
        </p:nvSpPr>
        <p:spPr>
          <a:xfrm rot="18900000">
            <a:off x="6079886" y="2140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2" name="Multiply 84"/>
          <p:cNvSpPr/>
          <p:nvPr/>
        </p:nvSpPr>
        <p:spPr>
          <a:xfrm rot="18900000">
            <a:off x="3829834" y="35275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3" name="Multiply 84"/>
          <p:cNvSpPr/>
          <p:nvPr/>
        </p:nvSpPr>
        <p:spPr>
          <a:xfrm rot="18900000">
            <a:off x="4484363" y="2851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4" name="Multiply 84"/>
          <p:cNvSpPr/>
          <p:nvPr/>
        </p:nvSpPr>
        <p:spPr>
          <a:xfrm rot="18900000">
            <a:off x="5113113" y="20926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5" name="Multiply 84"/>
          <p:cNvSpPr/>
          <p:nvPr/>
        </p:nvSpPr>
        <p:spPr>
          <a:xfrm rot="18900000">
            <a:off x="3935113" y="29626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6" name="ZoneTexte 79"/>
          <p:cNvSpPr txBox="1"/>
          <p:nvPr/>
        </p:nvSpPr>
        <p:spPr>
          <a:xfrm>
            <a:off x="2011071" y="2668739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257" name="ZoneTexte 84"/>
          <p:cNvSpPr txBox="1"/>
          <p:nvPr/>
        </p:nvSpPr>
        <p:spPr>
          <a:xfrm>
            <a:off x="5484017" y="1351115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grpSp>
        <p:nvGrpSpPr>
          <p:cNvPr id="260" name="Rectangle 62"/>
          <p:cNvGrpSpPr/>
          <p:nvPr/>
        </p:nvGrpSpPr>
        <p:grpSpPr>
          <a:xfrm>
            <a:off x="6411912" y="4027425"/>
            <a:ext cx="750889" cy="381001"/>
            <a:chOff x="0" y="0"/>
            <a:chExt cx="750888" cy="381000"/>
          </a:xfrm>
        </p:grpSpPr>
        <p:sp>
          <p:nvSpPr>
            <p:cNvPr id="258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59" name="Edad"/>
            <p:cNvSpPr txBox="1"/>
            <p:nvPr/>
          </p:nvSpPr>
          <p:spPr>
            <a:xfrm>
              <a:off x="-1" y="5080"/>
              <a:ext cx="75089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1</a:t>
            </a:r>
          </a:p>
        </p:txBody>
      </p:sp>
      <p:sp>
        <p:nvSpPr>
          <p:cNvPr id="265" name="Title 1"/>
          <p:cNvSpPr txBox="1"/>
          <p:nvPr/>
        </p:nvSpPr>
        <p:spPr>
          <a:xfrm>
            <a:off x="4536245" y="124700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#1. P(Camina)</a:t>
            </a:r>
          </a:p>
        </p:txBody>
      </p:sp>
      <p:sp>
        <p:nvSpPr>
          <p:cNvPr id="266" name="Rectangle 1"/>
          <p:cNvSpPr txBox="1"/>
          <p:nvPr/>
        </p:nvSpPr>
        <p:spPr>
          <a:xfrm>
            <a:off x="4536247" y="1725458"/>
            <a:ext cx="3251082" cy="4880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𝑊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𝑎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𝑙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𝑘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𝑠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den>
                  </m:f>
                </m:oMath>
              </m:oMathPara>
            </a14:m>
          </a:p>
        </p:txBody>
      </p:sp>
      <p:sp>
        <p:nvSpPr>
          <p:cNvPr id="267" name="Rectangle 58"/>
          <p:cNvSpPr txBox="1"/>
          <p:nvPr/>
        </p:nvSpPr>
        <p:spPr>
          <a:xfrm>
            <a:off x="4536245" y="2478500"/>
            <a:ext cx="1510978" cy="4905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den>
                  </m:f>
                </m:oMath>
              </m:oMathPara>
            </a14:m>
          </a:p>
        </p:txBody>
      </p:sp>
      <p:sp>
        <p:nvSpPr>
          <p:cNvPr id="268" name="Straight Arrow Connector 126"/>
          <p:cNvSpPr/>
          <p:nvPr/>
        </p:nvSpPr>
        <p:spPr>
          <a:xfrm>
            <a:off x="489134" y="3610667"/>
            <a:ext cx="3469813" cy="184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Straight Arrow Connector 127"/>
          <p:cNvSpPr/>
          <p:nvPr/>
        </p:nvSpPr>
        <p:spPr>
          <a:xfrm flipV="1">
            <a:off x="820108" y="1847600"/>
            <a:ext cx="1" cy="191050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Multiply 84"/>
          <p:cNvSpPr/>
          <p:nvPr/>
        </p:nvSpPr>
        <p:spPr>
          <a:xfrm rot="18900000">
            <a:off x="997518" y="307193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1" name="Multiply 84"/>
          <p:cNvSpPr/>
          <p:nvPr/>
        </p:nvSpPr>
        <p:spPr>
          <a:xfrm rot="18900000">
            <a:off x="1417688" y="303166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2" name="Multiply 84"/>
          <p:cNvSpPr/>
          <p:nvPr/>
        </p:nvSpPr>
        <p:spPr>
          <a:xfrm rot="18900000">
            <a:off x="2226871" y="314289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3" name="Multiply 84"/>
          <p:cNvSpPr/>
          <p:nvPr/>
        </p:nvSpPr>
        <p:spPr>
          <a:xfrm rot="18900000">
            <a:off x="1861772" y="289225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4" name="Multiply 84"/>
          <p:cNvSpPr/>
          <p:nvPr/>
        </p:nvSpPr>
        <p:spPr>
          <a:xfrm rot="18900000">
            <a:off x="1527975" y="271305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5" name="Multiply 84"/>
          <p:cNvSpPr/>
          <p:nvPr/>
        </p:nvSpPr>
        <p:spPr>
          <a:xfrm rot="18900000">
            <a:off x="2533712" y="324268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6" name="Multiply 84"/>
          <p:cNvSpPr/>
          <p:nvPr/>
        </p:nvSpPr>
        <p:spPr>
          <a:xfrm rot="18900000">
            <a:off x="1651266" y="32336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7" name="Multiply 84"/>
          <p:cNvSpPr/>
          <p:nvPr/>
        </p:nvSpPr>
        <p:spPr>
          <a:xfrm rot="18900000">
            <a:off x="1999701" y="313323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8" name="Multiply 84"/>
          <p:cNvSpPr/>
          <p:nvPr/>
        </p:nvSpPr>
        <p:spPr>
          <a:xfrm rot="18900000">
            <a:off x="1356419" y="337477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9" name="Multiply 84"/>
          <p:cNvSpPr/>
          <p:nvPr/>
        </p:nvSpPr>
        <p:spPr>
          <a:xfrm rot="18900000">
            <a:off x="3535575" y="236634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0" name="Multiply 84"/>
          <p:cNvSpPr/>
          <p:nvPr/>
        </p:nvSpPr>
        <p:spPr>
          <a:xfrm rot="18900000">
            <a:off x="2660459" y="221396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1" name="Multiply 84"/>
          <p:cNvSpPr/>
          <p:nvPr/>
        </p:nvSpPr>
        <p:spPr>
          <a:xfrm rot="18900000">
            <a:off x="2453744" y="256159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2" name="Multiply 84"/>
          <p:cNvSpPr/>
          <p:nvPr/>
        </p:nvSpPr>
        <p:spPr>
          <a:xfrm rot="18900000">
            <a:off x="2261845" y="282206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3" name="Multiply 84"/>
          <p:cNvSpPr/>
          <p:nvPr/>
        </p:nvSpPr>
        <p:spPr>
          <a:xfrm rot="18900000">
            <a:off x="2853947" y="274674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4" name="Multiply 84"/>
          <p:cNvSpPr/>
          <p:nvPr/>
        </p:nvSpPr>
        <p:spPr>
          <a:xfrm rot="18900000">
            <a:off x="1928151" y="231671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5" name="Multiply 84"/>
          <p:cNvSpPr/>
          <p:nvPr/>
        </p:nvSpPr>
        <p:spPr>
          <a:xfrm rot="18900000">
            <a:off x="2243593" y="230940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6" name="Multiply 84"/>
          <p:cNvSpPr/>
          <p:nvPr/>
        </p:nvSpPr>
        <p:spPr>
          <a:xfrm rot="18900000">
            <a:off x="2809068" y="203442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289" name="Rectangle 145"/>
          <p:cNvGrpSpPr/>
          <p:nvPr/>
        </p:nvGrpSpPr>
        <p:grpSpPr>
          <a:xfrm>
            <a:off x="144779" y="1539072"/>
            <a:ext cx="672314" cy="288650"/>
            <a:chOff x="0" y="0"/>
            <a:chExt cx="672312" cy="288648"/>
          </a:xfrm>
        </p:grpSpPr>
        <p:sp>
          <p:nvSpPr>
            <p:cNvPr id="287" name="Rectangle"/>
            <p:cNvSpPr/>
            <p:nvPr/>
          </p:nvSpPr>
          <p:spPr>
            <a:xfrm>
              <a:off x="-1" y="0"/>
              <a:ext cx="672314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88" name="Sueldo"/>
            <p:cNvSpPr txBox="1"/>
            <p:nvPr/>
          </p:nvSpPr>
          <p:spPr>
            <a:xfrm>
              <a:off x="-1" y="16054"/>
              <a:ext cx="67231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290" name="Multiply 84"/>
          <p:cNvSpPr/>
          <p:nvPr/>
        </p:nvSpPr>
        <p:spPr>
          <a:xfrm rot="18900000">
            <a:off x="3231718" y="223296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1" name="Multiply 84"/>
          <p:cNvSpPr/>
          <p:nvPr/>
        </p:nvSpPr>
        <p:spPr>
          <a:xfrm rot="18900000">
            <a:off x="3246920" y="193087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2" name="Multiply 84"/>
          <p:cNvSpPr/>
          <p:nvPr/>
        </p:nvSpPr>
        <p:spPr>
          <a:xfrm rot="18900000">
            <a:off x="2123804" y="256986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3" name="Multiply 84"/>
          <p:cNvSpPr/>
          <p:nvPr/>
        </p:nvSpPr>
        <p:spPr>
          <a:xfrm rot="18900000">
            <a:off x="3173790" y="25387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4" name="Multiply 84"/>
          <p:cNvSpPr/>
          <p:nvPr/>
        </p:nvSpPr>
        <p:spPr>
          <a:xfrm rot="18900000">
            <a:off x="2896223" y="302141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5" name="Multiply 84"/>
          <p:cNvSpPr/>
          <p:nvPr/>
        </p:nvSpPr>
        <p:spPr>
          <a:xfrm rot="18900000">
            <a:off x="1866438" y="210462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6" name="Multiply 84"/>
          <p:cNvSpPr/>
          <p:nvPr/>
        </p:nvSpPr>
        <p:spPr>
          <a:xfrm rot="18900000">
            <a:off x="1555365" y="23638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7" name="Multiply 84"/>
          <p:cNvSpPr/>
          <p:nvPr/>
        </p:nvSpPr>
        <p:spPr>
          <a:xfrm rot="18900000">
            <a:off x="2758045" y="24837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8" name="Multiply 84"/>
          <p:cNvSpPr/>
          <p:nvPr/>
        </p:nvSpPr>
        <p:spPr>
          <a:xfrm rot="18900000">
            <a:off x="3581684" y="207996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9" name="Multiply 84"/>
          <p:cNvSpPr/>
          <p:nvPr/>
        </p:nvSpPr>
        <p:spPr>
          <a:xfrm rot="18900000">
            <a:off x="3468241" y="257643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0" name="Multiply 84"/>
          <p:cNvSpPr/>
          <p:nvPr/>
        </p:nvSpPr>
        <p:spPr>
          <a:xfrm rot="18900000">
            <a:off x="3715818" y="23094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1" name="Multiply 84"/>
          <p:cNvSpPr/>
          <p:nvPr/>
        </p:nvSpPr>
        <p:spPr>
          <a:xfrm rot="18900000">
            <a:off x="2011154" y="336006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2" name="Multiply 84"/>
          <p:cNvSpPr/>
          <p:nvPr/>
        </p:nvSpPr>
        <p:spPr>
          <a:xfrm rot="18900000">
            <a:off x="2507033" y="284773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3" name="Multiply 84"/>
          <p:cNvSpPr/>
          <p:nvPr/>
        </p:nvSpPr>
        <p:spPr>
          <a:xfrm rot="18900000">
            <a:off x="2983381" y="227297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4" name="Multiply 84"/>
          <p:cNvSpPr/>
          <p:nvPr/>
        </p:nvSpPr>
        <p:spPr>
          <a:xfrm rot="18900000">
            <a:off x="2090915" y="293207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5" name="ZoneTexte 79"/>
          <p:cNvSpPr txBox="1"/>
          <p:nvPr/>
        </p:nvSpPr>
        <p:spPr>
          <a:xfrm>
            <a:off x="633239" y="2709421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306" name="ZoneTexte 84"/>
          <p:cNvSpPr txBox="1"/>
          <p:nvPr/>
        </p:nvSpPr>
        <p:spPr>
          <a:xfrm>
            <a:off x="3264382" y="1711175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grpSp>
        <p:nvGrpSpPr>
          <p:cNvPr id="309" name="Rectangle 163"/>
          <p:cNvGrpSpPr/>
          <p:nvPr/>
        </p:nvGrpSpPr>
        <p:grpSpPr>
          <a:xfrm>
            <a:off x="3967364" y="3738776"/>
            <a:ext cx="568882" cy="288650"/>
            <a:chOff x="0" y="0"/>
            <a:chExt cx="568881" cy="288648"/>
          </a:xfrm>
        </p:grpSpPr>
        <p:sp>
          <p:nvSpPr>
            <p:cNvPr id="307" name="Rectangle"/>
            <p:cNvSpPr/>
            <p:nvPr/>
          </p:nvSpPr>
          <p:spPr>
            <a:xfrm>
              <a:off x="-1" y="0"/>
              <a:ext cx="568883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08" name="Edad"/>
            <p:cNvSpPr txBox="1"/>
            <p:nvPr/>
          </p:nvSpPr>
          <p:spPr>
            <a:xfrm>
              <a:off x="-1" y="16054"/>
              <a:ext cx="568883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1"/>
      <p:bldP build="whole" bldLvl="1" animBg="1" rev="0" advAuto="0" spid="267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1</a:t>
            </a:r>
          </a:p>
        </p:txBody>
      </p:sp>
      <p:sp>
        <p:nvSpPr>
          <p:cNvPr id="314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316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318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320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322" name="Rectangle 4"/>
          <p:cNvSpPr txBox="1"/>
          <p:nvPr/>
        </p:nvSpPr>
        <p:spPr>
          <a:xfrm>
            <a:off x="962986" y="2260045"/>
            <a:ext cx="7157114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𝑊𝑎𝑙𝑘𝑠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325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32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328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32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331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32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334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332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  <p:pic>
        <p:nvPicPr>
          <p:cNvPr id="33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819" y="866791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336" name="Oval 5"/>
          <p:cNvSpPr/>
          <p:nvPr/>
        </p:nvSpPr>
        <p:spPr>
          <a:xfrm>
            <a:off x="5269119" y="3864738"/>
            <a:ext cx="3052679" cy="838201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5" grpId="1"/>
      <p:bldP build="whole" bldLvl="1" animBg="1" rev="0" advAuto="0" spid="33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1</a:t>
            </a:r>
          </a:p>
        </p:txBody>
      </p:sp>
      <p:sp>
        <p:nvSpPr>
          <p:cNvPr id="341" name="Title 1"/>
          <p:cNvSpPr txBox="1"/>
          <p:nvPr/>
        </p:nvSpPr>
        <p:spPr>
          <a:xfrm>
            <a:off x="4537821" y="124700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#2. P(X)</a:t>
            </a:r>
          </a:p>
        </p:txBody>
      </p:sp>
      <p:sp>
        <p:nvSpPr>
          <p:cNvPr id="342" name="Rectangle 1"/>
          <p:cNvSpPr txBox="1"/>
          <p:nvPr/>
        </p:nvSpPr>
        <p:spPr>
          <a:xfrm>
            <a:off x="4536247" y="1725458"/>
            <a:ext cx="4093665" cy="4882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𝑋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den>
                  </m:f>
                </m:oMath>
              </m:oMathPara>
            </a14:m>
          </a:p>
        </p:txBody>
      </p:sp>
      <p:sp>
        <p:nvSpPr>
          <p:cNvPr id="343" name="Rectangle 58"/>
          <p:cNvSpPr txBox="1"/>
          <p:nvPr/>
        </p:nvSpPr>
        <p:spPr>
          <a:xfrm>
            <a:off x="4536245" y="2478500"/>
            <a:ext cx="1086257" cy="4905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den>
                  </m:f>
                </m:oMath>
              </m:oMathPara>
            </a14:m>
          </a:p>
        </p:txBody>
      </p:sp>
      <p:sp>
        <p:nvSpPr>
          <p:cNvPr id="344" name="Straight Arrow Connector 143"/>
          <p:cNvSpPr/>
          <p:nvPr/>
        </p:nvSpPr>
        <p:spPr>
          <a:xfrm>
            <a:off x="489134" y="3610667"/>
            <a:ext cx="3469813" cy="184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Straight Arrow Connector 144"/>
          <p:cNvSpPr/>
          <p:nvPr/>
        </p:nvSpPr>
        <p:spPr>
          <a:xfrm flipV="1">
            <a:off x="820108" y="1847600"/>
            <a:ext cx="1" cy="191050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Multiply 84"/>
          <p:cNvSpPr/>
          <p:nvPr/>
        </p:nvSpPr>
        <p:spPr>
          <a:xfrm rot="18900000">
            <a:off x="997518" y="307193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7" name="Multiply 84"/>
          <p:cNvSpPr/>
          <p:nvPr/>
        </p:nvSpPr>
        <p:spPr>
          <a:xfrm rot="18900000">
            <a:off x="1417688" y="303166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8" name="Multiply 84"/>
          <p:cNvSpPr/>
          <p:nvPr/>
        </p:nvSpPr>
        <p:spPr>
          <a:xfrm rot="18900000">
            <a:off x="2226871" y="314289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9" name="Multiply 84"/>
          <p:cNvSpPr/>
          <p:nvPr/>
        </p:nvSpPr>
        <p:spPr>
          <a:xfrm rot="18900000">
            <a:off x="1861772" y="289225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0" name="Multiply 84"/>
          <p:cNvSpPr/>
          <p:nvPr/>
        </p:nvSpPr>
        <p:spPr>
          <a:xfrm rot="18900000">
            <a:off x="1527975" y="271305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1" name="Multiply 84"/>
          <p:cNvSpPr/>
          <p:nvPr/>
        </p:nvSpPr>
        <p:spPr>
          <a:xfrm rot="18900000">
            <a:off x="2533712" y="324268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2" name="Multiply 84"/>
          <p:cNvSpPr/>
          <p:nvPr/>
        </p:nvSpPr>
        <p:spPr>
          <a:xfrm rot="18900000">
            <a:off x="1651266" y="32336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3" name="Multiply 84"/>
          <p:cNvSpPr/>
          <p:nvPr/>
        </p:nvSpPr>
        <p:spPr>
          <a:xfrm rot="18900000">
            <a:off x="1999701" y="313323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4" name="Multiply 84"/>
          <p:cNvSpPr/>
          <p:nvPr/>
        </p:nvSpPr>
        <p:spPr>
          <a:xfrm rot="18900000">
            <a:off x="1356419" y="337477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5" name="Multiply 84"/>
          <p:cNvSpPr/>
          <p:nvPr/>
        </p:nvSpPr>
        <p:spPr>
          <a:xfrm rot="18900000">
            <a:off x="3535575" y="236634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6" name="Multiply 84"/>
          <p:cNvSpPr/>
          <p:nvPr/>
        </p:nvSpPr>
        <p:spPr>
          <a:xfrm rot="18900000">
            <a:off x="2660459" y="221396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7" name="Multiply 84"/>
          <p:cNvSpPr/>
          <p:nvPr/>
        </p:nvSpPr>
        <p:spPr>
          <a:xfrm rot="18900000">
            <a:off x="2453744" y="256159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8" name="Multiply 84"/>
          <p:cNvSpPr/>
          <p:nvPr/>
        </p:nvSpPr>
        <p:spPr>
          <a:xfrm rot="18900000">
            <a:off x="2261845" y="282206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9" name="Multiply 84"/>
          <p:cNvSpPr/>
          <p:nvPr/>
        </p:nvSpPr>
        <p:spPr>
          <a:xfrm rot="18900000">
            <a:off x="2853947" y="274674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0" name="Multiply 84"/>
          <p:cNvSpPr/>
          <p:nvPr/>
        </p:nvSpPr>
        <p:spPr>
          <a:xfrm rot="18900000">
            <a:off x="1928151" y="231671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1" name="Multiply 84"/>
          <p:cNvSpPr/>
          <p:nvPr/>
        </p:nvSpPr>
        <p:spPr>
          <a:xfrm rot="18900000">
            <a:off x="2243593" y="230940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2" name="Multiply 84"/>
          <p:cNvSpPr/>
          <p:nvPr/>
        </p:nvSpPr>
        <p:spPr>
          <a:xfrm rot="18900000">
            <a:off x="2809068" y="203442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365" name="Rectangle 162"/>
          <p:cNvGrpSpPr/>
          <p:nvPr/>
        </p:nvGrpSpPr>
        <p:grpSpPr>
          <a:xfrm>
            <a:off x="144779" y="1539072"/>
            <a:ext cx="672314" cy="288650"/>
            <a:chOff x="0" y="0"/>
            <a:chExt cx="672312" cy="288648"/>
          </a:xfrm>
        </p:grpSpPr>
        <p:sp>
          <p:nvSpPr>
            <p:cNvPr id="363" name="Rectangle"/>
            <p:cNvSpPr/>
            <p:nvPr/>
          </p:nvSpPr>
          <p:spPr>
            <a:xfrm>
              <a:off x="-1" y="0"/>
              <a:ext cx="672314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64" name="Sueldo"/>
            <p:cNvSpPr txBox="1"/>
            <p:nvPr/>
          </p:nvSpPr>
          <p:spPr>
            <a:xfrm>
              <a:off x="-1" y="16054"/>
              <a:ext cx="67231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366" name="Multiply 84"/>
          <p:cNvSpPr/>
          <p:nvPr/>
        </p:nvSpPr>
        <p:spPr>
          <a:xfrm rot="18900000">
            <a:off x="3231718" y="223296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7" name="Multiply 84"/>
          <p:cNvSpPr/>
          <p:nvPr/>
        </p:nvSpPr>
        <p:spPr>
          <a:xfrm rot="18900000">
            <a:off x="3246920" y="193087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8" name="Multiply 84"/>
          <p:cNvSpPr/>
          <p:nvPr/>
        </p:nvSpPr>
        <p:spPr>
          <a:xfrm rot="18900000">
            <a:off x="2123804" y="256986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9" name="Multiply 84"/>
          <p:cNvSpPr/>
          <p:nvPr/>
        </p:nvSpPr>
        <p:spPr>
          <a:xfrm rot="18900000">
            <a:off x="3173790" y="25387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0" name="Multiply 84"/>
          <p:cNvSpPr/>
          <p:nvPr/>
        </p:nvSpPr>
        <p:spPr>
          <a:xfrm rot="18900000">
            <a:off x="2896223" y="302141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1" name="Multiply 84"/>
          <p:cNvSpPr/>
          <p:nvPr/>
        </p:nvSpPr>
        <p:spPr>
          <a:xfrm rot="18900000">
            <a:off x="1866438" y="210462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2" name="Multiply 84"/>
          <p:cNvSpPr/>
          <p:nvPr/>
        </p:nvSpPr>
        <p:spPr>
          <a:xfrm rot="18900000">
            <a:off x="1555365" y="23638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3" name="Multiply 84"/>
          <p:cNvSpPr/>
          <p:nvPr/>
        </p:nvSpPr>
        <p:spPr>
          <a:xfrm rot="18900000">
            <a:off x="2758045" y="24837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4" name="Multiply 84"/>
          <p:cNvSpPr/>
          <p:nvPr/>
        </p:nvSpPr>
        <p:spPr>
          <a:xfrm rot="18900000">
            <a:off x="3581684" y="207996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5" name="Multiply 84"/>
          <p:cNvSpPr/>
          <p:nvPr/>
        </p:nvSpPr>
        <p:spPr>
          <a:xfrm rot="18900000">
            <a:off x="3468241" y="257643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6" name="Multiply 84"/>
          <p:cNvSpPr/>
          <p:nvPr/>
        </p:nvSpPr>
        <p:spPr>
          <a:xfrm rot="18900000">
            <a:off x="3715818" y="23094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7" name="Multiply 84"/>
          <p:cNvSpPr/>
          <p:nvPr/>
        </p:nvSpPr>
        <p:spPr>
          <a:xfrm rot="18900000">
            <a:off x="2011154" y="336006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8" name="Multiply 84"/>
          <p:cNvSpPr/>
          <p:nvPr/>
        </p:nvSpPr>
        <p:spPr>
          <a:xfrm rot="18900000">
            <a:off x="2507033" y="284773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9" name="Multiply 84"/>
          <p:cNvSpPr/>
          <p:nvPr/>
        </p:nvSpPr>
        <p:spPr>
          <a:xfrm rot="18900000">
            <a:off x="2983381" y="227297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0" name="Multiply 84"/>
          <p:cNvSpPr/>
          <p:nvPr/>
        </p:nvSpPr>
        <p:spPr>
          <a:xfrm rot="18900000">
            <a:off x="2090915" y="293207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1" name="ZoneTexte 79"/>
          <p:cNvSpPr txBox="1"/>
          <p:nvPr/>
        </p:nvSpPr>
        <p:spPr>
          <a:xfrm>
            <a:off x="633239" y="2709421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382" name="ZoneTexte 84"/>
          <p:cNvSpPr txBox="1"/>
          <p:nvPr/>
        </p:nvSpPr>
        <p:spPr>
          <a:xfrm>
            <a:off x="3264382" y="1711175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grpSp>
        <p:nvGrpSpPr>
          <p:cNvPr id="385" name="Rectangle 182"/>
          <p:cNvGrpSpPr/>
          <p:nvPr/>
        </p:nvGrpSpPr>
        <p:grpSpPr>
          <a:xfrm>
            <a:off x="3967364" y="3738776"/>
            <a:ext cx="568882" cy="288650"/>
            <a:chOff x="0" y="0"/>
            <a:chExt cx="568881" cy="288648"/>
          </a:xfrm>
        </p:grpSpPr>
        <p:sp>
          <p:nvSpPr>
            <p:cNvPr id="383" name="Rectangle"/>
            <p:cNvSpPr/>
            <p:nvPr/>
          </p:nvSpPr>
          <p:spPr>
            <a:xfrm>
              <a:off x="-1" y="0"/>
              <a:ext cx="568883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84" name="Edad"/>
            <p:cNvSpPr txBox="1"/>
            <p:nvPr/>
          </p:nvSpPr>
          <p:spPr>
            <a:xfrm>
              <a:off x="-1" y="16054"/>
              <a:ext cx="568883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  <p:sp>
        <p:nvSpPr>
          <p:cNvPr id="386" name="Oval 7"/>
          <p:cNvSpPr/>
          <p:nvPr/>
        </p:nvSpPr>
        <p:spPr>
          <a:xfrm>
            <a:off x="1832376" y="2675728"/>
            <a:ext cx="596499" cy="596499"/>
          </a:xfrm>
          <a:prstGeom prst="ellipse">
            <a:avLst/>
          </a:prstGeom>
          <a:ln w="25400">
            <a:solidFill>
              <a:srgbClr val="595959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7" name="Oval 184"/>
          <p:cNvSpPr/>
          <p:nvPr/>
        </p:nvSpPr>
        <p:spPr>
          <a:xfrm>
            <a:off x="1833561" y="2675338"/>
            <a:ext cx="596499" cy="596499"/>
          </a:xfrm>
          <a:prstGeom prst="ellipse">
            <a:avLst/>
          </a:prstGeom>
          <a:solidFill>
            <a:srgbClr val="595959">
              <a:alpha val="4196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4"/>
      <p:bldP build="whole" bldLvl="1" animBg="1" rev="0" advAuto="0" spid="343" grpId="5"/>
      <p:bldP build="whole" bldLvl="1" animBg="1" rev="0" advAuto="0" spid="380" grpId="2"/>
      <p:bldP build="whole" bldLvl="1" animBg="1" rev="0" advAuto="0" spid="386" grpId="1"/>
      <p:bldP build="whole" bldLvl="1" animBg="1" rev="0" advAuto="0" spid="387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1</a:t>
            </a:r>
          </a:p>
        </p:txBody>
      </p:sp>
      <p:sp>
        <p:nvSpPr>
          <p:cNvPr id="392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394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396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7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398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9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400" name="Rectangle 4"/>
          <p:cNvSpPr txBox="1"/>
          <p:nvPr/>
        </p:nvSpPr>
        <p:spPr>
          <a:xfrm>
            <a:off x="962986" y="2260045"/>
            <a:ext cx="7157114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𝑊𝑎𝑙𝑘𝑠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403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401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406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404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409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407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412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410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  <p:pic>
        <p:nvPicPr>
          <p:cNvPr id="41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819" y="866791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4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8950" y="3814943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415" name="Oval 19"/>
          <p:cNvSpPr/>
          <p:nvPr/>
        </p:nvSpPr>
        <p:spPr>
          <a:xfrm>
            <a:off x="3070609" y="843542"/>
            <a:ext cx="3052679" cy="838201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4" grpId="1"/>
      <p:bldP build="whole" bldLvl="1" animBg="1" rev="0" advAuto="0" spid="41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1</a:t>
            </a:r>
          </a:p>
        </p:txBody>
      </p:sp>
      <p:sp>
        <p:nvSpPr>
          <p:cNvPr id="420" name="Title 1"/>
          <p:cNvSpPr txBox="1"/>
          <p:nvPr/>
        </p:nvSpPr>
        <p:spPr>
          <a:xfrm>
            <a:off x="4537821" y="124700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#3. P(X|Camina)</a:t>
            </a:r>
          </a:p>
        </p:txBody>
      </p:sp>
      <p:sp>
        <p:nvSpPr>
          <p:cNvPr id="421" name="Rectangle 1"/>
          <p:cNvSpPr txBox="1"/>
          <p:nvPr/>
        </p:nvSpPr>
        <p:spPr>
          <a:xfrm>
            <a:off x="4536247" y="1725458"/>
            <a:ext cx="4053602" cy="11048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𝑋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𝑊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𝑎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𝑙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𝑘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𝑠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eqArr>
                        <m:eqArr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</m:e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eqAr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den>
                  </m:f>
                </m:oMath>
              </m:oMathPara>
            </a14:m>
          </a:p>
        </p:txBody>
      </p:sp>
      <p:sp>
        <p:nvSpPr>
          <p:cNvPr id="422" name="Rectangle 58"/>
          <p:cNvSpPr txBox="1"/>
          <p:nvPr/>
        </p:nvSpPr>
        <p:spPr>
          <a:xfrm>
            <a:off x="4536245" y="2873418"/>
            <a:ext cx="1860487" cy="4905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den>
                  </m:f>
                </m:oMath>
              </m:oMathPara>
            </a14:m>
          </a:p>
        </p:txBody>
      </p:sp>
      <p:sp>
        <p:nvSpPr>
          <p:cNvPr id="423" name="Straight Arrow Connector 143"/>
          <p:cNvSpPr/>
          <p:nvPr/>
        </p:nvSpPr>
        <p:spPr>
          <a:xfrm>
            <a:off x="489134" y="3610667"/>
            <a:ext cx="3469813" cy="184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Straight Arrow Connector 144"/>
          <p:cNvSpPr/>
          <p:nvPr/>
        </p:nvSpPr>
        <p:spPr>
          <a:xfrm flipV="1">
            <a:off x="820108" y="1847600"/>
            <a:ext cx="1" cy="191050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Multiply 84"/>
          <p:cNvSpPr/>
          <p:nvPr/>
        </p:nvSpPr>
        <p:spPr>
          <a:xfrm rot="18900000">
            <a:off x="997518" y="307193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6" name="Multiply 84"/>
          <p:cNvSpPr/>
          <p:nvPr/>
        </p:nvSpPr>
        <p:spPr>
          <a:xfrm rot="18900000">
            <a:off x="1417688" y="303166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7" name="Multiply 84"/>
          <p:cNvSpPr/>
          <p:nvPr/>
        </p:nvSpPr>
        <p:spPr>
          <a:xfrm rot="18900000">
            <a:off x="2226871" y="314289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8" name="Multiply 84"/>
          <p:cNvSpPr/>
          <p:nvPr/>
        </p:nvSpPr>
        <p:spPr>
          <a:xfrm rot="18900000">
            <a:off x="1861772" y="289225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9" name="Multiply 84"/>
          <p:cNvSpPr/>
          <p:nvPr/>
        </p:nvSpPr>
        <p:spPr>
          <a:xfrm rot="18900000">
            <a:off x="1527975" y="271305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0" name="Multiply 84"/>
          <p:cNvSpPr/>
          <p:nvPr/>
        </p:nvSpPr>
        <p:spPr>
          <a:xfrm rot="18900000">
            <a:off x="2533712" y="324268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1" name="Multiply 84"/>
          <p:cNvSpPr/>
          <p:nvPr/>
        </p:nvSpPr>
        <p:spPr>
          <a:xfrm rot="18900000">
            <a:off x="1651266" y="32336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2" name="Multiply 84"/>
          <p:cNvSpPr/>
          <p:nvPr/>
        </p:nvSpPr>
        <p:spPr>
          <a:xfrm rot="18900000">
            <a:off x="1999701" y="313323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3" name="Multiply 84"/>
          <p:cNvSpPr/>
          <p:nvPr/>
        </p:nvSpPr>
        <p:spPr>
          <a:xfrm rot="18900000">
            <a:off x="1356419" y="337477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4" name="Multiply 84"/>
          <p:cNvSpPr/>
          <p:nvPr/>
        </p:nvSpPr>
        <p:spPr>
          <a:xfrm rot="18900000">
            <a:off x="3535575" y="236634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5" name="Multiply 84"/>
          <p:cNvSpPr/>
          <p:nvPr/>
        </p:nvSpPr>
        <p:spPr>
          <a:xfrm rot="18900000">
            <a:off x="2660459" y="221396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6" name="Multiply 84"/>
          <p:cNvSpPr/>
          <p:nvPr/>
        </p:nvSpPr>
        <p:spPr>
          <a:xfrm rot="18900000">
            <a:off x="2453744" y="256159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7" name="Multiply 84"/>
          <p:cNvSpPr/>
          <p:nvPr/>
        </p:nvSpPr>
        <p:spPr>
          <a:xfrm rot="18900000">
            <a:off x="2261845" y="282206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8" name="Multiply 84"/>
          <p:cNvSpPr/>
          <p:nvPr/>
        </p:nvSpPr>
        <p:spPr>
          <a:xfrm rot="18900000">
            <a:off x="2853947" y="274674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9" name="Multiply 84"/>
          <p:cNvSpPr/>
          <p:nvPr/>
        </p:nvSpPr>
        <p:spPr>
          <a:xfrm rot="18900000">
            <a:off x="1928151" y="231671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0" name="Multiply 84"/>
          <p:cNvSpPr/>
          <p:nvPr/>
        </p:nvSpPr>
        <p:spPr>
          <a:xfrm rot="18900000">
            <a:off x="2243593" y="230940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1" name="Multiply 84"/>
          <p:cNvSpPr/>
          <p:nvPr/>
        </p:nvSpPr>
        <p:spPr>
          <a:xfrm rot="18900000">
            <a:off x="2809068" y="203442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444" name="Rectangle 162"/>
          <p:cNvGrpSpPr/>
          <p:nvPr/>
        </p:nvGrpSpPr>
        <p:grpSpPr>
          <a:xfrm>
            <a:off x="144779" y="1539072"/>
            <a:ext cx="672314" cy="288650"/>
            <a:chOff x="0" y="0"/>
            <a:chExt cx="672312" cy="288648"/>
          </a:xfrm>
        </p:grpSpPr>
        <p:sp>
          <p:nvSpPr>
            <p:cNvPr id="442" name="Rectangle"/>
            <p:cNvSpPr/>
            <p:nvPr/>
          </p:nvSpPr>
          <p:spPr>
            <a:xfrm>
              <a:off x="-1" y="0"/>
              <a:ext cx="672314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43" name="Sueldo"/>
            <p:cNvSpPr txBox="1"/>
            <p:nvPr/>
          </p:nvSpPr>
          <p:spPr>
            <a:xfrm>
              <a:off x="-1" y="16054"/>
              <a:ext cx="67231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445" name="Multiply 84"/>
          <p:cNvSpPr/>
          <p:nvPr/>
        </p:nvSpPr>
        <p:spPr>
          <a:xfrm rot="18900000">
            <a:off x="3231718" y="223296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6" name="Multiply 84"/>
          <p:cNvSpPr/>
          <p:nvPr/>
        </p:nvSpPr>
        <p:spPr>
          <a:xfrm rot="18900000">
            <a:off x="3246920" y="193087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7" name="Multiply 84"/>
          <p:cNvSpPr/>
          <p:nvPr/>
        </p:nvSpPr>
        <p:spPr>
          <a:xfrm rot="18900000">
            <a:off x="2123804" y="256986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8" name="Multiply 84"/>
          <p:cNvSpPr/>
          <p:nvPr/>
        </p:nvSpPr>
        <p:spPr>
          <a:xfrm rot="18900000">
            <a:off x="3173790" y="25387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9" name="Multiply 84"/>
          <p:cNvSpPr/>
          <p:nvPr/>
        </p:nvSpPr>
        <p:spPr>
          <a:xfrm rot="18900000">
            <a:off x="2896223" y="302141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0" name="Multiply 84"/>
          <p:cNvSpPr/>
          <p:nvPr/>
        </p:nvSpPr>
        <p:spPr>
          <a:xfrm rot="18900000">
            <a:off x="1866438" y="210462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1" name="Multiply 84"/>
          <p:cNvSpPr/>
          <p:nvPr/>
        </p:nvSpPr>
        <p:spPr>
          <a:xfrm rot="18900000">
            <a:off x="1555365" y="23638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2" name="Multiply 84"/>
          <p:cNvSpPr/>
          <p:nvPr/>
        </p:nvSpPr>
        <p:spPr>
          <a:xfrm rot="18900000">
            <a:off x="2758045" y="24837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3" name="Multiply 84"/>
          <p:cNvSpPr/>
          <p:nvPr/>
        </p:nvSpPr>
        <p:spPr>
          <a:xfrm rot="18900000">
            <a:off x="3581684" y="207996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4" name="Multiply 84"/>
          <p:cNvSpPr/>
          <p:nvPr/>
        </p:nvSpPr>
        <p:spPr>
          <a:xfrm rot="18900000">
            <a:off x="3468241" y="257643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5" name="Multiply 84"/>
          <p:cNvSpPr/>
          <p:nvPr/>
        </p:nvSpPr>
        <p:spPr>
          <a:xfrm rot="18900000">
            <a:off x="3715818" y="23094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6" name="Multiply 84"/>
          <p:cNvSpPr/>
          <p:nvPr/>
        </p:nvSpPr>
        <p:spPr>
          <a:xfrm rot="18900000">
            <a:off x="2011154" y="336006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7" name="Multiply 84"/>
          <p:cNvSpPr/>
          <p:nvPr/>
        </p:nvSpPr>
        <p:spPr>
          <a:xfrm rot="18900000">
            <a:off x="2507033" y="284773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8" name="Multiply 84"/>
          <p:cNvSpPr/>
          <p:nvPr/>
        </p:nvSpPr>
        <p:spPr>
          <a:xfrm rot="18900000">
            <a:off x="2983381" y="227297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9" name="Multiply 84"/>
          <p:cNvSpPr/>
          <p:nvPr/>
        </p:nvSpPr>
        <p:spPr>
          <a:xfrm rot="18900000">
            <a:off x="2090915" y="293207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0" name="ZoneTexte 79"/>
          <p:cNvSpPr txBox="1"/>
          <p:nvPr/>
        </p:nvSpPr>
        <p:spPr>
          <a:xfrm>
            <a:off x="633239" y="2709421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461" name="ZoneTexte 84"/>
          <p:cNvSpPr txBox="1"/>
          <p:nvPr/>
        </p:nvSpPr>
        <p:spPr>
          <a:xfrm>
            <a:off x="3264382" y="1711175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grpSp>
        <p:nvGrpSpPr>
          <p:cNvPr id="464" name="Rectangle 182"/>
          <p:cNvGrpSpPr/>
          <p:nvPr/>
        </p:nvGrpSpPr>
        <p:grpSpPr>
          <a:xfrm>
            <a:off x="3967364" y="3738776"/>
            <a:ext cx="568882" cy="288650"/>
            <a:chOff x="0" y="0"/>
            <a:chExt cx="568881" cy="288648"/>
          </a:xfrm>
        </p:grpSpPr>
        <p:sp>
          <p:nvSpPr>
            <p:cNvPr id="462" name="Rectangle"/>
            <p:cNvSpPr/>
            <p:nvPr/>
          </p:nvSpPr>
          <p:spPr>
            <a:xfrm>
              <a:off x="-1" y="0"/>
              <a:ext cx="568883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63" name="Edad"/>
            <p:cNvSpPr txBox="1"/>
            <p:nvPr/>
          </p:nvSpPr>
          <p:spPr>
            <a:xfrm>
              <a:off x="-1" y="16054"/>
              <a:ext cx="568883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  <p:sp>
        <p:nvSpPr>
          <p:cNvPr id="465" name="Oval 7"/>
          <p:cNvSpPr/>
          <p:nvPr/>
        </p:nvSpPr>
        <p:spPr>
          <a:xfrm>
            <a:off x="1832376" y="2675728"/>
            <a:ext cx="596499" cy="596499"/>
          </a:xfrm>
          <a:prstGeom prst="ellipse">
            <a:avLst/>
          </a:prstGeom>
          <a:ln w="25400">
            <a:solidFill>
              <a:srgbClr val="595959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6" name="Oval 184"/>
          <p:cNvSpPr/>
          <p:nvPr/>
        </p:nvSpPr>
        <p:spPr>
          <a:xfrm>
            <a:off x="1833561" y="2675338"/>
            <a:ext cx="596499" cy="596499"/>
          </a:xfrm>
          <a:prstGeom prst="ellipse">
            <a:avLst/>
          </a:prstGeom>
          <a:solidFill>
            <a:srgbClr val="595959">
              <a:alpha val="4196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2" dur="indefinite" fill="hold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6" dur="indefinite" fill="hold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with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0" dur="indefinite" fill="hold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4" dur="indefinite" fill="hold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mph" nodeType="with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8" dur="indefinite" fill="hold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2" dur="indefinite" fill="hold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ID="9" grpId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6" dur="indefinite" fill="hold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mph" nodeType="withEffect" presetID="9" grpId="1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0" dur="indefinite" fill="hold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withEffect" presetID="9" grpId="1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4" dur="indefinite" fill="hold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mph" nodeType="withEffect" presetID="9" grpId="1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8" dur="indefinite" fill="hold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mph" nodeType="withEffect" presetID="9" grpId="1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62" dur="indefinite" fill="hold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mph" nodeType="withEffect" presetID="9" grpId="1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66" dur="indefinite" fill="hold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mph" nodeType="withEffect" presetID="9" grpId="1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0" dur="indefinite" fill="hold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withEffect" presetID="9" grpId="1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4" dur="indefinite" fill="hold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mph" nodeType="withEffect" presetID="9" grpId="1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8" dur="indefinite" fill="hold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ID="9" grpId="1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82" dur="indefinite" fill="hold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withEffect" presetID="9" grpId="2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86" dur="indefinite" fill="hold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mph" nodeType="withEffect" presetID="9" grpId="2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90" dur="indefinite" fill="hold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withEffect" presetID="9" grpId="2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94" dur="indefinite" fill="hold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with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98" dur="indefinite" fill="hold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02" dur="indefinite" fill="hold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5" grpId="1"/>
      <p:bldP build="whole" bldLvl="1" animBg="1" rev="0" advAuto="0" spid="449" grpId="8"/>
      <p:bldP build="whole" bldLvl="1" animBg="1" rev="0" advAuto="0" spid="450" grpId="12"/>
      <p:bldP build="whole" bldLvl="1" animBg="1" rev="0" advAuto="0" spid="466" grpId="3"/>
      <p:bldP build="whole" bldLvl="1" animBg="1" rev="0" advAuto="0" spid="453" grpId="19"/>
      <p:bldP build="whole" bldLvl="1" animBg="1" rev="0" advAuto="0" spid="455" grpId="21"/>
      <p:bldP build="whole" bldLvl="1" animBg="1" rev="0" advAuto="0" spid="454" grpId="20"/>
      <p:bldP build="whole" bldLvl="1" animBg="1" rev="0" advAuto="0" spid="447" grpId="9"/>
      <p:bldP build="whole" bldLvl="1" animBg="1" rev="0" advAuto="0" spid="451" grpId="13"/>
      <p:bldP build="whole" bldLvl="1" animBg="1" rev="0" advAuto="0" spid="458" grpId="22"/>
      <p:bldP build="whole" bldLvl="1" animBg="1" rev="0" advAuto="0" spid="437" grpId="5"/>
      <p:bldP build="whole" bldLvl="1" animBg="1" rev="0" advAuto="0" spid="436" grpId="4"/>
      <p:bldP build="whole" bldLvl="1" animBg="1" rev="0" advAuto="0" spid="452" grpId="18"/>
      <p:bldP build="whole" bldLvl="1" animBg="1" rev="0" advAuto="0" spid="448" grpId="17"/>
      <p:bldP build="whole" bldLvl="1" animBg="1" rev="0" advAuto="0" spid="441" grpId="15"/>
      <p:bldP build="whole" bldLvl="1" animBg="1" rev="0" advAuto="0" spid="445" grpId="16"/>
      <p:bldP build="whole" bldLvl="1" animBg="1" rev="0" advAuto="0" spid="438" grpId="6"/>
      <p:bldP build="whole" bldLvl="1" animBg="1" rev="0" advAuto="0" spid="439" grpId="11"/>
      <p:bldP build="whole" bldLvl="1" animBg="1" rev="0" advAuto="0" spid="434" grpId="14"/>
      <p:bldP build="whole" bldLvl="1" animBg="1" rev="0" advAuto="0" spid="446" grpId="23"/>
      <p:bldP build="whole" bldLvl="1" animBg="1" rev="0" advAuto="0" spid="440" grpId="10"/>
      <p:bldP build="whole" bldLvl="1" animBg="1" rev="0" advAuto="0" spid="457" grpId="7"/>
      <p:bldP build="whole" bldLvl="1" animBg="1" rev="0" advAuto="0" spid="459" grpId="2"/>
      <p:bldP build="whole" bldLvl="1" animBg="1" rev="0" advAuto="0" spid="435" grpId="24"/>
      <p:bldP build="whole" bldLvl="1" animBg="1" rev="0" advAuto="0" spid="422" grpId="26"/>
      <p:bldP build="whole" bldLvl="1" animBg="1" rev="0" advAuto="0" spid="421" grpId="2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1</a:t>
            </a:r>
          </a:p>
        </p:txBody>
      </p:sp>
      <p:sp>
        <p:nvSpPr>
          <p:cNvPr id="471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473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475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477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479" name="Rectangle 4"/>
          <p:cNvSpPr txBox="1"/>
          <p:nvPr/>
        </p:nvSpPr>
        <p:spPr>
          <a:xfrm>
            <a:off x="962986" y="2260045"/>
            <a:ext cx="7157114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𝑊𝑎𝑙𝑘𝑠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482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480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485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48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488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48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491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48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  <p:pic>
        <p:nvPicPr>
          <p:cNvPr id="4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819" y="866791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4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8950" y="3814943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494" name="Oval 19"/>
          <p:cNvSpPr/>
          <p:nvPr/>
        </p:nvSpPr>
        <p:spPr>
          <a:xfrm>
            <a:off x="-60697" y="998773"/>
            <a:ext cx="3052680" cy="838201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9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1860" y="856068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4" grpId="2"/>
      <p:bldP build="whole" bldLvl="1" animBg="1" rev="0" advAuto="0" spid="49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1</a:t>
            </a:r>
          </a:p>
        </p:txBody>
      </p:sp>
      <p:sp>
        <p:nvSpPr>
          <p:cNvPr id="500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502" name="Connecteur droit avec flèche 32"/>
          <p:cNvSpPr/>
          <p:nvPr/>
        </p:nvSpPr>
        <p:spPr>
          <a:xfrm>
            <a:off x="4948514" y="1479474"/>
            <a:ext cx="309286" cy="55887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504" name="Connecteur droit avec flèche 37"/>
          <p:cNvSpPr/>
          <p:nvPr/>
        </p:nvSpPr>
        <p:spPr>
          <a:xfrm flipH="1">
            <a:off x="6781799" y="1542679"/>
            <a:ext cx="814837" cy="571872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506" name="Connecteur droit avec flèche 39"/>
          <p:cNvSpPr/>
          <p:nvPr/>
        </p:nvSpPr>
        <p:spPr>
          <a:xfrm flipH="1" flipV="1">
            <a:off x="6324599" y="3638549"/>
            <a:ext cx="790039" cy="492272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grpSp>
        <p:nvGrpSpPr>
          <p:cNvPr id="510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508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513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511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2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516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514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5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519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517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8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  <p:pic>
        <p:nvPicPr>
          <p:cNvPr id="52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819" y="866791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2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8950" y="3814943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1860" y="856068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523" name="Rectangle 21"/>
          <p:cNvSpPr txBox="1"/>
          <p:nvPr/>
        </p:nvSpPr>
        <p:spPr>
          <a:xfrm>
            <a:off x="2541310" y="2038350"/>
            <a:ext cx="4000466" cy="137125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num>
                    <m:den>
                      <m:f>
                        <m:f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den>
                  </m:f>
                </m:oMath>
              </m:oMathPara>
            </a14:m>
            <a:endParaRPr sz="3200"/>
          </a:p>
        </p:txBody>
      </p:sp>
      <p:sp>
        <p:nvSpPr>
          <p:cNvPr id="524" name="Rectangle 23"/>
          <p:cNvSpPr txBox="1"/>
          <p:nvPr/>
        </p:nvSpPr>
        <p:spPr>
          <a:xfrm>
            <a:off x="6759749" y="2613571"/>
            <a:ext cx="1058176" cy="2857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0.75</m:t>
                  </m:r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04800" y="-19050"/>
            <a:ext cx="9753600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529" name="Title 1"/>
          <p:cNvSpPr txBox="1"/>
          <p:nvPr/>
        </p:nvSpPr>
        <p:spPr>
          <a:xfrm>
            <a:off x="0" y="2281554"/>
            <a:ext cx="91440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3600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Paso 1 – Listo.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Paso 2</a:t>
            </a:r>
          </a:p>
        </p:txBody>
      </p:sp>
      <p:sp>
        <p:nvSpPr>
          <p:cNvPr id="534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5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536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538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540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542" name="Rectangle 4"/>
          <p:cNvSpPr txBox="1"/>
          <p:nvPr/>
        </p:nvSpPr>
        <p:spPr>
          <a:xfrm>
            <a:off x="882496" y="2260045"/>
            <a:ext cx="7379008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545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54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548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54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551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54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554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552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2</a:t>
            </a:r>
          </a:p>
        </p:txBody>
      </p:sp>
      <p:sp>
        <p:nvSpPr>
          <p:cNvPr id="559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561" name="Connecteur droit avec flèche 32"/>
          <p:cNvSpPr/>
          <p:nvPr/>
        </p:nvSpPr>
        <p:spPr>
          <a:xfrm>
            <a:off x="4948514" y="1479474"/>
            <a:ext cx="309286" cy="55887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563" name="Connecteur droit avec flèche 37"/>
          <p:cNvSpPr/>
          <p:nvPr/>
        </p:nvSpPr>
        <p:spPr>
          <a:xfrm flipH="1">
            <a:off x="6781799" y="1542679"/>
            <a:ext cx="814837" cy="571872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4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565" name="Connecteur droit avec flèche 39"/>
          <p:cNvSpPr/>
          <p:nvPr/>
        </p:nvSpPr>
        <p:spPr>
          <a:xfrm flipH="1" flipV="1">
            <a:off x="6324599" y="3638549"/>
            <a:ext cx="790039" cy="492272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6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grpSp>
        <p:nvGrpSpPr>
          <p:cNvPr id="569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567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8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572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570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1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575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57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578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57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  <p:pic>
        <p:nvPicPr>
          <p:cNvPr id="5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819" y="866791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8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8950" y="3814943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8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1860" y="856068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582" name="Rectangle 21"/>
          <p:cNvSpPr txBox="1"/>
          <p:nvPr/>
        </p:nvSpPr>
        <p:spPr>
          <a:xfrm>
            <a:off x="2504327" y="2038350"/>
            <a:ext cx="4074431" cy="137125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num>
                    <m:den>
                      <m:f>
                        <m:f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den>
                  </m:f>
                </m:oMath>
              </m:oMathPara>
            </a14:m>
            <a:endParaRPr sz="3200"/>
          </a:p>
        </p:txBody>
      </p:sp>
      <p:sp>
        <p:nvSpPr>
          <p:cNvPr id="583" name="Rectangle 23"/>
          <p:cNvSpPr txBox="1"/>
          <p:nvPr/>
        </p:nvSpPr>
        <p:spPr>
          <a:xfrm>
            <a:off x="6759749" y="2613571"/>
            <a:ext cx="1058176" cy="2857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0.25</m:t>
                  </m:r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588" name="Title 1"/>
          <p:cNvSpPr txBox="1"/>
          <p:nvPr/>
        </p:nvSpPr>
        <p:spPr>
          <a:xfrm>
            <a:off x="0" y="2281554"/>
            <a:ext cx="91440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3600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Paso 2 – Listo.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Paso 3</a:t>
            </a:r>
          </a:p>
        </p:txBody>
      </p:sp>
      <p:sp>
        <p:nvSpPr>
          <p:cNvPr id="593" name="Rectangle 4"/>
          <p:cNvSpPr txBox="1"/>
          <p:nvPr/>
        </p:nvSpPr>
        <p:spPr>
          <a:xfrm>
            <a:off x="1754226" y="2190750"/>
            <a:ext cx="5635548" cy="54091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𝑣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𝑠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Paso 3</a:t>
            </a:r>
          </a:p>
        </p:txBody>
      </p:sp>
      <p:sp>
        <p:nvSpPr>
          <p:cNvPr id="598" name="Rectangle 4"/>
          <p:cNvSpPr txBox="1"/>
          <p:nvPr/>
        </p:nvSpPr>
        <p:spPr>
          <a:xfrm>
            <a:off x="3228644" y="2190750"/>
            <a:ext cx="2686712" cy="2857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75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𝑣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𝑠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0.25</m:t>
                  </m:r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Paso 3</a:t>
            </a:r>
          </a:p>
        </p:txBody>
      </p:sp>
      <p:sp>
        <p:nvSpPr>
          <p:cNvPr id="603" name="Rectangle 4"/>
          <p:cNvSpPr txBox="1"/>
          <p:nvPr/>
        </p:nvSpPr>
        <p:spPr>
          <a:xfrm>
            <a:off x="3439724" y="2190750"/>
            <a:ext cx="2264552" cy="2897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75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25</m:t>
                  </m:r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Paso 3</a:t>
            </a:r>
          </a:p>
        </p:txBody>
      </p:sp>
      <p:sp>
        <p:nvSpPr>
          <p:cNvPr id="608" name="Rectangle 4"/>
          <p:cNvSpPr txBox="1"/>
          <p:nvPr/>
        </p:nvSpPr>
        <p:spPr>
          <a:xfrm>
            <a:off x="2083839" y="2190750"/>
            <a:ext cx="4957907" cy="55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𝑊alks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613" name="Straight Arrow Connector 14"/>
          <p:cNvSpPr/>
          <p:nvPr/>
        </p:nvSpPr>
        <p:spPr>
          <a:xfrm flipV="1">
            <a:off x="2257725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4" name="Multiply 84"/>
          <p:cNvSpPr/>
          <p:nvPr/>
        </p:nvSpPr>
        <p:spPr>
          <a:xfrm rot="18900000">
            <a:off x="2491896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5" name="Multiply 84"/>
          <p:cNvSpPr/>
          <p:nvPr/>
        </p:nvSpPr>
        <p:spPr>
          <a:xfrm rot="18900000">
            <a:off x="3046495" y="3094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6" name="Multiply 84"/>
          <p:cNvSpPr/>
          <p:nvPr/>
        </p:nvSpPr>
        <p:spPr>
          <a:xfrm rot="18900000">
            <a:off x="4114567" y="3240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7" name="Multiply 84"/>
          <p:cNvSpPr/>
          <p:nvPr/>
        </p:nvSpPr>
        <p:spPr>
          <a:xfrm rot="18900000">
            <a:off x="3632658" y="2910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8" name="Multiply 84"/>
          <p:cNvSpPr/>
          <p:nvPr/>
        </p:nvSpPr>
        <p:spPr>
          <a:xfrm rot="18900000">
            <a:off x="3192066" y="2673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9" name="Multiply 84"/>
          <p:cNvSpPr/>
          <p:nvPr/>
        </p:nvSpPr>
        <p:spPr>
          <a:xfrm rot="18900000">
            <a:off x="4519579" y="3372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0" name="Multiply 84"/>
          <p:cNvSpPr/>
          <p:nvPr/>
        </p:nvSpPr>
        <p:spPr>
          <a:xfrm rot="18900000">
            <a:off x="3354802" y="33606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1" name="Multiply 84"/>
          <p:cNvSpPr/>
          <p:nvPr/>
        </p:nvSpPr>
        <p:spPr>
          <a:xfrm rot="18900000">
            <a:off x="3814717" y="3228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2" name="Multiply 84"/>
          <p:cNvSpPr/>
          <p:nvPr/>
        </p:nvSpPr>
        <p:spPr>
          <a:xfrm rot="18900000">
            <a:off x="2965623" y="35469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3" name="Multiply 84"/>
          <p:cNvSpPr/>
          <p:nvPr/>
        </p:nvSpPr>
        <p:spPr>
          <a:xfrm rot="18900000">
            <a:off x="5841977" y="2215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4" name="Multiply 84"/>
          <p:cNvSpPr/>
          <p:nvPr/>
        </p:nvSpPr>
        <p:spPr>
          <a:xfrm rot="18900000">
            <a:off x="4686875" y="2014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5" name="Multiply 84"/>
          <p:cNvSpPr/>
          <p:nvPr/>
        </p:nvSpPr>
        <p:spPr>
          <a:xfrm rot="18900000">
            <a:off x="4414027" y="24736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6" name="Multiply 84"/>
          <p:cNvSpPr/>
          <p:nvPr/>
        </p:nvSpPr>
        <p:spPr>
          <a:xfrm rot="18900000">
            <a:off x="4160728" y="2817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7" name="Multiply 84"/>
          <p:cNvSpPr/>
          <p:nvPr/>
        </p:nvSpPr>
        <p:spPr>
          <a:xfrm rot="18900000">
            <a:off x="4942268" y="2718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8" name="Multiply 84"/>
          <p:cNvSpPr/>
          <p:nvPr/>
        </p:nvSpPr>
        <p:spPr>
          <a:xfrm rot="18900000">
            <a:off x="3720274" y="21503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9" name="Multiply 84"/>
          <p:cNvSpPr/>
          <p:nvPr/>
        </p:nvSpPr>
        <p:spPr>
          <a:xfrm rot="18900000">
            <a:off x="4136638" y="21407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0" name="Multiply 84"/>
          <p:cNvSpPr/>
          <p:nvPr/>
        </p:nvSpPr>
        <p:spPr>
          <a:xfrm rot="18900000">
            <a:off x="4883030" y="177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633" name="Rectangle 45"/>
          <p:cNvGrpSpPr/>
          <p:nvPr/>
        </p:nvGrpSpPr>
        <p:grpSpPr>
          <a:xfrm>
            <a:off x="1366334" y="1123950"/>
            <a:ext cx="887412" cy="381000"/>
            <a:chOff x="0" y="0"/>
            <a:chExt cx="887411" cy="381000"/>
          </a:xfrm>
        </p:grpSpPr>
        <p:sp>
          <p:nvSpPr>
            <p:cNvPr id="631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32" name="Sueldo"/>
            <p:cNvSpPr txBox="1"/>
            <p:nvPr/>
          </p:nvSpPr>
          <p:spPr>
            <a:xfrm>
              <a:off x="-1" y="5080"/>
              <a:ext cx="88741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634" name="Multiply 84"/>
          <p:cNvSpPr/>
          <p:nvPr/>
        </p:nvSpPr>
        <p:spPr>
          <a:xfrm rot="18900000">
            <a:off x="5440902" y="20398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5" name="Multiply 84"/>
          <p:cNvSpPr/>
          <p:nvPr/>
        </p:nvSpPr>
        <p:spPr>
          <a:xfrm rot="18900000">
            <a:off x="5460968" y="1641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6" name="Multiply 84"/>
          <p:cNvSpPr/>
          <p:nvPr/>
        </p:nvSpPr>
        <p:spPr>
          <a:xfrm rot="18900000">
            <a:off x="3978524" y="2484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7" name="Multiply 84"/>
          <p:cNvSpPr/>
          <p:nvPr/>
        </p:nvSpPr>
        <p:spPr>
          <a:xfrm rot="18900000">
            <a:off x="5364443" y="2443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8" name="Multiply 84"/>
          <p:cNvSpPr/>
          <p:nvPr/>
        </p:nvSpPr>
        <p:spPr>
          <a:xfrm rot="18900000">
            <a:off x="4998071" y="3080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9" name="Multiply 84"/>
          <p:cNvSpPr/>
          <p:nvPr/>
        </p:nvSpPr>
        <p:spPr>
          <a:xfrm rot="18900000">
            <a:off x="3638818" y="18704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0" name="Multiply 84"/>
          <p:cNvSpPr/>
          <p:nvPr/>
        </p:nvSpPr>
        <p:spPr>
          <a:xfrm rot="18900000">
            <a:off x="3228220" y="2212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1" name="Multiply 84"/>
          <p:cNvSpPr/>
          <p:nvPr/>
        </p:nvSpPr>
        <p:spPr>
          <a:xfrm rot="18900000">
            <a:off x="4815683" y="237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2" name="Multiply 84"/>
          <p:cNvSpPr/>
          <p:nvPr/>
        </p:nvSpPr>
        <p:spPr>
          <a:xfrm rot="18900000">
            <a:off x="5902836" y="1837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3" name="Multiply 84"/>
          <p:cNvSpPr/>
          <p:nvPr/>
        </p:nvSpPr>
        <p:spPr>
          <a:xfrm rot="18900000">
            <a:off x="5753100" y="2493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4" name="Multiply 84"/>
          <p:cNvSpPr/>
          <p:nvPr/>
        </p:nvSpPr>
        <p:spPr>
          <a:xfrm rot="18900000">
            <a:off x="6079886" y="2140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5" name="Multiply 84"/>
          <p:cNvSpPr/>
          <p:nvPr/>
        </p:nvSpPr>
        <p:spPr>
          <a:xfrm rot="18900000">
            <a:off x="3829834" y="35275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6" name="Multiply 84"/>
          <p:cNvSpPr/>
          <p:nvPr/>
        </p:nvSpPr>
        <p:spPr>
          <a:xfrm rot="18900000">
            <a:off x="4484363" y="2851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7" name="Multiply 84"/>
          <p:cNvSpPr/>
          <p:nvPr/>
        </p:nvSpPr>
        <p:spPr>
          <a:xfrm rot="18900000">
            <a:off x="5113113" y="20926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8" name="Multiply 84"/>
          <p:cNvSpPr/>
          <p:nvPr/>
        </p:nvSpPr>
        <p:spPr>
          <a:xfrm rot="18900000">
            <a:off x="3935113" y="29626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9" name="Connecteur droit avec flèche 1"/>
          <p:cNvSpPr/>
          <p:nvPr/>
        </p:nvSpPr>
        <p:spPr>
          <a:xfrm flipH="1" flipV="1">
            <a:off x="4118302" y="3043625"/>
            <a:ext cx="1416985" cy="559141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0" name="ZoneTexte 3"/>
          <p:cNvSpPr txBox="1"/>
          <p:nvPr/>
        </p:nvSpPr>
        <p:spPr>
          <a:xfrm>
            <a:off x="5475437" y="3468311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651" name="ZoneTexte 79"/>
          <p:cNvSpPr txBox="1"/>
          <p:nvPr/>
        </p:nvSpPr>
        <p:spPr>
          <a:xfrm>
            <a:off x="2011071" y="2668739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652" name="ZoneTexte 84"/>
          <p:cNvSpPr txBox="1"/>
          <p:nvPr/>
        </p:nvSpPr>
        <p:spPr>
          <a:xfrm>
            <a:off x="5484017" y="1351115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sp>
        <p:nvSpPr>
          <p:cNvPr id="653" name="Straight Arrow Connector 42"/>
          <p:cNvSpPr/>
          <p:nvPr/>
        </p:nvSpPr>
        <p:spPr>
          <a:xfrm>
            <a:off x="2044196" y="3858329"/>
            <a:ext cx="4579939" cy="2438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6" name="Rectangle 58"/>
          <p:cNvGrpSpPr/>
          <p:nvPr/>
        </p:nvGrpSpPr>
        <p:grpSpPr>
          <a:xfrm>
            <a:off x="6411912" y="4027425"/>
            <a:ext cx="750889" cy="381001"/>
            <a:chOff x="0" y="0"/>
            <a:chExt cx="750888" cy="381000"/>
          </a:xfrm>
        </p:grpSpPr>
        <p:sp>
          <p:nvSpPr>
            <p:cNvPr id="654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55" name="Edad"/>
            <p:cNvSpPr txBox="1"/>
            <p:nvPr/>
          </p:nvSpPr>
          <p:spPr>
            <a:xfrm>
              <a:off x="-1" y="5080"/>
              <a:ext cx="75089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661" name="Straight Arrow Connector 14"/>
          <p:cNvSpPr/>
          <p:nvPr/>
        </p:nvSpPr>
        <p:spPr>
          <a:xfrm flipV="1">
            <a:off x="2257725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2" name="Multiply 84"/>
          <p:cNvSpPr/>
          <p:nvPr/>
        </p:nvSpPr>
        <p:spPr>
          <a:xfrm rot="18900000">
            <a:off x="2491896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3" name="Multiply 84"/>
          <p:cNvSpPr/>
          <p:nvPr/>
        </p:nvSpPr>
        <p:spPr>
          <a:xfrm rot="18900000">
            <a:off x="3046495" y="3094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4" name="Multiply 84"/>
          <p:cNvSpPr/>
          <p:nvPr/>
        </p:nvSpPr>
        <p:spPr>
          <a:xfrm rot="18900000">
            <a:off x="4114567" y="3240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5" name="Multiply 84"/>
          <p:cNvSpPr/>
          <p:nvPr/>
        </p:nvSpPr>
        <p:spPr>
          <a:xfrm rot="18900000">
            <a:off x="3632658" y="2910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6" name="Multiply 84"/>
          <p:cNvSpPr/>
          <p:nvPr/>
        </p:nvSpPr>
        <p:spPr>
          <a:xfrm rot="18900000">
            <a:off x="3192066" y="2673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7" name="Multiply 84"/>
          <p:cNvSpPr/>
          <p:nvPr/>
        </p:nvSpPr>
        <p:spPr>
          <a:xfrm rot="18900000">
            <a:off x="4519579" y="3372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8" name="Multiply 84"/>
          <p:cNvSpPr/>
          <p:nvPr/>
        </p:nvSpPr>
        <p:spPr>
          <a:xfrm rot="18900000">
            <a:off x="3354802" y="33606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9" name="Multiply 84"/>
          <p:cNvSpPr/>
          <p:nvPr/>
        </p:nvSpPr>
        <p:spPr>
          <a:xfrm rot="18900000">
            <a:off x="3814717" y="3228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0" name="Multiply 84"/>
          <p:cNvSpPr/>
          <p:nvPr/>
        </p:nvSpPr>
        <p:spPr>
          <a:xfrm rot="18900000">
            <a:off x="2965623" y="35469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1" name="Multiply 84"/>
          <p:cNvSpPr/>
          <p:nvPr/>
        </p:nvSpPr>
        <p:spPr>
          <a:xfrm rot="18900000">
            <a:off x="5841977" y="2215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2" name="Multiply 84"/>
          <p:cNvSpPr/>
          <p:nvPr/>
        </p:nvSpPr>
        <p:spPr>
          <a:xfrm rot="18900000">
            <a:off x="4686875" y="2014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3" name="Multiply 84"/>
          <p:cNvSpPr/>
          <p:nvPr/>
        </p:nvSpPr>
        <p:spPr>
          <a:xfrm rot="18900000">
            <a:off x="4414027" y="24736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4" name="Multiply 84"/>
          <p:cNvSpPr/>
          <p:nvPr/>
        </p:nvSpPr>
        <p:spPr>
          <a:xfrm rot="18900000">
            <a:off x="4160728" y="2817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5" name="Multiply 84"/>
          <p:cNvSpPr/>
          <p:nvPr/>
        </p:nvSpPr>
        <p:spPr>
          <a:xfrm rot="18900000">
            <a:off x="4942268" y="2718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6" name="Multiply 84"/>
          <p:cNvSpPr/>
          <p:nvPr/>
        </p:nvSpPr>
        <p:spPr>
          <a:xfrm rot="18900000">
            <a:off x="3720274" y="21503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7" name="Multiply 84"/>
          <p:cNvSpPr/>
          <p:nvPr/>
        </p:nvSpPr>
        <p:spPr>
          <a:xfrm rot="18900000">
            <a:off x="4136638" y="21407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8" name="Multiply 84"/>
          <p:cNvSpPr/>
          <p:nvPr/>
        </p:nvSpPr>
        <p:spPr>
          <a:xfrm rot="18900000">
            <a:off x="4883030" y="177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681" name="Rectangle 45"/>
          <p:cNvGrpSpPr/>
          <p:nvPr/>
        </p:nvGrpSpPr>
        <p:grpSpPr>
          <a:xfrm>
            <a:off x="1366334" y="1123950"/>
            <a:ext cx="887412" cy="381000"/>
            <a:chOff x="0" y="0"/>
            <a:chExt cx="887411" cy="381000"/>
          </a:xfrm>
        </p:grpSpPr>
        <p:sp>
          <p:nvSpPr>
            <p:cNvPr id="679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80" name="Sueldo"/>
            <p:cNvSpPr txBox="1"/>
            <p:nvPr/>
          </p:nvSpPr>
          <p:spPr>
            <a:xfrm>
              <a:off x="-1" y="5080"/>
              <a:ext cx="88741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682" name="Multiply 84"/>
          <p:cNvSpPr/>
          <p:nvPr/>
        </p:nvSpPr>
        <p:spPr>
          <a:xfrm rot="18900000">
            <a:off x="5440902" y="20398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3" name="Multiply 84"/>
          <p:cNvSpPr/>
          <p:nvPr/>
        </p:nvSpPr>
        <p:spPr>
          <a:xfrm rot="18900000">
            <a:off x="5460968" y="1641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4" name="Multiply 84"/>
          <p:cNvSpPr/>
          <p:nvPr/>
        </p:nvSpPr>
        <p:spPr>
          <a:xfrm rot="18900000">
            <a:off x="3978524" y="2484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5" name="Multiply 84"/>
          <p:cNvSpPr/>
          <p:nvPr/>
        </p:nvSpPr>
        <p:spPr>
          <a:xfrm rot="18900000">
            <a:off x="5364443" y="2443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6" name="Multiply 84"/>
          <p:cNvSpPr/>
          <p:nvPr/>
        </p:nvSpPr>
        <p:spPr>
          <a:xfrm rot="18900000">
            <a:off x="4998071" y="3080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7" name="Multiply 84"/>
          <p:cNvSpPr/>
          <p:nvPr/>
        </p:nvSpPr>
        <p:spPr>
          <a:xfrm rot="18900000">
            <a:off x="3638818" y="18704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8" name="Multiply 84"/>
          <p:cNvSpPr/>
          <p:nvPr/>
        </p:nvSpPr>
        <p:spPr>
          <a:xfrm rot="18900000">
            <a:off x="3228220" y="2212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9" name="Multiply 84"/>
          <p:cNvSpPr/>
          <p:nvPr/>
        </p:nvSpPr>
        <p:spPr>
          <a:xfrm rot="18900000">
            <a:off x="4815683" y="237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0" name="Multiply 84"/>
          <p:cNvSpPr/>
          <p:nvPr/>
        </p:nvSpPr>
        <p:spPr>
          <a:xfrm rot="18900000">
            <a:off x="5902836" y="1837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1" name="Multiply 84"/>
          <p:cNvSpPr/>
          <p:nvPr/>
        </p:nvSpPr>
        <p:spPr>
          <a:xfrm rot="18900000">
            <a:off x="5753100" y="2493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2" name="Multiply 84"/>
          <p:cNvSpPr/>
          <p:nvPr/>
        </p:nvSpPr>
        <p:spPr>
          <a:xfrm rot="18900000">
            <a:off x="6079886" y="2140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3" name="Multiply 84"/>
          <p:cNvSpPr/>
          <p:nvPr/>
        </p:nvSpPr>
        <p:spPr>
          <a:xfrm rot="18900000">
            <a:off x="3829834" y="35275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4" name="Multiply 84"/>
          <p:cNvSpPr/>
          <p:nvPr/>
        </p:nvSpPr>
        <p:spPr>
          <a:xfrm rot="18900000">
            <a:off x="4484363" y="2851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5" name="Multiply 84"/>
          <p:cNvSpPr/>
          <p:nvPr/>
        </p:nvSpPr>
        <p:spPr>
          <a:xfrm rot="18900000">
            <a:off x="5113113" y="20926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6" name="Multiply 84"/>
          <p:cNvSpPr/>
          <p:nvPr/>
        </p:nvSpPr>
        <p:spPr>
          <a:xfrm rot="18900000">
            <a:off x="3935113" y="29626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7" name="Connecteur droit avec flèche 1"/>
          <p:cNvSpPr/>
          <p:nvPr/>
        </p:nvSpPr>
        <p:spPr>
          <a:xfrm flipH="1" flipV="1">
            <a:off x="4118302" y="3043625"/>
            <a:ext cx="1416985" cy="559141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8" name="ZoneTexte 3"/>
          <p:cNvSpPr txBox="1"/>
          <p:nvPr/>
        </p:nvSpPr>
        <p:spPr>
          <a:xfrm>
            <a:off x="5475437" y="3468311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699" name="ZoneTexte 79"/>
          <p:cNvSpPr txBox="1"/>
          <p:nvPr/>
        </p:nvSpPr>
        <p:spPr>
          <a:xfrm>
            <a:off x="2011071" y="2668739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700" name="ZoneTexte 84"/>
          <p:cNvSpPr txBox="1"/>
          <p:nvPr/>
        </p:nvSpPr>
        <p:spPr>
          <a:xfrm>
            <a:off x="5484017" y="1351115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sp>
        <p:nvSpPr>
          <p:cNvPr id="701" name="Straight Arrow Connector 42"/>
          <p:cNvSpPr/>
          <p:nvPr/>
        </p:nvSpPr>
        <p:spPr>
          <a:xfrm>
            <a:off x="2044196" y="3858329"/>
            <a:ext cx="4579939" cy="2438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04" name="Rectangle 58"/>
          <p:cNvGrpSpPr/>
          <p:nvPr/>
        </p:nvGrpSpPr>
        <p:grpSpPr>
          <a:xfrm>
            <a:off x="6411912" y="4027425"/>
            <a:ext cx="750889" cy="381001"/>
            <a:chOff x="0" y="0"/>
            <a:chExt cx="750888" cy="381000"/>
          </a:xfrm>
        </p:grpSpPr>
        <p:sp>
          <p:nvSpPr>
            <p:cNvPr id="702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03" name="Edad"/>
            <p:cNvSpPr txBox="1"/>
            <p:nvPr/>
          </p:nvSpPr>
          <p:spPr>
            <a:xfrm>
              <a:off x="-1" y="5080"/>
              <a:ext cx="75089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43" name="Rectangle 4"/>
          <p:cNvSpPr txBox="1"/>
          <p:nvPr/>
        </p:nvSpPr>
        <p:spPr>
          <a:xfrm>
            <a:off x="2262326" y="2038350"/>
            <a:ext cx="4619348" cy="14410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Rectangle 62"/>
          <p:cNvGrpSpPr/>
          <p:nvPr/>
        </p:nvGrpSpPr>
        <p:grpSpPr>
          <a:xfrm>
            <a:off x="6411912" y="4027425"/>
            <a:ext cx="446089" cy="381001"/>
            <a:chOff x="0" y="0"/>
            <a:chExt cx="446087" cy="381000"/>
          </a:xfrm>
        </p:grpSpPr>
        <p:sp>
          <p:nvSpPr>
            <p:cNvPr id="47" name="Rectangle"/>
            <p:cNvSpPr/>
            <p:nvPr/>
          </p:nvSpPr>
          <p:spPr>
            <a:xfrm>
              <a:off x="0" y="0"/>
              <a:ext cx="446088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8" name="X1"/>
            <p:cNvSpPr txBox="1"/>
            <p:nvPr/>
          </p:nvSpPr>
          <p:spPr>
            <a:xfrm>
              <a:off x="0" y="5080"/>
              <a:ext cx="4460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52" name="Rectangle 61"/>
          <p:cNvGrpSpPr/>
          <p:nvPr/>
        </p:nvGrpSpPr>
        <p:grpSpPr>
          <a:xfrm>
            <a:off x="1823534" y="1123950"/>
            <a:ext cx="430212" cy="381000"/>
            <a:chOff x="0" y="0"/>
            <a:chExt cx="430210" cy="381000"/>
          </a:xfrm>
        </p:grpSpPr>
        <p:sp>
          <p:nvSpPr>
            <p:cNvPr id="50" name="Rectangle"/>
            <p:cNvSpPr/>
            <p:nvPr/>
          </p:nvSpPr>
          <p:spPr>
            <a:xfrm>
              <a:off x="0" y="0"/>
              <a:ext cx="430211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1" name="X2"/>
            <p:cNvSpPr txBox="1"/>
            <p:nvPr/>
          </p:nvSpPr>
          <p:spPr>
            <a:xfrm>
              <a:off x="0" y="5080"/>
              <a:ext cx="43021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53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54" name="Straight Arrow Connector 14"/>
          <p:cNvSpPr/>
          <p:nvPr/>
        </p:nvSpPr>
        <p:spPr>
          <a:xfrm flipV="1">
            <a:off x="2257725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traight Arrow Connector 15"/>
          <p:cNvSpPr/>
          <p:nvPr/>
        </p:nvSpPr>
        <p:spPr>
          <a:xfrm>
            <a:off x="2044196" y="3858329"/>
            <a:ext cx="4579939" cy="2438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Multiply 84"/>
          <p:cNvSpPr/>
          <p:nvPr/>
        </p:nvSpPr>
        <p:spPr>
          <a:xfrm rot="18900000">
            <a:off x="2491896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" name="Multiply 84"/>
          <p:cNvSpPr/>
          <p:nvPr/>
        </p:nvSpPr>
        <p:spPr>
          <a:xfrm rot="18900000">
            <a:off x="3046495" y="3094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" name="Multiply 84"/>
          <p:cNvSpPr/>
          <p:nvPr/>
        </p:nvSpPr>
        <p:spPr>
          <a:xfrm rot="18900000">
            <a:off x="4114567" y="3240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" name="Multiply 84"/>
          <p:cNvSpPr/>
          <p:nvPr/>
        </p:nvSpPr>
        <p:spPr>
          <a:xfrm rot="18900000">
            <a:off x="3632658" y="2910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" name="Multiply 84"/>
          <p:cNvSpPr/>
          <p:nvPr/>
        </p:nvSpPr>
        <p:spPr>
          <a:xfrm rot="18900000">
            <a:off x="3192066" y="2673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" name="Multiply 84"/>
          <p:cNvSpPr/>
          <p:nvPr/>
        </p:nvSpPr>
        <p:spPr>
          <a:xfrm rot="18900000">
            <a:off x="4519579" y="3372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" name="Multiply 84"/>
          <p:cNvSpPr/>
          <p:nvPr/>
        </p:nvSpPr>
        <p:spPr>
          <a:xfrm rot="18900000">
            <a:off x="3354802" y="33606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" name="Multiply 84"/>
          <p:cNvSpPr/>
          <p:nvPr/>
        </p:nvSpPr>
        <p:spPr>
          <a:xfrm rot="18900000">
            <a:off x="3814717" y="3228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" name="Multiply 84"/>
          <p:cNvSpPr/>
          <p:nvPr/>
        </p:nvSpPr>
        <p:spPr>
          <a:xfrm rot="18900000">
            <a:off x="2965623" y="35469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" name="Multiply 84"/>
          <p:cNvSpPr/>
          <p:nvPr/>
        </p:nvSpPr>
        <p:spPr>
          <a:xfrm rot="18900000">
            <a:off x="5841977" y="2215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" name="Multiply 84"/>
          <p:cNvSpPr/>
          <p:nvPr/>
        </p:nvSpPr>
        <p:spPr>
          <a:xfrm rot="18900000">
            <a:off x="4686875" y="2014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" name="Multiply 84"/>
          <p:cNvSpPr/>
          <p:nvPr/>
        </p:nvSpPr>
        <p:spPr>
          <a:xfrm rot="18900000">
            <a:off x="4414027" y="24736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" name="Multiply 84"/>
          <p:cNvSpPr/>
          <p:nvPr/>
        </p:nvSpPr>
        <p:spPr>
          <a:xfrm rot="18900000">
            <a:off x="4160728" y="2817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" name="Multiply 84"/>
          <p:cNvSpPr/>
          <p:nvPr/>
        </p:nvSpPr>
        <p:spPr>
          <a:xfrm rot="18900000">
            <a:off x="4942268" y="2718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0" name="Multiply 84"/>
          <p:cNvSpPr/>
          <p:nvPr/>
        </p:nvSpPr>
        <p:spPr>
          <a:xfrm rot="18900000">
            <a:off x="3720274" y="21503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" name="Multiply 84"/>
          <p:cNvSpPr/>
          <p:nvPr/>
        </p:nvSpPr>
        <p:spPr>
          <a:xfrm rot="18900000">
            <a:off x="4136638" y="21407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2" name="Multiply 84"/>
          <p:cNvSpPr/>
          <p:nvPr/>
        </p:nvSpPr>
        <p:spPr>
          <a:xfrm rot="18900000">
            <a:off x="4883030" y="177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75" name="Rectangle 44"/>
          <p:cNvGrpSpPr/>
          <p:nvPr/>
        </p:nvGrpSpPr>
        <p:grpSpPr>
          <a:xfrm>
            <a:off x="6411912" y="4027425"/>
            <a:ext cx="750889" cy="381001"/>
            <a:chOff x="0" y="0"/>
            <a:chExt cx="750888" cy="381000"/>
          </a:xfrm>
        </p:grpSpPr>
        <p:sp>
          <p:nvSpPr>
            <p:cNvPr id="73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4" name="Edad"/>
            <p:cNvSpPr txBox="1"/>
            <p:nvPr/>
          </p:nvSpPr>
          <p:spPr>
            <a:xfrm>
              <a:off x="-1" y="5080"/>
              <a:ext cx="75089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  <p:grpSp>
        <p:nvGrpSpPr>
          <p:cNvPr id="78" name="Rectangle 45"/>
          <p:cNvGrpSpPr/>
          <p:nvPr/>
        </p:nvGrpSpPr>
        <p:grpSpPr>
          <a:xfrm>
            <a:off x="1366334" y="1123950"/>
            <a:ext cx="887412" cy="381000"/>
            <a:chOff x="0" y="0"/>
            <a:chExt cx="887411" cy="381000"/>
          </a:xfrm>
        </p:grpSpPr>
        <p:sp>
          <p:nvSpPr>
            <p:cNvPr id="76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7" name="Sueldo"/>
            <p:cNvSpPr txBox="1"/>
            <p:nvPr/>
          </p:nvSpPr>
          <p:spPr>
            <a:xfrm>
              <a:off x="-1" y="5080"/>
              <a:ext cx="88741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79" name="Multiply 84"/>
          <p:cNvSpPr/>
          <p:nvPr/>
        </p:nvSpPr>
        <p:spPr>
          <a:xfrm rot="18900000">
            <a:off x="5440902" y="20398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" name="Multiply 84"/>
          <p:cNvSpPr/>
          <p:nvPr/>
        </p:nvSpPr>
        <p:spPr>
          <a:xfrm rot="18900000">
            <a:off x="5460968" y="1641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1" name="Multiply 84"/>
          <p:cNvSpPr/>
          <p:nvPr/>
        </p:nvSpPr>
        <p:spPr>
          <a:xfrm rot="18900000">
            <a:off x="3978524" y="2484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2" name="Multiply 84"/>
          <p:cNvSpPr/>
          <p:nvPr/>
        </p:nvSpPr>
        <p:spPr>
          <a:xfrm rot="18900000">
            <a:off x="5364443" y="2443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3" name="Multiply 84"/>
          <p:cNvSpPr/>
          <p:nvPr/>
        </p:nvSpPr>
        <p:spPr>
          <a:xfrm rot="18900000">
            <a:off x="4998071" y="3080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4" name="Multiply 84"/>
          <p:cNvSpPr/>
          <p:nvPr/>
        </p:nvSpPr>
        <p:spPr>
          <a:xfrm rot="18900000">
            <a:off x="3638818" y="18704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5" name="Multiply 84"/>
          <p:cNvSpPr/>
          <p:nvPr/>
        </p:nvSpPr>
        <p:spPr>
          <a:xfrm rot="18900000">
            <a:off x="3228220" y="2212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6" name="Multiply 84"/>
          <p:cNvSpPr/>
          <p:nvPr/>
        </p:nvSpPr>
        <p:spPr>
          <a:xfrm rot="18900000">
            <a:off x="4815683" y="237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7" name="Multiply 84"/>
          <p:cNvSpPr/>
          <p:nvPr/>
        </p:nvSpPr>
        <p:spPr>
          <a:xfrm rot="18900000">
            <a:off x="5902836" y="1837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8" name="Multiply 84"/>
          <p:cNvSpPr/>
          <p:nvPr/>
        </p:nvSpPr>
        <p:spPr>
          <a:xfrm rot="18900000">
            <a:off x="5753100" y="2493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9" name="Multiply 84"/>
          <p:cNvSpPr/>
          <p:nvPr/>
        </p:nvSpPr>
        <p:spPr>
          <a:xfrm rot="18900000">
            <a:off x="6079886" y="2140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0" name="Multiply 84"/>
          <p:cNvSpPr/>
          <p:nvPr/>
        </p:nvSpPr>
        <p:spPr>
          <a:xfrm rot="18900000">
            <a:off x="3829834" y="35275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1" name="Multiply 84"/>
          <p:cNvSpPr/>
          <p:nvPr/>
        </p:nvSpPr>
        <p:spPr>
          <a:xfrm rot="18900000">
            <a:off x="4484363" y="2851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2" name="Multiply 84"/>
          <p:cNvSpPr/>
          <p:nvPr/>
        </p:nvSpPr>
        <p:spPr>
          <a:xfrm rot="18900000">
            <a:off x="5113113" y="20926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3" name="ZoneTexte 79"/>
          <p:cNvSpPr txBox="1"/>
          <p:nvPr/>
        </p:nvSpPr>
        <p:spPr>
          <a:xfrm>
            <a:off x="2084862" y="2672196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1</a:t>
            </a:r>
          </a:p>
        </p:txBody>
      </p:sp>
      <p:sp>
        <p:nvSpPr>
          <p:cNvPr id="94" name="ZoneTexte 84"/>
          <p:cNvSpPr txBox="1"/>
          <p:nvPr/>
        </p:nvSpPr>
        <p:spPr>
          <a:xfrm>
            <a:off x="5529329" y="1346084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Categoría 2</a:t>
            </a:r>
          </a:p>
        </p:txBody>
      </p:sp>
      <p:sp>
        <p:nvSpPr>
          <p:cNvPr id="95" name="ZoneTexte 79"/>
          <p:cNvSpPr txBox="1"/>
          <p:nvPr/>
        </p:nvSpPr>
        <p:spPr>
          <a:xfrm>
            <a:off x="2011071" y="2668739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96" name="ZoneTexte 84"/>
          <p:cNvSpPr txBox="1"/>
          <p:nvPr/>
        </p:nvSpPr>
        <p:spPr>
          <a:xfrm>
            <a:off x="5484017" y="1351115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xit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xit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xit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xit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3"/>
      <p:bldP build="whole" bldLvl="1" animBg="1" rev="0" advAuto="0" spid="94" grpId="8"/>
      <p:bldP build="whole" bldLvl="1" animBg="1" rev="0" advAuto="0" spid="78" grpId="1"/>
      <p:bldP build="whole" bldLvl="1" animBg="1" rev="0" advAuto="0" spid="49" grpId="4"/>
      <p:bldP build="whole" bldLvl="1" animBg="1" rev="0" advAuto="0" spid="52" grpId="2"/>
      <p:bldP build="whole" bldLvl="1" animBg="1" rev="0" advAuto="0" spid="93" grpId="6"/>
      <p:bldP build="whole" bldLvl="1" animBg="1" rev="0" advAuto="0" spid="96" grpId="7"/>
      <p:bldP build="whole" bldLvl="1" animBg="1" rev="0" advAuto="0" spid="95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101" name="Straight Arrow Connector 14"/>
          <p:cNvSpPr/>
          <p:nvPr/>
        </p:nvSpPr>
        <p:spPr>
          <a:xfrm flipV="1">
            <a:off x="2257725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Multiply 84"/>
          <p:cNvSpPr/>
          <p:nvPr/>
        </p:nvSpPr>
        <p:spPr>
          <a:xfrm rot="18900000">
            <a:off x="2491896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3" name="Multiply 84"/>
          <p:cNvSpPr/>
          <p:nvPr/>
        </p:nvSpPr>
        <p:spPr>
          <a:xfrm rot="18900000">
            <a:off x="3046495" y="3094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4" name="Multiply 84"/>
          <p:cNvSpPr/>
          <p:nvPr/>
        </p:nvSpPr>
        <p:spPr>
          <a:xfrm rot="18900000">
            <a:off x="4114567" y="3240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5" name="Multiply 84"/>
          <p:cNvSpPr/>
          <p:nvPr/>
        </p:nvSpPr>
        <p:spPr>
          <a:xfrm rot="18900000">
            <a:off x="3632658" y="2910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6" name="Multiply 84"/>
          <p:cNvSpPr/>
          <p:nvPr/>
        </p:nvSpPr>
        <p:spPr>
          <a:xfrm rot="18900000">
            <a:off x="3192066" y="2673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7" name="Multiply 84"/>
          <p:cNvSpPr/>
          <p:nvPr/>
        </p:nvSpPr>
        <p:spPr>
          <a:xfrm rot="18900000">
            <a:off x="4519579" y="3372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8" name="Multiply 84"/>
          <p:cNvSpPr/>
          <p:nvPr/>
        </p:nvSpPr>
        <p:spPr>
          <a:xfrm rot="18900000">
            <a:off x="3354802" y="33606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9" name="Multiply 84"/>
          <p:cNvSpPr/>
          <p:nvPr/>
        </p:nvSpPr>
        <p:spPr>
          <a:xfrm rot="18900000">
            <a:off x="3814717" y="3228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0" name="Multiply 84"/>
          <p:cNvSpPr/>
          <p:nvPr/>
        </p:nvSpPr>
        <p:spPr>
          <a:xfrm rot="18900000">
            <a:off x="2965623" y="35469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1" name="Multiply 84"/>
          <p:cNvSpPr/>
          <p:nvPr/>
        </p:nvSpPr>
        <p:spPr>
          <a:xfrm rot="18900000">
            <a:off x="5841977" y="2215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2" name="Multiply 84"/>
          <p:cNvSpPr/>
          <p:nvPr/>
        </p:nvSpPr>
        <p:spPr>
          <a:xfrm rot="18900000">
            <a:off x="4686875" y="2014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3" name="Multiply 84"/>
          <p:cNvSpPr/>
          <p:nvPr/>
        </p:nvSpPr>
        <p:spPr>
          <a:xfrm rot="18900000">
            <a:off x="4414027" y="24736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4" name="Multiply 84"/>
          <p:cNvSpPr/>
          <p:nvPr/>
        </p:nvSpPr>
        <p:spPr>
          <a:xfrm rot="18900000">
            <a:off x="4160728" y="2817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5" name="Multiply 84"/>
          <p:cNvSpPr/>
          <p:nvPr/>
        </p:nvSpPr>
        <p:spPr>
          <a:xfrm rot="18900000">
            <a:off x="4942268" y="2718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6" name="Multiply 84"/>
          <p:cNvSpPr/>
          <p:nvPr/>
        </p:nvSpPr>
        <p:spPr>
          <a:xfrm rot="18900000">
            <a:off x="3720274" y="21503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7" name="Multiply 84"/>
          <p:cNvSpPr/>
          <p:nvPr/>
        </p:nvSpPr>
        <p:spPr>
          <a:xfrm rot="18900000">
            <a:off x="4136638" y="21407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8" name="Multiply 84"/>
          <p:cNvSpPr/>
          <p:nvPr/>
        </p:nvSpPr>
        <p:spPr>
          <a:xfrm rot="18900000">
            <a:off x="4883030" y="177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121" name="Rectangle 45"/>
          <p:cNvGrpSpPr/>
          <p:nvPr/>
        </p:nvGrpSpPr>
        <p:grpSpPr>
          <a:xfrm>
            <a:off x="1366334" y="1123950"/>
            <a:ext cx="887412" cy="381000"/>
            <a:chOff x="0" y="0"/>
            <a:chExt cx="887411" cy="381000"/>
          </a:xfrm>
        </p:grpSpPr>
        <p:sp>
          <p:nvSpPr>
            <p:cNvPr id="119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20" name="Sueldo"/>
            <p:cNvSpPr txBox="1"/>
            <p:nvPr/>
          </p:nvSpPr>
          <p:spPr>
            <a:xfrm>
              <a:off x="-1" y="5080"/>
              <a:ext cx="88741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122" name="Multiply 84"/>
          <p:cNvSpPr/>
          <p:nvPr/>
        </p:nvSpPr>
        <p:spPr>
          <a:xfrm rot="18900000">
            <a:off x="5440902" y="20398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3" name="Multiply 84"/>
          <p:cNvSpPr/>
          <p:nvPr/>
        </p:nvSpPr>
        <p:spPr>
          <a:xfrm rot="18900000">
            <a:off x="5460968" y="1641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4" name="Multiply 84"/>
          <p:cNvSpPr/>
          <p:nvPr/>
        </p:nvSpPr>
        <p:spPr>
          <a:xfrm rot="18900000">
            <a:off x="3978524" y="2484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5" name="Multiply 84"/>
          <p:cNvSpPr/>
          <p:nvPr/>
        </p:nvSpPr>
        <p:spPr>
          <a:xfrm rot="18900000">
            <a:off x="5364443" y="2443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6" name="Multiply 84"/>
          <p:cNvSpPr/>
          <p:nvPr/>
        </p:nvSpPr>
        <p:spPr>
          <a:xfrm rot="18900000">
            <a:off x="4998071" y="3080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7" name="Multiply 84"/>
          <p:cNvSpPr/>
          <p:nvPr/>
        </p:nvSpPr>
        <p:spPr>
          <a:xfrm rot="18900000">
            <a:off x="3638818" y="18704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8" name="Multiply 84"/>
          <p:cNvSpPr/>
          <p:nvPr/>
        </p:nvSpPr>
        <p:spPr>
          <a:xfrm rot="18900000">
            <a:off x="3228220" y="2212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9" name="Multiply 84"/>
          <p:cNvSpPr/>
          <p:nvPr/>
        </p:nvSpPr>
        <p:spPr>
          <a:xfrm rot="18900000">
            <a:off x="4815683" y="237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0" name="Multiply 84"/>
          <p:cNvSpPr/>
          <p:nvPr/>
        </p:nvSpPr>
        <p:spPr>
          <a:xfrm rot="18900000">
            <a:off x="5902836" y="1837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1" name="Multiply 84"/>
          <p:cNvSpPr/>
          <p:nvPr/>
        </p:nvSpPr>
        <p:spPr>
          <a:xfrm rot="18900000">
            <a:off x="5753100" y="2493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2" name="Multiply 84"/>
          <p:cNvSpPr/>
          <p:nvPr/>
        </p:nvSpPr>
        <p:spPr>
          <a:xfrm rot="18900000">
            <a:off x="6079886" y="2140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3" name="Multiply 84"/>
          <p:cNvSpPr/>
          <p:nvPr/>
        </p:nvSpPr>
        <p:spPr>
          <a:xfrm rot="18900000">
            <a:off x="3829834" y="35275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4" name="Multiply 84"/>
          <p:cNvSpPr/>
          <p:nvPr/>
        </p:nvSpPr>
        <p:spPr>
          <a:xfrm rot="18900000">
            <a:off x="4484363" y="2851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5" name="Multiply 84"/>
          <p:cNvSpPr/>
          <p:nvPr/>
        </p:nvSpPr>
        <p:spPr>
          <a:xfrm rot="18900000">
            <a:off x="5113113" y="20926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6" name="Multiply 84"/>
          <p:cNvSpPr/>
          <p:nvPr/>
        </p:nvSpPr>
        <p:spPr>
          <a:xfrm rot="18900000">
            <a:off x="3935113" y="29626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" name="Connecteur droit avec flèche 1"/>
          <p:cNvSpPr/>
          <p:nvPr/>
        </p:nvSpPr>
        <p:spPr>
          <a:xfrm flipH="1" flipV="1">
            <a:off x="4118302" y="3043625"/>
            <a:ext cx="1416985" cy="559141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ZoneTexte 3"/>
          <p:cNvSpPr txBox="1"/>
          <p:nvPr/>
        </p:nvSpPr>
        <p:spPr>
          <a:xfrm>
            <a:off x="5475437" y="3468311"/>
            <a:ext cx="130333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Nuevo Dato</a:t>
            </a:r>
          </a:p>
        </p:txBody>
      </p:sp>
      <p:sp>
        <p:nvSpPr>
          <p:cNvPr id="139" name="ZoneTexte 79"/>
          <p:cNvSpPr txBox="1"/>
          <p:nvPr/>
        </p:nvSpPr>
        <p:spPr>
          <a:xfrm>
            <a:off x="2011071" y="2668739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140" name="ZoneTexte 84"/>
          <p:cNvSpPr txBox="1"/>
          <p:nvPr/>
        </p:nvSpPr>
        <p:spPr>
          <a:xfrm>
            <a:off x="5484017" y="1351115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sp>
        <p:nvSpPr>
          <p:cNvPr id="141" name="Straight Arrow Connector 42"/>
          <p:cNvSpPr/>
          <p:nvPr/>
        </p:nvSpPr>
        <p:spPr>
          <a:xfrm>
            <a:off x="2044196" y="3858329"/>
            <a:ext cx="4579939" cy="2438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4" name="Rectangle 58"/>
          <p:cNvGrpSpPr/>
          <p:nvPr/>
        </p:nvGrpSpPr>
        <p:grpSpPr>
          <a:xfrm>
            <a:off x="6411912" y="4027425"/>
            <a:ext cx="750889" cy="381001"/>
            <a:chOff x="0" y="0"/>
            <a:chExt cx="750888" cy="381000"/>
          </a:xfrm>
        </p:grpSpPr>
        <p:sp>
          <p:nvSpPr>
            <p:cNvPr id="142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43" name="Edad"/>
            <p:cNvSpPr txBox="1"/>
            <p:nvPr/>
          </p:nvSpPr>
          <p:spPr>
            <a:xfrm>
              <a:off x="-1" y="5080"/>
              <a:ext cx="75089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149" name="Title 1"/>
          <p:cNvSpPr txBox="1"/>
          <p:nvPr/>
        </p:nvSpPr>
        <p:spPr>
          <a:xfrm>
            <a:off x="0" y="2281554"/>
            <a:ext cx="91440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3600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Plan de Ataque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154" name="Rectangle 4"/>
          <p:cNvSpPr txBox="1"/>
          <p:nvPr/>
        </p:nvSpPr>
        <p:spPr>
          <a:xfrm>
            <a:off x="2262326" y="2198374"/>
            <a:ext cx="4619348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Paso 1</a:t>
            </a:r>
          </a:p>
        </p:txBody>
      </p:sp>
      <p:sp>
        <p:nvSpPr>
          <p:cNvPr id="159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161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163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165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167" name="Rectangle 4"/>
          <p:cNvSpPr txBox="1"/>
          <p:nvPr/>
        </p:nvSpPr>
        <p:spPr>
          <a:xfrm>
            <a:off x="962986" y="2260045"/>
            <a:ext cx="7138698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𝑊alks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𝑊𝑎𝑙𝑘𝑠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170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168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173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171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176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174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179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177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1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4"/>
      <p:bldP build="whole" bldLvl="1" animBg="1" rev="0" advAuto="0" spid="170" grpId="3"/>
      <p:bldP build="whole" bldLvl="1" animBg="1" rev="0" advAuto="0" spid="165" grpId="5"/>
      <p:bldP build="whole" bldLvl="1" animBg="1" rev="0" advAuto="0" spid="176" grpId="9"/>
      <p:bldP build="whole" bldLvl="1" animBg="1" rev="0" advAuto="0" spid="164" grpId="1"/>
      <p:bldP build="whole" bldLvl="1" animBg="1" rev="0" advAuto="0" spid="163" grpId="2"/>
      <p:bldP build="whole" bldLvl="1" animBg="1" rev="0" advAuto="0" spid="179" grpId="12"/>
      <p:bldP build="whole" bldLvl="1" animBg="1" rev="0" advAuto="0" spid="173" grpId="6"/>
      <p:bldP build="whole" bldLvl="1" animBg="1" rev="0" advAuto="0" spid="161" grpId="8"/>
      <p:bldP build="whole" bldLvl="1" animBg="1" rev="0" advAuto="0" spid="159" grpId="11"/>
      <p:bldP build="whole" bldLvl="1" animBg="1" rev="0" advAuto="0" spid="162" grpId="7"/>
      <p:bldP build="whole" bldLvl="1" animBg="1" rev="0" advAuto="0" spid="160" grpId="1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Paso 2</a:t>
            </a:r>
          </a:p>
        </p:txBody>
      </p:sp>
      <p:sp>
        <p:nvSpPr>
          <p:cNvPr id="184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186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188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190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192" name="Rectangle 4"/>
          <p:cNvSpPr txBox="1"/>
          <p:nvPr/>
        </p:nvSpPr>
        <p:spPr>
          <a:xfrm>
            <a:off x="882496" y="2260045"/>
            <a:ext cx="7379008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195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19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198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19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201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19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204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202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8"/>
      <p:bldP build="whole" bldLvl="1" animBg="1" rev="0" advAuto="0" spid="188" grpId="2"/>
      <p:bldP build="whole" bldLvl="1" animBg="1" rev="0" advAuto="0" spid="191" grpId="4"/>
      <p:bldP build="whole" bldLvl="1" animBg="1" rev="0" advAuto="0" spid="184" grpId="11"/>
      <p:bldP build="whole" bldLvl="1" animBg="1" rev="0" advAuto="0" spid="198" grpId="6"/>
      <p:bldP build="whole" bldLvl="1" animBg="1" rev="0" advAuto="0" spid="185" grpId="10"/>
      <p:bldP build="whole" bldLvl="1" animBg="1" rev="0" advAuto="0" spid="201" grpId="9"/>
      <p:bldP build="whole" bldLvl="1" animBg="1" rev="0" advAuto="0" spid="189" grpId="1"/>
      <p:bldP build="whole" bldLvl="1" animBg="1" rev="0" advAuto="0" spid="190" grpId="5"/>
      <p:bldP build="whole" bldLvl="1" animBg="1" rev="0" advAuto="0" spid="204" grpId="12"/>
      <p:bldP build="whole" bldLvl="1" animBg="1" rev="0" advAuto="0" spid="187" grpId="7"/>
      <p:bldP build="whole" bldLvl="1" animBg="1" rev="0" advAuto="0" spid="195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