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1" name="Shape 31"/>
          <p:cNvSpPr/>
          <p:nvPr>
            <p:ph type="sldImg"/>
          </p:nvPr>
        </p:nvSpPr>
        <p:spPr>
          <a:xfrm>
            <a:off x="1143000" y="685800"/>
            <a:ext cx="4572000" cy="3429000"/>
          </a:xfrm>
          <a:prstGeom prst="rect">
            <a:avLst/>
          </a:prstGeom>
        </p:spPr>
        <p:txBody>
          <a:bodyPr/>
          <a:lstStyle/>
          <a:p>
            <a:pPr/>
          </a:p>
        </p:txBody>
      </p:sp>
      <p:sp>
        <p:nvSpPr>
          <p:cNvPr id="32" name="Shape 3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 name="Shape 43"/>
          <p:cNvSpPr/>
          <p:nvPr>
            <p:ph type="sldImg"/>
          </p:nvPr>
        </p:nvSpPr>
        <p:spPr>
          <a:prstGeom prst="rect">
            <a:avLst/>
          </a:prstGeom>
        </p:spPr>
        <p:txBody>
          <a:bodyPr/>
          <a:lstStyle/>
          <a:p>
            <a:pPr/>
          </a:p>
        </p:txBody>
      </p:sp>
      <p:sp>
        <p:nvSpPr>
          <p:cNvPr id="44" name="Shape 44"/>
          <p:cNvSpPr/>
          <p:nvPr>
            <p:ph type="body" sz="quarter" idx="1"/>
          </p:nvPr>
        </p:nvSpPr>
        <p:spPr>
          <a:prstGeom prst="rect">
            <a:avLst/>
          </a:prstGeom>
        </p:spPr>
        <p:txBody>
          <a:bodyPr/>
          <a:lstStyle/>
          <a:p>
            <a:pPr/>
            <a:r>
              <a:t>Precise that: </a:t>
            </a:r>
          </a:p>
          <a:p>
            <a:pPr/>
            <a:r>
              <a:t>X_1 and X_2 are the two independant variables.</a:t>
            </a:r>
          </a:p>
          <a:p>
            <a:pPr/>
            <a:r>
              <a:t>Red and Green are the two categories of the dependant variable.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37" name="Shape 937"/>
          <p:cNvSpPr/>
          <p:nvPr>
            <p:ph type="sldImg"/>
          </p:nvPr>
        </p:nvSpPr>
        <p:spPr>
          <a:prstGeom prst="rect">
            <a:avLst/>
          </a:prstGeom>
        </p:spPr>
        <p:txBody>
          <a:bodyPr/>
          <a:lstStyle/>
          <a:p>
            <a:pPr/>
          </a:p>
        </p:txBody>
      </p:sp>
      <p:sp>
        <p:nvSpPr>
          <p:cNvPr id="938" name="Shape 938"/>
          <p:cNvSpPr/>
          <p:nvPr>
            <p:ph type="body" sz="quarter" idx="1"/>
          </p:nvPr>
        </p:nvSpPr>
        <p:spPr>
          <a:prstGeom prst="rect">
            <a:avLst/>
          </a:prstGeom>
        </p:spPr>
        <p:txBody>
          <a:bodyPr/>
          <a:lstStyle/>
          <a:p>
            <a:pPr/>
            <a:b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7" name="Shape 957"/>
          <p:cNvSpPr/>
          <p:nvPr>
            <p:ph type="sldImg"/>
          </p:nvPr>
        </p:nvSpPr>
        <p:spPr>
          <a:prstGeom prst="rect">
            <a:avLst/>
          </a:prstGeom>
        </p:spPr>
        <p:txBody>
          <a:bodyPr/>
          <a:lstStyle/>
          <a:p>
            <a:pPr/>
          </a:p>
        </p:txBody>
      </p:sp>
      <p:sp>
        <p:nvSpPr>
          <p:cNvPr id="958" name="Shape 958"/>
          <p:cNvSpPr/>
          <p:nvPr>
            <p:ph type="body" sz="quarter" idx="1"/>
          </p:nvPr>
        </p:nvSpPr>
        <p:spPr>
          <a:prstGeom prst="rect">
            <a:avLst/>
          </a:prstGeom>
        </p:spPr>
        <p:txBody>
          <a:bodyPr/>
          <a:lstStyle/>
          <a:p>
            <a:pPr/>
            <a:b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6" name="Shape 1086"/>
          <p:cNvSpPr/>
          <p:nvPr>
            <p:ph type="sldImg"/>
          </p:nvPr>
        </p:nvSpPr>
        <p:spPr>
          <a:prstGeom prst="rect">
            <a:avLst/>
          </a:prstGeom>
        </p:spPr>
        <p:txBody>
          <a:bodyPr/>
          <a:lstStyle/>
          <a:p>
            <a:pPr/>
          </a:p>
        </p:txBody>
      </p:sp>
      <p:sp>
        <p:nvSpPr>
          <p:cNvPr id="1087" name="Shape 1087"/>
          <p:cNvSpPr/>
          <p:nvPr>
            <p:ph type="body" sz="quarter" idx="1"/>
          </p:nvPr>
        </p:nvSpPr>
        <p:spPr>
          <a:prstGeom prst="rect">
            <a:avLst/>
          </a:prstGeom>
        </p:spPr>
        <p:txBody>
          <a:bodyPr/>
          <a:lstStyle/>
          <a:p>
            <a:pPr/>
            <a:b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4" name="Shape 1114"/>
          <p:cNvSpPr/>
          <p:nvPr>
            <p:ph type="sldImg"/>
          </p:nvPr>
        </p:nvSpPr>
        <p:spPr>
          <a:prstGeom prst="rect">
            <a:avLst/>
          </a:prstGeom>
        </p:spPr>
        <p:txBody>
          <a:bodyPr/>
          <a:lstStyle/>
          <a:p>
            <a:pPr/>
          </a:p>
        </p:txBody>
      </p:sp>
      <p:sp>
        <p:nvSpPr>
          <p:cNvPr id="1115" name="Shape 1115"/>
          <p:cNvSpPr/>
          <p:nvPr>
            <p:ph type="body" sz="quarter" idx="1"/>
          </p:nvPr>
        </p:nvSpPr>
        <p:spPr>
          <a:prstGeom prst="rect">
            <a:avLst/>
          </a:prstGeom>
        </p:spPr>
        <p:txBody>
          <a:bodyPr/>
          <a:lstStyle/>
          <a:p>
            <a:pPr/>
            <a:b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6" name="Shape 1246"/>
          <p:cNvSpPr/>
          <p:nvPr>
            <p:ph type="sldImg"/>
          </p:nvPr>
        </p:nvSpPr>
        <p:spPr>
          <a:prstGeom prst="rect">
            <a:avLst/>
          </a:prstGeom>
        </p:spPr>
        <p:txBody>
          <a:bodyPr/>
          <a:lstStyle/>
          <a:p>
            <a:pPr/>
          </a:p>
        </p:txBody>
      </p:sp>
      <p:sp>
        <p:nvSpPr>
          <p:cNvPr id="1247" name="Shape 1247"/>
          <p:cNvSpPr/>
          <p:nvPr>
            <p:ph type="body" sz="quarter" idx="1"/>
          </p:nvPr>
        </p:nvSpPr>
        <p:spPr>
          <a:prstGeom prst="rect">
            <a:avLst/>
          </a:prstGeom>
        </p:spPr>
        <p:txBody>
          <a:bodyPr/>
          <a:lstStyle/>
          <a:p>
            <a:pPr/>
            <a:b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3" name="Shape 1283"/>
          <p:cNvSpPr/>
          <p:nvPr>
            <p:ph type="sldImg"/>
          </p:nvPr>
        </p:nvSpPr>
        <p:spPr>
          <a:prstGeom prst="rect">
            <a:avLst/>
          </a:prstGeom>
        </p:spPr>
        <p:txBody>
          <a:bodyPr/>
          <a:lstStyle/>
          <a:p>
            <a:pPr/>
          </a:p>
        </p:txBody>
      </p:sp>
      <p:sp>
        <p:nvSpPr>
          <p:cNvPr id="1284" name="Shape 1284"/>
          <p:cNvSpPr/>
          <p:nvPr>
            <p:ph type="body" sz="quarter" idx="1"/>
          </p:nvPr>
        </p:nvSpPr>
        <p:spPr>
          <a:prstGeom prst="rect">
            <a:avLst/>
          </a:prstGeom>
        </p:spPr>
        <p:txBody>
          <a:bodyPr/>
          <a:lstStyle/>
          <a:p>
            <a:pPr/>
            <a:b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8" name="Shape 1288"/>
          <p:cNvSpPr/>
          <p:nvPr>
            <p:ph type="sldImg"/>
          </p:nvPr>
        </p:nvSpPr>
        <p:spPr>
          <a:prstGeom prst="rect">
            <a:avLst/>
          </a:prstGeom>
        </p:spPr>
        <p:txBody>
          <a:bodyPr/>
          <a:lstStyle/>
          <a:p>
            <a:pPr/>
          </a:p>
        </p:txBody>
      </p:sp>
      <p:sp>
        <p:nvSpPr>
          <p:cNvPr id="1289" name="Shape 1289"/>
          <p:cNvSpPr/>
          <p:nvPr>
            <p:ph type="body" sz="quarter" idx="1"/>
          </p:nvPr>
        </p:nvSpPr>
        <p:spPr>
          <a:prstGeom prst="rect">
            <a:avLst/>
          </a:prstGeom>
        </p:spPr>
        <p:txBody>
          <a:bodyPr/>
          <a:lstStyle/>
          <a:p>
            <a:pPr/>
            <a: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a:p>
        </p:txBody>
      </p:sp>
      <p:sp>
        <p:nvSpPr>
          <p:cNvPr id="164" name="Shape 164"/>
          <p:cNvSpPr/>
          <p:nvPr>
            <p:ph type="body" sz="quarter" idx="1"/>
          </p:nvPr>
        </p:nvSpPr>
        <p:spPr>
          <a:prstGeom prst="rect">
            <a:avLst/>
          </a:prstGeom>
        </p:spPr>
        <p:txBody>
          <a:bodyPr/>
          <a:lstStyle/>
          <a:p>
            <a:pPr/>
            <a:r>
              <a:t>Precise that: </a:t>
            </a:r>
          </a:p>
          <a:p>
            <a:pPr/>
            <a:r>
              <a:t>X_1 and X_2 are the two independant variables.</a:t>
            </a:r>
          </a:p>
          <a:p>
            <a:pPr/>
            <a:r>
              <a:t>Red and Green are the two categories of the dependant variable.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Shape 286"/>
          <p:cNvSpPr/>
          <p:nvPr>
            <p:ph type="sldImg"/>
          </p:nvPr>
        </p:nvSpPr>
        <p:spPr>
          <a:prstGeom prst="rect">
            <a:avLst/>
          </a:prstGeom>
        </p:spPr>
        <p:txBody>
          <a:bodyPr/>
          <a:lstStyle/>
          <a:p>
            <a:pPr/>
          </a:p>
        </p:txBody>
      </p:sp>
      <p:sp>
        <p:nvSpPr>
          <p:cNvPr id="287" name="Shape 287"/>
          <p:cNvSpPr/>
          <p:nvPr>
            <p:ph type="body" sz="quarter" idx="1"/>
          </p:nvPr>
        </p:nvSpPr>
        <p:spPr>
          <a:prstGeom prst="rect">
            <a:avLst/>
          </a:prstGeom>
        </p:spPr>
        <p:txBody>
          <a:bodyPr/>
          <a:lstStyle/>
          <a:p>
            <a:pPr/>
            <a:r>
              <a:t>If you want you can say a few words about Entropy and Information Gain to explain how splits are made. </a:t>
            </a:r>
          </a:p>
          <a:p>
            <a:pPr/>
            <a:r>
              <a:t>You can say we are making splits such that each one of the two resulting children subset is most homogeneous, that is contains the most data points of the same category. </a:t>
            </a:r>
          </a:p>
          <a:p>
            <a:pPr/>
            <a:r>
              <a:t>The more homogeneous is a subset, the closer to 0 is the entropy. </a:t>
            </a:r>
          </a:p>
          <a:p>
            <a:pPr/>
            <a:r>
              <a:t>The goal is to end up with leaf subsets, each one having data points of the same category (red or green), that is each one being fully homogeneous,  that is each one having 0 entropy.</a:t>
            </a:r>
          </a:p>
          <a:p>
            <a:pPr/>
            <a:br/>
          </a:p>
          <a:p>
            <a:pPr/>
            <a:r>
              <a:t>You can also say that each split is based on one condition of only one independant variable at a time (for example here Split 1 is based on the condition x_2 &lt; 60) so the splits can only be horizontal or vertical.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2" name="Shape 412"/>
          <p:cNvSpPr/>
          <p:nvPr>
            <p:ph type="sldImg"/>
          </p:nvPr>
        </p:nvSpPr>
        <p:spPr>
          <a:prstGeom prst="rect">
            <a:avLst/>
          </a:prstGeom>
        </p:spPr>
        <p:txBody>
          <a:bodyPr/>
          <a:lstStyle/>
          <a:p>
            <a:pPr/>
          </a:p>
        </p:txBody>
      </p:sp>
      <p:sp>
        <p:nvSpPr>
          <p:cNvPr id="413" name="Shape 413"/>
          <p:cNvSpPr/>
          <p:nvPr>
            <p:ph type="body" sz="quarter" idx="1"/>
          </p:nvPr>
        </p:nvSpPr>
        <p:spPr>
          <a:prstGeom prst="rect">
            <a:avLst/>
          </a:prstGeom>
        </p:spPr>
        <p:txBody>
          <a:bodyPr/>
          <a:lstStyle/>
          <a:p>
            <a:pPr/>
            <a:r>
              <a:t>If you want you can say a few words about Entropy and Information Gain to explain how splits are made. </a:t>
            </a:r>
          </a:p>
          <a:p>
            <a:pPr/>
            <a:r>
              <a:t>You can say we are making splits such that each one of the two resulting children subset is most homogeneous, that is contains the most data points of the same category. </a:t>
            </a:r>
          </a:p>
          <a:p>
            <a:pPr/>
            <a:r>
              <a:t>The more homogeneous is a subset, the closer to 0 is the entropy. </a:t>
            </a:r>
          </a:p>
          <a:p>
            <a:pPr/>
            <a:r>
              <a:t>The goal is to end up with leaf subsets, each one having data points of the same category (red or green), that is each one being fully homogeneous,  that is each one having 0 entropy.</a:t>
            </a:r>
          </a:p>
          <a:p>
            <a:pPr/>
            <a:br/>
          </a:p>
          <a:p>
            <a:pPr/>
            <a:r>
              <a:t>You can also say that each split is based on one condition of only one independant variable at a time (for example here Split 1 is based on the condition x_2 &lt; 60) so the splits can only be horizontal or vertical.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1" name="Shape 541"/>
          <p:cNvSpPr/>
          <p:nvPr>
            <p:ph type="sldImg"/>
          </p:nvPr>
        </p:nvSpPr>
        <p:spPr>
          <a:prstGeom prst="rect">
            <a:avLst/>
          </a:prstGeom>
        </p:spPr>
        <p:txBody>
          <a:bodyPr/>
          <a:lstStyle/>
          <a:p>
            <a:pPr/>
          </a:p>
        </p:txBody>
      </p:sp>
      <p:sp>
        <p:nvSpPr>
          <p:cNvPr id="542" name="Shape 542"/>
          <p:cNvSpPr/>
          <p:nvPr>
            <p:ph type="body" sz="quarter" idx="1"/>
          </p:nvPr>
        </p:nvSpPr>
        <p:spPr>
          <a:prstGeom prst="rect">
            <a:avLst/>
          </a:prstGeom>
        </p:spPr>
        <p:txBody>
          <a:bodyPr/>
          <a:lstStyle/>
          <a:p>
            <a:pPr/>
            <a:r>
              <a:t>If you want you can say a few words about Entropy and Information Gain to explain how splits are made. </a:t>
            </a:r>
          </a:p>
          <a:p>
            <a:pPr/>
            <a:r>
              <a:t>You can say we are making splits such that each one of the two resulting children subset is most homogeneous, that is contains the most data points of the same category. </a:t>
            </a:r>
          </a:p>
          <a:p>
            <a:pPr/>
            <a:r>
              <a:t>The more homogeneous is a subset, the closer to 0 is the entropy. </a:t>
            </a:r>
          </a:p>
          <a:p>
            <a:pPr/>
            <a:r>
              <a:t>The goal is to end up with leaf subsets, each one having data points of the same category (red or green), that is each one being fully homogeneous,  that is each one having 0 entropy.</a:t>
            </a:r>
          </a:p>
          <a:p>
            <a:pPr/>
            <a:br/>
          </a:p>
          <a:p>
            <a:pPr/>
            <a:r>
              <a:t>You can also say that each split is based on one condition of only one independant variable at a time (for example here Split 1 is based on the condition x_2 &lt; 60) so the splits can only be horizontal or vertical.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2" name="Shape 672"/>
          <p:cNvSpPr/>
          <p:nvPr>
            <p:ph type="sldImg"/>
          </p:nvPr>
        </p:nvSpPr>
        <p:spPr>
          <a:prstGeom prst="rect">
            <a:avLst/>
          </a:prstGeom>
        </p:spPr>
        <p:txBody>
          <a:bodyPr/>
          <a:lstStyle/>
          <a:p>
            <a:pPr/>
          </a:p>
        </p:txBody>
      </p:sp>
      <p:sp>
        <p:nvSpPr>
          <p:cNvPr id="673" name="Shape 673"/>
          <p:cNvSpPr/>
          <p:nvPr>
            <p:ph type="body" sz="quarter" idx="1"/>
          </p:nvPr>
        </p:nvSpPr>
        <p:spPr>
          <a:prstGeom prst="rect">
            <a:avLst/>
          </a:prstGeom>
        </p:spPr>
        <p:txBody>
          <a:bodyPr/>
          <a:lstStyle/>
          <a:p>
            <a:pPr/>
            <a:r>
              <a:t>If you want you can say a few words about Entropy and Information Gain to explain how splits are made. </a:t>
            </a:r>
          </a:p>
          <a:p>
            <a:pPr/>
            <a:r>
              <a:t>You can say we are making splits such that each one of the two resulting children subset is most homogeneous, that is contains the most data points of the same category. </a:t>
            </a:r>
          </a:p>
          <a:p>
            <a:pPr/>
            <a:r>
              <a:t>The more homogeneous is a subset, the closer to 0 is the entropy. </a:t>
            </a:r>
          </a:p>
          <a:p>
            <a:pPr/>
            <a:r>
              <a:t>The goal is to end up with leaf subsets, each one having data points of the same category (red or green), that is each one being fully homogeneous,  that is each one having 0 entropy.</a:t>
            </a:r>
          </a:p>
          <a:p>
            <a:pPr/>
            <a:br/>
          </a:p>
          <a:p>
            <a:pPr/>
            <a:r>
              <a:t>You can also say that each split is based on one condition of only one independant variable at a time (for example here Split 1 is based on the condition x_2 &lt; 60) so the splits can only be horizontal or vertical.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7" name="Shape 677"/>
          <p:cNvSpPr/>
          <p:nvPr>
            <p:ph type="sldImg"/>
          </p:nvPr>
        </p:nvSpPr>
        <p:spPr>
          <a:prstGeom prst="rect">
            <a:avLst/>
          </a:prstGeom>
        </p:spPr>
        <p:txBody>
          <a:bodyPr/>
          <a:lstStyle/>
          <a:p>
            <a:pPr/>
          </a:p>
        </p:txBody>
      </p:sp>
      <p:sp>
        <p:nvSpPr>
          <p:cNvPr id="678" name="Shape 678"/>
          <p:cNvSpPr/>
          <p:nvPr>
            <p:ph type="body" sz="quarter" idx="1"/>
          </p:nvPr>
        </p:nvSpPr>
        <p:spPr>
          <a:prstGeom prst="rect">
            <a:avLst/>
          </a:prstGeom>
        </p:spPr>
        <p:txBody>
          <a:bodyPr/>
          <a:lstStyle/>
          <a:p>
            <a:pPr/>
            <a:r>
              <a:t>Precise that: </a:t>
            </a:r>
          </a:p>
          <a:p>
            <a:pPr/>
            <a:r>
              <a:t>X_1 and X_2 are the two independant variables.</a:t>
            </a:r>
          </a:p>
          <a:p>
            <a:pPr/>
            <a:r>
              <a:t>Red and Green are the two categories of the dependant variable.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0" name="Shape 800"/>
          <p:cNvSpPr/>
          <p:nvPr>
            <p:ph type="sldImg"/>
          </p:nvPr>
        </p:nvSpPr>
        <p:spPr>
          <a:prstGeom prst="rect">
            <a:avLst/>
          </a:prstGeom>
        </p:spPr>
        <p:txBody>
          <a:bodyPr/>
          <a:lstStyle/>
          <a:p>
            <a:pPr/>
          </a:p>
        </p:txBody>
      </p:sp>
      <p:sp>
        <p:nvSpPr>
          <p:cNvPr id="801" name="Shape 801"/>
          <p:cNvSpPr/>
          <p:nvPr>
            <p:ph type="body" sz="quarter" idx="1"/>
          </p:nvPr>
        </p:nvSpPr>
        <p:spPr>
          <a:prstGeom prst="rect">
            <a:avLst/>
          </a:prstGeom>
        </p:spPr>
        <p:txBody>
          <a:bodyPr/>
          <a:lstStyle/>
          <a:p>
            <a:pPr/>
            <a:r>
              <a:t>Let's build the tree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1" name="Shape 811"/>
          <p:cNvSpPr/>
          <p:nvPr>
            <p:ph type="sldImg"/>
          </p:nvPr>
        </p:nvSpPr>
        <p:spPr>
          <a:prstGeom prst="rect">
            <a:avLst/>
          </a:prstGeom>
        </p:spPr>
        <p:txBody>
          <a:bodyPr/>
          <a:lstStyle/>
          <a:p>
            <a:pPr/>
          </a:p>
        </p:txBody>
      </p:sp>
      <p:sp>
        <p:nvSpPr>
          <p:cNvPr id="812" name="Shape 812"/>
          <p:cNvSpPr/>
          <p:nvPr>
            <p:ph type="body" sz="quarter" idx="1"/>
          </p:nvPr>
        </p:nvSpPr>
        <p:spPr>
          <a:prstGeom prst="rect">
            <a:avLst/>
          </a:prstGeom>
        </p:spPr>
        <p:txBody>
          <a:bodyPr/>
          <a:lstStyle/>
          <a:p>
            <a:pPr/>
            <a:b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 Layout">
    <p:spTree>
      <p:nvGrpSpPr>
        <p:cNvPr id="1" name=""/>
        <p:cNvGrpSpPr/>
        <p:nvPr/>
      </p:nvGrpSpPr>
      <p:grpSpPr>
        <a:xfrm>
          <a:off x="0" y="0"/>
          <a:ext cx="0" cy="0"/>
          <a:chOff x="0" y="0"/>
          <a:chExt cx="0" cy="0"/>
        </a:xfrm>
      </p:grpSpPr>
      <p:sp>
        <p:nvSpPr>
          <p:cNvPr id="14" name="Title Text"/>
          <p:cNvSpPr txBox="1"/>
          <p:nvPr>
            <p:ph type="title"/>
          </p:nvPr>
        </p:nvSpPr>
        <p:spPr>
          <a:prstGeom prst="rect">
            <a:avLst/>
          </a:prstGeom>
        </p:spPr>
        <p:txBody>
          <a:bodyPr/>
          <a:lstStyle/>
          <a:p>
            <a:pPr/>
            <a:r>
              <a:t>Title Text</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22" name="Rectangle 7"/>
          <p:cNvSpPr/>
          <p:nvPr/>
        </p:nvSpPr>
        <p:spPr>
          <a:xfrm>
            <a:off x="-35719" y="708661"/>
            <a:ext cx="9215236" cy="45720"/>
          </a:xfrm>
          <a:prstGeom prst="rect">
            <a:avLst/>
          </a:prstGeom>
          <a:solidFill>
            <a:srgbClr val="558ED5"/>
          </a:solidFill>
          <a:ln>
            <a:solidFill>
              <a:srgbClr val="1F497D"/>
            </a:solidFill>
          </a:ln>
        </p:spPr>
        <p:txBody>
          <a:bodyPr lIns="45719" rIns="45719" anchor="ctr"/>
          <a:lstStyle/>
          <a:p>
            <a:pPr algn="ctr">
              <a:defRPr>
                <a:solidFill>
                  <a:srgbClr val="FFFFFF"/>
                </a:solidFill>
              </a:defRPr>
            </a:pPr>
          </a:p>
        </p:txBody>
      </p:sp>
      <p:sp>
        <p:nvSpPr>
          <p:cNvPr id="23" name="Title Text"/>
          <p:cNvSpPr txBox="1"/>
          <p:nvPr>
            <p:ph type="title"/>
          </p:nvPr>
        </p:nvSpPr>
        <p:spPr>
          <a:xfrm>
            <a:off x="228600" y="0"/>
            <a:ext cx="8686800" cy="742950"/>
          </a:xfrm>
          <a:prstGeom prst="rect">
            <a:avLst/>
          </a:prstGeom>
        </p:spPr>
        <p:txBody>
          <a:bodyPr/>
          <a:lstStyle>
            <a:lvl1pPr algn="l">
              <a:defRPr sz="3600">
                <a:effectLst>
                  <a:outerShdw sx="100000" sy="100000" kx="0" ky="0" algn="b" rotWithShape="0" blurRad="38100" dist="20320" dir="1800000">
                    <a:srgbClr val="000000">
                      <a:alpha val="40000"/>
                    </a:srgbClr>
                  </a:outerShdw>
                </a:effectLst>
              </a:defRPr>
            </a:lvl1pPr>
          </a:lstStyle>
          <a:p>
            <a:pPr/>
            <a:r>
              <a:t>Title Text</a:t>
            </a:r>
          </a:p>
        </p:txBody>
      </p:sp>
      <p:sp>
        <p:nvSpPr>
          <p:cNvPr id="24" name="Body Level One…"/>
          <p:cNvSpPr txBox="1"/>
          <p:nvPr>
            <p:ph type="body" idx="1"/>
          </p:nvPr>
        </p:nvSpPr>
        <p:spPr>
          <a:xfrm>
            <a:off x="228600" y="895350"/>
            <a:ext cx="8686800" cy="3657600"/>
          </a:xfrm>
          <a:prstGeom prst="rect">
            <a:avLst/>
          </a:prstGeom>
        </p:spPr>
        <p:txBody>
          <a:bodyPr>
            <a:normAutofit fontScale="100000" lnSpcReduction="0"/>
          </a:bodyPr>
          <a:lstStyle>
            <a:lvl1pPr>
              <a:defRPr>
                <a:latin typeface="Montserrat Light"/>
                <a:ea typeface="Montserrat Light"/>
                <a:cs typeface="Montserrat Light"/>
                <a:sym typeface="Montserrat Light"/>
              </a:defRPr>
            </a:lvl1pPr>
            <a:lvl2pPr>
              <a:defRPr>
                <a:latin typeface="Montserrat Light"/>
                <a:ea typeface="Montserrat Light"/>
                <a:cs typeface="Montserrat Light"/>
                <a:sym typeface="Montserrat Light"/>
              </a:defRPr>
            </a:lvl2pPr>
            <a:lvl3pPr>
              <a:defRPr>
                <a:latin typeface="Montserrat Light"/>
                <a:ea typeface="Montserrat Light"/>
                <a:cs typeface="Montserrat Light"/>
                <a:sym typeface="Montserrat Light"/>
              </a:defRPr>
            </a:lvl3pPr>
            <a:lvl4pPr>
              <a:defRPr>
                <a:latin typeface="Montserrat Light"/>
                <a:ea typeface="Montserrat Light"/>
                <a:cs typeface="Montserrat Light"/>
                <a:sym typeface="Montserrat Light"/>
              </a:defRPr>
            </a:lvl4pPr>
            <a:lvl5pPr>
              <a:defRPr>
                <a:latin typeface="Montserrat Light"/>
                <a:ea typeface="Montserrat Light"/>
                <a:cs typeface="Montserrat Light"/>
                <a:sym typeface="Montserrat Light"/>
              </a:defRPr>
            </a:lvl5pPr>
          </a:lstStyle>
          <a:p>
            <a:pPr/>
            <a:r>
              <a:t>Body Level One</a:t>
            </a:r>
          </a:p>
          <a:p>
            <a:pPr lvl="1"/>
            <a:r>
              <a:t>Body Level Two</a:t>
            </a:r>
          </a:p>
          <a:p>
            <a:pPr lvl="2"/>
            <a:r>
              <a:t>Body Level Three</a:t>
            </a:r>
          </a:p>
          <a:p>
            <a:pPr lvl="3"/>
            <a:r>
              <a:t>Body Level Four</a:t>
            </a:r>
          </a:p>
          <a:p>
            <a:pPr lvl="4"/>
            <a:r>
              <a:t>Body Level Five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traight Connector 9"/>
          <p:cNvSpPr/>
          <p:nvPr/>
        </p:nvSpPr>
        <p:spPr>
          <a:xfrm>
            <a:off x="0" y="4861809"/>
            <a:ext cx="9144000" cy="1"/>
          </a:xfrm>
          <a:prstGeom prst="line">
            <a:avLst/>
          </a:prstGeom>
          <a:ln w="19050">
            <a:solidFill>
              <a:srgbClr val="1F497D"/>
            </a:solidFill>
          </a:ln>
        </p:spPr>
        <p:txBody>
          <a:bodyPr lIns="45719" rIns="45719"/>
          <a:lstStyle/>
          <a:p>
            <a:pPr/>
          </a:p>
        </p:txBody>
      </p:sp>
      <p:sp>
        <p:nvSpPr>
          <p:cNvPr id="3" name="Slide Number Placeholder 5"/>
          <p:cNvSpPr txBox="1"/>
          <p:nvPr/>
        </p:nvSpPr>
        <p:spPr>
          <a:xfrm>
            <a:off x="6477000" y="4873842"/>
            <a:ext cx="2667000"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1400">
                <a:latin typeface="Montserrat Light"/>
                <a:ea typeface="Montserrat Light"/>
                <a:cs typeface="Montserrat Light"/>
                <a:sym typeface="Montserrat Light"/>
              </a:defRPr>
            </a:lvl1pPr>
          </a:lstStyle>
          <a:p>
            <a:pPr/>
            <a:r>
              <a:t>© SuperDataScience</a:t>
            </a:r>
          </a:p>
        </p:txBody>
      </p:sp>
      <p:sp>
        <p:nvSpPr>
          <p:cNvPr id="4" name="Slide Number Placeholder 5"/>
          <p:cNvSpPr txBox="1"/>
          <p:nvPr/>
        </p:nvSpPr>
        <p:spPr>
          <a:xfrm>
            <a:off x="0" y="4873842"/>
            <a:ext cx="2971800"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atin typeface="Montserrat Light"/>
                <a:ea typeface="Montserrat Light"/>
                <a:cs typeface="Montserrat Light"/>
                <a:sym typeface="Montserrat Light"/>
              </a:defRPr>
            </a:lvl1pPr>
          </a:lstStyle>
          <a:p>
            <a:pPr/>
            <a:r>
              <a:t>Machine Learning A-Z</a:t>
            </a:r>
          </a:p>
        </p:txBody>
      </p:sp>
      <p:sp>
        <p:nvSpPr>
          <p:cNvPr id="5" name="Title Text"/>
          <p:cNvSpPr txBox="1"/>
          <p:nvPr>
            <p:ph type="title"/>
          </p:nvPr>
        </p:nvSpPr>
        <p:spPr>
          <a:xfrm>
            <a:off x="0" y="0"/>
            <a:ext cx="9144000" cy="485775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6" name="Body Level One…"/>
          <p:cNvSpPr txBox="1"/>
          <p:nvPr>
            <p:ph type="body" idx="1"/>
          </p:nvPr>
        </p:nvSpPr>
        <p:spPr>
          <a:xfrm>
            <a:off x="457200" y="1200150"/>
            <a:ext cx="8229600" cy="3394472"/>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4419600" y="4627562"/>
            <a:ext cx="2133600" cy="2794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4800" u="none">
          <a:solidFill>
            <a:schemeClr val="accent1"/>
          </a:solidFill>
          <a:uFillTx/>
          <a:latin typeface="Montserrat SemiBold"/>
          <a:ea typeface="Montserrat SemiBold"/>
          <a:cs typeface="Montserrat SemiBold"/>
          <a:sym typeface="Montserrat SemiBold"/>
        </a:defRPr>
      </a:lvl1pPr>
      <a:lvl2pPr marL="0" marR="0" indent="0" algn="ctr" defTabSz="914400" rtl="0" latinLnBrk="0">
        <a:lnSpc>
          <a:spcPct val="100000"/>
        </a:lnSpc>
        <a:spcBef>
          <a:spcPts val="0"/>
        </a:spcBef>
        <a:spcAft>
          <a:spcPts val="0"/>
        </a:spcAft>
        <a:buClrTx/>
        <a:buSzTx/>
        <a:buFontTx/>
        <a:buNone/>
        <a:tabLst/>
        <a:defRPr b="1" baseline="0" cap="none" i="0" spc="0" strike="noStrike" sz="4800" u="none">
          <a:solidFill>
            <a:schemeClr val="accent1"/>
          </a:solidFill>
          <a:uFillTx/>
          <a:latin typeface="Montserrat SemiBold"/>
          <a:ea typeface="Montserrat SemiBold"/>
          <a:cs typeface="Montserrat SemiBold"/>
          <a:sym typeface="Montserrat SemiBold"/>
        </a:defRPr>
      </a:lvl2pPr>
      <a:lvl3pPr marL="0" marR="0" indent="0" algn="ctr" defTabSz="914400" rtl="0" latinLnBrk="0">
        <a:lnSpc>
          <a:spcPct val="100000"/>
        </a:lnSpc>
        <a:spcBef>
          <a:spcPts val="0"/>
        </a:spcBef>
        <a:spcAft>
          <a:spcPts val="0"/>
        </a:spcAft>
        <a:buClrTx/>
        <a:buSzTx/>
        <a:buFontTx/>
        <a:buNone/>
        <a:tabLst/>
        <a:defRPr b="1" baseline="0" cap="none" i="0" spc="0" strike="noStrike" sz="4800" u="none">
          <a:solidFill>
            <a:schemeClr val="accent1"/>
          </a:solidFill>
          <a:uFillTx/>
          <a:latin typeface="Montserrat SemiBold"/>
          <a:ea typeface="Montserrat SemiBold"/>
          <a:cs typeface="Montserrat SemiBold"/>
          <a:sym typeface="Montserrat SemiBold"/>
        </a:defRPr>
      </a:lvl3pPr>
      <a:lvl4pPr marL="0" marR="0" indent="0" algn="ctr" defTabSz="914400" rtl="0" latinLnBrk="0">
        <a:lnSpc>
          <a:spcPct val="100000"/>
        </a:lnSpc>
        <a:spcBef>
          <a:spcPts val="0"/>
        </a:spcBef>
        <a:spcAft>
          <a:spcPts val="0"/>
        </a:spcAft>
        <a:buClrTx/>
        <a:buSzTx/>
        <a:buFontTx/>
        <a:buNone/>
        <a:tabLst/>
        <a:defRPr b="1" baseline="0" cap="none" i="0" spc="0" strike="noStrike" sz="4800" u="none">
          <a:solidFill>
            <a:schemeClr val="accent1"/>
          </a:solidFill>
          <a:uFillTx/>
          <a:latin typeface="Montserrat SemiBold"/>
          <a:ea typeface="Montserrat SemiBold"/>
          <a:cs typeface="Montserrat SemiBold"/>
          <a:sym typeface="Montserrat SemiBold"/>
        </a:defRPr>
      </a:lvl4pPr>
      <a:lvl5pPr marL="0" marR="0" indent="0" algn="ctr" defTabSz="914400" rtl="0" latinLnBrk="0">
        <a:lnSpc>
          <a:spcPct val="100000"/>
        </a:lnSpc>
        <a:spcBef>
          <a:spcPts val="0"/>
        </a:spcBef>
        <a:spcAft>
          <a:spcPts val="0"/>
        </a:spcAft>
        <a:buClrTx/>
        <a:buSzTx/>
        <a:buFontTx/>
        <a:buNone/>
        <a:tabLst/>
        <a:defRPr b="1" baseline="0" cap="none" i="0" spc="0" strike="noStrike" sz="4800" u="none">
          <a:solidFill>
            <a:schemeClr val="accent1"/>
          </a:solidFill>
          <a:uFillTx/>
          <a:latin typeface="Montserrat SemiBold"/>
          <a:ea typeface="Montserrat SemiBold"/>
          <a:cs typeface="Montserrat SemiBold"/>
          <a:sym typeface="Montserrat SemiBold"/>
        </a:defRPr>
      </a:lvl5pPr>
      <a:lvl6pPr marL="0" marR="0" indent="0" algn="ctr" defTabSz="914400" rtl="0" latinLnBrk="0">
        <a:lnSpc>
          <a:spcPct val="100000"/>
        </a:lnSpc>
        <a:spcBef>
          <a:spcPts val="0"/>
        </a:spcBef>
        <a:spcAft>
          <a:spcPts val="0"/>
        </a:spcAft>
        <a:buClrTx/>
        <a:buSzTx/>
        <a:buFontTx/>
        <a:buNone/>
        <a:tabLst/>
        <a:defRPr b="1" baseline="0" cap="none" i="0" spc="0" strike="noStrike" sz="4800" u="none">
          <a:solidFill>
            <a:schemeClr val="accent1"/>
          </a:solidFill>
          <a:uFillTx/>
          <a:latin typeface="Montserrat SemiBold"/>
          <a:ea typeface="Montserrat SemiBold"/>
          <a:cs typeface="Montserrat SemiBold"/>
          <a:sym typeface="Montserrat SemiBold"/>
        </a:defRPr>
      </a:lvl6pPr>
      <a:lvl7pPr marL="0" marR="0" indent="0" algn="ctr" defTabSz="914400" rtl="0" latinLnBrk="0">
        <a:lnSpc>
          <a:spcPct val="100000"/>
        </a:lnSpc>
        <a:spcBef>
          <a:spcPts val="0"/>
        </a:spcBef>
        <a:spcAft>
          <a:spcPts val="0"/>
        </a:spcAft>
        <a:buClrTx/>
        <a:buSzTx/>
        <a:buFontTx/>
        <a:buNone/>
        <a:tabLst/>
        <a:defRPr b="1" baseline="0" cap="none" i="0" spc="0" strike="noStrike" sz="4800" u="none">
          <a:solidFill>
            <a:schemeClr val="accent1"/>
          </a:solidFill>
          <a:uFillTx/>
          <a:latin typeface="Montserrat SemiBold"/>
          <a:ea typeface="Montserrat SemiBold"/>
          <a:cs typeface="Montserrat SemiBold"/>
          <a:sym typeface="Montserrat SemiBold"/>
        </a:defRPr>
      </a:lvl7pPr>
      <a:lvl8pPr marL="0" marR="0" indent="0" algn="ctr" defTabSz="914400" rtl="0" latinLnBrk="0">
        <a:lnSpc>
          <a:spcPct val="100000"/>
        </a:lnSpc>
        <a:spcBef>
          <a:spcPts val="0"/>
        </a:spcBef>
        <a:spcAft>
          <a:spcPts val="0"/>
        </a:spcAft>
        <a:buClrTx/>
        <a:buSzTx/>
        <a:buFontTx/>
        <a:buNone/>
        <a:tabLst/>
        <a:defRPr b="1" baseline="0" cap="none" i="0" spc="0" strike="noStrike" sz="4800" u="none">
          <a:solidFill>
            <a:schemeClr val="accent1"/>
          </a:solidFill>
          <a:uFillTx/>
          <a:latin typeface="Montserrat SemiBold"/>
          <a:ea typeface="Montserrat SemiBold"/>
          <a:cs typeface="Montserrat SemiBold"/>
          <a:sym typeface="Montserrat SemiBold"/>
        </a:defRPr>
      </a:lvl8pPr>
      <a:lvl9pPr marL="0" marR="0" indent="0" algn="ctr" defTabSz="914400" rtl="0" latinLnBrk="0">
        <a:lnSpc>
          <a:spcPct val="100000"/>
        </a:lnSpc>
        <a:spcBef>
          <a:spcPts val="0"/>
        </a:spcBef>
        <a:spcAft>
          <a:spcPts val="0"/>
        </a:spcAft>
        <a:buClrTx/>
        <a:buSzTx/>
        <a:buFontTx/>
        <a:buNone/>
        <a:tabLst/>
        <a:defRPr b="1" baseline="0" cap="none" i="0" spc="0" strike="noStrike" sz="4800" u="none">
          <a:solidFill>
            <a:schemeClr val="accent1"/>
          </a:solidFill>
          <a:uFillTx/>
          <a:latin typeface="Montserrat SemiBold"/>
          <a:ea typeface="Montserrat SemiBold"/>
          <a:cs typeface="Montserrat SemiBold"/>
          <a:sym typeface="Montserrat SemiBold"/>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 name="Title 1"/>
          <p:cNvSpPr txBox="1"/>
          <p:nvPr>
            <p:ph type="title"/>
          </p:nvPr>
        </p:nvSpPr>
        <p:spPr>
          <a:prstGeom prst="rect">
            <a:avLst/>
          </a:prstGeom>
        </p:spPr>
        <p:txBody>
          <a:bodyPr/>
          <a:lstStyle/>
          <a:p>
            <a:pPr>
              <a:defRPr>
                <a:effectLst>
                  <a:outerShdw sx="100000" sy="100000" kx="0" ky="0" algn="b" rotWithShape="0" blurRad="38100" dist="38100" dir="2700000">
                    <a:srgbClr val="000000">
                      <a:alpha val="43137"/>
                    </a:srgbClr>
                  </a:outerShdw>
                </a:effectLst>
              </a:defRPr>
            </a:pPr>
            <a:r>
              <a:t>Idea de los </a:t>
            </a:r>
          </a:p>
          <a:p>
            <a:pPr>
              <a:defRPr>
                <a:effectLst>
                  <a:outerShdw sx="100000" sy="100000" kx="0" ky="0" algn="b" rotWithShape="0" blurRad="38100" dist="38100" dir="2700000">
                    <a:srgbClr val="000000">
                      <a:alpha val="43137"/>
                    </a:srgbClr>
                  </a:outerShdw>
                </a:effectLst>
              </a:defRPr>
            </a:pPr>
            <a:r>
              <a:t>Árboles de Decisión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805" name="Rectangle : coins arrondis 4"/>
          <p:cNvGrpSpPr/>
          <p:nvPr/>
        </p:nvGrpSpPr>
        <p:grpSpPr>
          <a:xfrm>
            <a:off x="4190579" y="1092462"/>
            <a:ext cx="762840" cy="301686"/>
            <a:chOff x="0" y="0"/>
            <a:chExt cx="762838" cy="301685"/>
          </a:xfrm>
        </p:grpSpPr>
        <p:sp>
          <p:nvSpPr>
            <p:cNvPr id="803" name="Rounded Rectangle"/>
            <p:cNvSpPr/>
            <p:nvPr/>
          </p:nvSpPr>
          <p:spPr>
            <a:xfrm>
              <a:off x="0" y="0"/>
              <a:ext cx="762839" cy="30168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04" name="X2 &lt; 60"/>
            <p:cNvSpPr txBox="1"/>
            <p:nvPr/>
          </p:nvSpPr>
          <p:spPr>
            <a:xfrm>
              <a:off x="14726" y="16222"/>
              <a:ext cx="733387"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latin typeface="Montserrat Light"/>
                  <a:ea typeface="Montserrat Light"/>
                  <a:cs typeface="Montserrat Light"/>
                  <a:sym typeface="Montserrat Light"/>
                </a:defRPr>
              </a:lvl1pPr>
            </a:lstStyle>
            <a:p>
              <a:pPr/>
              <a:r>
                <a:t>X2 &lt; 60</a:t>
              </a:r>
            </a:p>
          </p:txBody>
        </p:sp>
      </p:grpSp>
      <p:sp>
        <p:nvSpPr>
          <p:cNvPr id="806" name="Connecteur droit avec flèche 5"/>
          <p:cNvSpPr/>
          <p:nvPr/>
        </p:nvSpPr>
        <p:spPr>
          <a:xfrm flipV="1">
            <a:off x="3005306" y="1416897"/>
            <a:ext cx="1555992" cy="924104"/>
          </a:xfrm>
          <a:prstGeom prst="line">
            <a:avLst/>
          </a:prstGeom>
          <a:ln w="25400">
            <a:solidFill>
              <a:srgbClr val="3A5E8A"/>
            </a:solidFill>
          </a:ln>
        </p:spPr>
        <p:txBody>
          <a:bodyPr lIns="45719" rIns="45719"/>
          <a:lstStyle/>
          <a:p>
            <a:pPr/>
          </a:p>
        </p:txBody>
      </p:sp>
      <p:sp>
        <p:nvSpPr>
          <p:cNvPr id="807" name="Connecteur droit avec flèche 126"/>
          <p:cNvSpPr/>
          <p:nvPr/>
        </p:nvSpPr>
        <p:spPr>
          <a:xfrm>
            <a:off x="4566608" y="1416652"/>
            <a:ext cx="1502074" cy="930575"/>
          </a:xfrm>
          <a:prstGeom prst="line">
            <a:avLst/>
          </a:prstGeom>
          <a:ln w="25400">
            <a:solidFill>
              <a:srgbClr val="3A5E8A"/>
            </a:solidFill>
          </a:ln>
        </p:spPr>
        <p:txBody>
          <a:bodyPr lIns="45719" rIns="45719"/>
          <a:lstStyle/>
          <a:p>
            <a:pPr/>
          </a:p>
        </p:txBody>
      </p:sp>
      <p:sp>
        <p:nvSpPr>
          <p:cNvPr id="808" name="ZoneTexte 7"/>
          <p:cNvSpPr txBox="1"/>
          <p:nvPr/>
        </p:nvSpPr>
        <p:spPr>
          <a:xfrm>
            <a:off x="3354594" y="1582946"/>
            <a:ext cx="625266"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atin typeface="Montserrat Light"/>
                <a:ea typeface="Montserrat Light"/>
                <a:cs typeface="Montserrat Light"/>
                <a:sym typeface="Montserrat Light"/>
              </a:defRPr>
            </a:lvl1pPr>
          </a:lstStyle>
          <a:p>
            <a:pPr/>
            <a:r>
              <a:t>Sí</a:t>
            </a:r>
          </a:p>
        </p:txBody>
      </p:sp>
      <p:sp>
        <p:nvSpPr>
          <p:cNvPr id="809" name="ZoneTexte 133"/>
          <p:cNvSpPr txBox="1"/>
          <p:nvPr/>
        </p:nvSpPr>
        <p:spPr>
          <a:xfrm>
            <a:off x="5116541" y="1582946"/>
            <a:ext cx="625266"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atin typeface="Montserrat Light"/>
                <a:ea typeface="Montserrat Light"/>
                <a:cs typeface="Montserrat Light"/>
                <a:sym typeface="Montserrat Light"/>
              </a:defRPr>
            </a:lvl1pPr>
          </a:lstStyle>
          <a:p>
            <a:pPr/>
            <a:r>
              <a:t>No</a:t>
            </a:r>
          </a:p>
        </p:txBody>
      </p:sp>
      <p:sp>
        <p:nvSpPr>
          <p:cNvPr id="810" name="Title 16"/>
          <p:cNvSpPr txBox="1"/>
          <p:nvPr>
            <p:ph type="title"/>
          </p:nvPr>
        </p:nvSpPr>
        <p:spPr>
          <a:xfrm>
            <a:off x="228600" y="76200"/>
            <a:ext cx="8686800" cy="742950"/>
          </a:xfrm>
          <a:prstGeom prst="rect">
            <a:avLst/>
          </a:prstGeom>
        </p:spPr>
        <p:txBody>
          <a:bodyPr anchor="t"/>
          <a:lstStyle/>
          <a:p>
            <a:pPr/>
            <a:r>
              <a:t>Split 1</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4" name="Title 16"/>
          <p:cNvSpPr txBox="1"/>
          <p:nvPr>
            <p:ph type="title"/>
          </p:nvPr>
        </p:nvSpPr>
        <p:spPr>
          <a:xfrm>
            <a:off x="228600" y="76200"/>
            <a:ext cx="8686800" cy="742950"/>
          </a:xfrm>
          <a:prstGeom prst="rect">
            <a:avLst/>
          </a:prstGeom>
        </p:spPr>
        <p:txBody>
          <a:bodyPr anchor="t"/>
          <a:lstStyle/>
          <a:p>
            <a:pPr/>
            <a:r>
              <a:t>Split 2</a:t>
            </a:r>
          </a:p>
        </p:txBody>
      </p:sp>
      <p:sp>
        <p:nvSpPr>
          <p:cNvPr id="815" name="Straight Arrow Connector 81"/>
          <p:cNvSpPr/>
          <p:nvPr/>
        </p:nvSpPr>
        <p:spPr>
          <a:xfrm flipV="1">
            <a:off x="2490337" y="1741458"/>
            <a:ext cx="1" cy="2667313"/>
          </a:xfrm>
          <a:prstGeom prst="line">
            <a:avLst/>
          </a:prstGeom>
          <a:ln w="28575">
            <a:solidFill>
              <a:srgbClr val="4A7EBB"/>
            </a:solidFill>
            <a:tailEnd type="triangle"/>
          </a:ln>
        </p:spPr>
        <p:txBody>
          <a:bodyPr lIns="45719" rIns="45719"/>
          <a:lstStyle/>
          <a:p>
            <a:pPr/>
          </a:p>
        </p:txBody>
      </p:sp>
      <p:sp>
        <p:nvSpPr>
          <p:cNvPr id="816" name="Straight Arrow Connector 83"/>
          <p:cNvSpPr/>
          <p:nvPr/>
        </p:nvSpPr>
        <p:spPr>
          <a:xfrm>
            <a:off x="2345306" y="4237726"/>
            <a:ext cx="4677517" cy="1"/>
          </a:xfrm>
          <a:prstGeom prst="line">
            <a:avLst/>
          </a:prstGeom>
          <a:ln w="28575">
            <a:solidFill>
              <a:srgbClr val="4A7EBB"/>
            </a:solidFill>
            <a:tailEnd type="triangle"/>
          </a:ln>
        </p:spPr>
        <p:txBody>
          <a:bodyPr lIns="45719" rIns="45719"/>
          <a:lstStyle/>
          <a:p>
            <a:pPr/>
          </a:p>
        </p:txBody>
      </p:sp>
      <p:sp>
        <p:nvSpPr>
          <p:cNvPr id="817" name="Multiply 84"/>
          <p:cNvSpPr/>
          <p:nvPr/>
        </p:nvSpPr>
        <p:spPr>
          <a:xfrm rot="18900000">
            <a:off x="3411413" y="335210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18" name="Multiply 84"/>
          <p:cNvSpPr/>
          <p:nvPr/>
        </p:nvSpPr>
        <p:spPr>
          <a:xfrm rot="18900000">
            <a:off x="3643248" y="324427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19" name="Multiply 84"/>
          <p:cNvSpPr/>
          <p:nvPr/>
        </p:nvSpPr>
        <p:spPr>
          <a:xfrm rot="18900000">
            <a:off x="3939781" y="309870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20" name="Multiply 84"/>
          <p:cNvSpPr/>
          <p:nvPr/>
        </p:nvSpPr>
        <p:spPr>
          <a:xfrm rot="18900000">
            <a:off x="3530026" y="300704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21" name="Multiply 84"/>
          <p:cNvSpPr/>
          <p:nvPr/>
        </p:nvSpPr>
        <p:spPr>
          <a:xfrm rot="18900000">
            <a:off x="3788819"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22" name="Multiply 84"/>
          <p:cNvSpPr/>
          <p:nvPr/>
        </p:nvSpPr>
        <p:spPr>
          <a:xfrm rot="18900000">
            <a:off x="3955955" y="335749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23" name="Multiply 84"/>
          <p:cNvSpPr/>
          <p:nvPr/>
        </p:nvSpPr>
        <p:spPr>
          <a:xfrm rot="18900000">
            <a:off x="4187790"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24" name="Multiply 84"/>
          <p:cNvSpPr/>
          <p:nvPr/>
        </p:nvSpPr>
        <p:spPr>
          <a:xfrm rot="18900000">
            <a:off x="3891257" y="36378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25" name="Multiply 84"/>
          <p:cNvSpPr/>
          <p:nvPr/>
        </p:nvSpPr>
        <p:spPr>
          <a:xfrm rot="18900000">
            <a:off x="4209356" y="342758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26" name="Multiply 84"/>
          <p:cNvSpPr/>
          <p:nvPr/>
        </p:nvSpPr>
        <p:spPr>
          <a:xfrm rot="18900000">
            <a:off x="3562375" y="369716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27" name="Multiply 84"/>
          <p:cNvSpPr/>
          <p:nvPr/>
        </p:nvSpPr>
        <p:spPr>
          <a:xfrm rot="18900000">
            <a:off x="3222709" y="185326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28" name="Multiply 84"/>
          <p:cNvSpPr/>
          <p:nvPr/>
        </p:nvSpPr>
        <p:spPr>
          <a:xfrm rot="18900000">
            <a:off x="3435675" y="210127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29" name="Multiply 84"/>
          <p:cNvSpPr/>
          <p:nvPr/>
        </p:nvSpPr>
        <p:spPr>
          <a:xfrm rot="18900000">
            <a:off x="3131055" y="221988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30" name="Multiply 84"/>
          <p:cNvSpPr/>
          <p:nvPr/>
        </p:nvSpPr>
        <p:spPr>
          <a:xfrm rot="18900000">
            <a:off x="2702431" y="219832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31" name="Multiply 84"/>
          <p:cNvSpPr/>
          <p:nvPr/>
        </p:nvSpPr>
        <p:spPr>
          <a:xfrm rot="18900000">
            <a:off x="3311671" y="246789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32" name="Multiply 84"/>
          <p:cNvSpPr/>
          <p:nvPr/>
        </p:nvSpPr>
        <p:spPr>
          <a:xfrm rot="18900000">
            <a:off x="2958526" y="246789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33" name="Multiply 84"/>
          <p:cNvSpPr/>
          <p:nvPr/>
        </p:nvSpPr>
        <p:spPr>
          <a:xfrm rot="18900000">
            <a:off x="2974700" y="199883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grpSp>
        <p:nvGrpSpPr>
          <p:cNvPr id="836" name="Rectangle 1"/>
          <p:cNvGrpSpPr/>
          <p:nvPr/>
        </p:nvGrpSpPr>
        <p:grpSpPr>
          <a:xfrm>
            <a:off x="7025136" y="4264685"/>
            <a:ext cx="375251" cy="380642"/>
            <a:chOff x="0" y="0"/>
            <a:chExt cx="375250" cy="380641"/>
          </a:xfrm>
        </p:grpSpPr>
        <p:sp>
          <p:nvSpPr>
            <p:cNvPr id="834" name="Square"/>
            <p:cNvSpPr/>
            <p:nvPr/>
          </p:nvSpPr>
          <p:spPr>
            <a:xfrm>
              <a:off x="-1" y="-1"/>
              <a:ext cx="375252" cy="380643"/>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latin typeface="Montserrat Light"/>
                  <a:ea typeface="Montserrat Light"/>
                  <a:cs typeface="Montserrat Light"/>
                  <a:sym typeface="Montserrat Light"/>
                </a:defRPr>
              </a:pPr>
            </a:p>
          </p:txBody>
        </p:sp>
        <p:sp>
          <p:nvSpPr>
            <p:cNvPr id="835" name="x1"/>
            <p:cNvSpPr txBox="1"/>
            <p:nvPr/>
          </p:nvSpPr>
          <p:spPr>
            <a:xfrm>
              <a:off x="-1" y="4900"/>
              <a:ext cx="375252"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latin typeface="Montserrat Light"/>
                  <a:ea typeface="Montserrat Light"/>
                  <a:cs typeface="Montserrat Light"/>
                  <a:sym typeface="Montserrat Light"/>
                </a:defRPr>
              </a:pPr>
              <a:r>
                <a:t>x</a:t>
              </a:r>
              <a:r>
                <a:rPr sz="800"/>
                <a:t>1</a:t>
              </a:r>
            </a:p>
          </p:txBody>
        </p:sp>
      </p:grpSp>
      <p:grpSp>
        <p:nvGrpSpPr>
          <p:cNvPr id="839" name="Rectangle 32"/>
          <p:cNvGrpSpPr/>
          <p:nvPr/>
        </p:nvGrpSpPr>
        <p:grpSpPr>
          <a:xfrm>
            <a:off x="2085974" y="1364052"/>
            <a:ext cx="375252" cy="380642"/>
            <a:chOff x="0" y="0"/>
            <a:chExt cx="375250" cy="380641"/>
          </a:xfrm>
        </p:grpSpPr>
        <p:sp>
          <p:nvSpPr>
            <p:cNvPr id="837" name="Square"/>
            <p:cNvSpPr/>
            <p:nvPr/>
          </p:nvSpPr>
          <p:spPr>
            <a:xfrm>
              <a:off x="-1" y="-1"/>
              <a:ext cx="375252" cy="380643"/>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latin typeface="Montserrat Light"/>
                  <a:ea typeface="Montserrat Light"/>
                  <a:cs typeface="Montserrat Light"/>
                  <a:sym typeface="Montserrat Light"/>
                </a:defRPr>
              </a:pPr>
            </a:p>
          </p:txBody>
        </p:sp>
        <p:sp>
          <p:nvSpPr>
            <p:cNvPr id="838" name="x2"/>
            <p:cNvSpPr txBox="1"/>
            <p:nvPr/>
          </p:nvSpPr>
          <p:spPr>
            <a:xfrm>
              <a:off x="-1" y="4900"/>
              <a:ext cx="375252"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latin typeface="Montserrat Light"/>
                  <a:ea typeface="Montserrat Light"/>
                  <a:cs typeface="Montserrat Light"/>
                  <a:sym typeface="Montserrat Light"/>
                </a:defRPr>
              </a:pPr>
              <a:r>
                <a:t>x</a:t>
              </a:r>
              <a:r>
                <a:rPr sz="800"/>
                <a:t>2</a:t>
              </a:r>
            </a:p>
          </p:txBody>
        </p:sp>
      </p:grpSp>
      <p:sp>
        <p:nvSpPr>
          <p:cNvPr id="840" name="Multiply 84"/>
          <p:cNvSpPr/>
          <p:nvPr/>
        </p:nvSpPr>
        <p:spPr>
          <a:xfrm rot="18900000">
            <a:off x="4284837" y="312027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41" name="Multiply 84"/>
          <p:cNvSpPr/>
          <p:nvPr/>
        </p:nvSpPr>
        <p:spPr>
          <a:xfrm rot="18900000">
            <a:off x="4523861" y="337906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42" name="Multiply 84"/>
          <p:cNvSpPr/>
          <p:nvPr/>
        </p:nvSpPr>
        <p:spPr>
          <a:xfrm rot="18900000">
            <a:off x="4579573" y="303400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43" name="Multiply 84"/>
          <p:cNvSpPr/>
          <p:nvPr/>
        </p:nvSpPr>
        <p:spPr>
          <a:xfrm rot="18900000">
            <a:off x="4397521" y="365942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44" name="Multiply 84"/>
          <p:cNvSpPr/>
          <p:nvPr/>
        </p:nvSpPr>
        <p:spPr>
          <a:xfrm rot="18900000">
            <a:off x="3271235" y="36378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45" name="Multiply 84"/>
          <p:cNvSpPr/>
          <p:nvPr/>
        </p:nvSpPr>
        <p:spPr>
          <a:xfrm rot="18900000">
            <a:off x="3206535" y="31256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46" name="Multiply 84"/>
          <p:cNvSpPr/>
          <p:nvPr/>
        </p:nvSpPr>
        <p:spPr>
          <a:xfrm rot="18900000">
            <a:off x="3034008" y="340602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47" name="Multiply 84"/>
          <p:cNvSpPr/>
          <p:nvPr/>
        </p:nvSpPr>
        <p:spPr>
          <a:xfrm rot="18900000">
            <a:off x="3365586"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48" name="Multiply 84"/>
          <p:cNvSpPr/>
          <p:nvPr/>
        </p:nvSpPr>
        <p:spPr>
          <a:xfrm rot="18900000">
            <a:off x="2990874" y="2888435"/>
            <a:ext cx="111604"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49" name="Multiply 84"/>
          <p:cNvSpPr/>
          <p:nvPr/>
        </p:nvSpPr>
        <p:spPr>
          <a:xfrm rot="18900000">
            <a:off x="2796782" y="317418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50" name="Multiply 84"/>
          <p:cNvSpPr/>
          <p:nvPr/>
        </p:nvSpPr>
        <p:spPr>
          <a:xfrm rot="18900000">
            <a:off x="4782833" y="326045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51" name="Multiply 84"/>
          <p:cNvSpPr/>
          <p:nvPr/>
        </p:nvSpPr>
        <p:spPr>
          <a:xfrm rot="18900000">
            <a:off x="4811409" y="358933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52" name="Multiply 84"/>
          <p:cNvSpPr/>
          <p:nvPr/>
        </p:nvSpPr>
        <p:spPr>
          <a:xfrm rot="18900000">
            <a:off x="4123092" y="375107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53" name="Multiply 84"/>
          <p:cNvSpPr/>
          <p:nvPr/>
        </p:nvSpPr>
        <p:spPr>
          <a:xfrm rot="18900000">
            <a:off x="3672902" y="347071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54" name="Multiply 84"/>
          <p:cNvSpPr/>
          <p:nvPr/>
        </p:nvSpPr>
        <p:spPr>
          <a:xfrm rot="18900000">
            <a:off x="2974700" y="372412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55" name="Multiply 84"/>
          <p:cNvSpPr/>
          <p:nvPr/>
        </p:nvSpPr>
        <p:spPr>
          <a:xfrm rot="18900000">
            <a:off x="2764431" y="356237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56" name="Multiply 84"/>
          <p:cNvSpPr/>
          <p:nvPr/>
        </p:nvSpPr>
        <p:spPr>
          <a:xfrm rot="18900000">
            <a:off x="4627198" y="377803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57" name="Multiply 84"/>
          <p:cNvSpPr/>
          <p:nvPr/>
        </p:nvSpPr>
        <p:spPr>
          <a:xfrm rot="18900000">
            <a:off x="4953385" y="301244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58" name="Multiply 84"/>
          <p:cNvSpPr/>
          <p:nvPr/>
        </p:nvSpPr>
        <p:spPr>
          <a:xfrm rot="18900000">
            <a:off x="4695491" y="28021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59" name="Multiply 84"/>
          <p:cNvSpPr/>
          <p:nvPr/>
        </p:nvSpPr>
        <p:spPr>
          <a:xfrm rot="18900000">
            <a:off x="5069302" y="337906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60" name="Multiply 84"/>
          <p:cNvSpPr/>
          <p:nvPr/>
        </p:nvSpPr>
        <p:spPr>
          <a:xfrm rot="18900000">
            <a:off x="5069302" y="369716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61" name="Multiply 84"/>
          <p:cNvSpPr/>
          <p:nvPr/>
        </p:nvSpPr>
        <p:spPr>
          <a:xfrm rot="18900000">
            <a:off x="5295744" y="3104095"/>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62" name="Multiply 84"/>
          <p:cNvSpPr/>
          <p:nvPr/>
        </p:nvSpPr>
        <p:spPr>
          <a:xfrm rot="18900000">
            <a:off x="5363139" y="347611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63" name="Multiply 84"/>
          <p:cNvSpPr/>
          <p:nvPr/>
        </p:nvSpPr>
        <p:spPr>
          <a:xfrm rot="18900000">
            <a:off x="5185219"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64" name="Multiply 84"/>
          <p:cNvSpPr/>
          <p:nvPr/>
        </p:nvSpPr>
        <p:spPr>
          <a:xfrm rot="18900000">
            <a:off x="5570713" y="286686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65" name="Multiply 84"/>
          <p:cNvSpPr/>
          <p:nvPr/>
        </p:nvSpPr>
        <p:spPr>
          <a:xfrm rot="18900000">
            <a:off x="5568017" y="323888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66" name="Multiply 84"/>
          <p:cNvSpPr/>
          <p:nvPr/>
        </p:nvSpPr>
        <p:spPr>
          <a:xfrm rot="18900000">
            <a:off x="5503319" y="375107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67" name="Multiply 84"/>
          <p:cNvSpPr/>
          <p:nvPr/>
        </p:nvSpPr>
        <p:spPr>
          <a:xfrm rot="18900000">
            <a:off x="5853767" y="299087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68" name="Multiply 84"/>
          <p:cNvSpPr/>
          <p:nvPr/>
        </p:nvSpPr>
        <p:spPr>
          <a:xfrm rot="18900000">
            <a:off x="3260452" y="39559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69" name="Multiply 84"/>
          <p:cNvSpPr/>
          <p:nvPr/>
        </p:nvSpPr>
        <p:spPr>
          <a:xfrm rot="18900000">
            <a:off x="2864174" y="392899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70" name="Multiply 84"/>
          <p:cNvSpPr/>
          <p:nvPr/>
        </p:nvSpPr>
        <p:spPr>
          <a:xfrm rot="18900000">
            <a:off x="3667511" y="39559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71" name="Multiply 84"/>
          <p:cNvSpPr/>
          <p:nvPr/>
        </p:nvSpPr>
        <p:spPr>
          <a:xfrm rot="18900000">
            <a:off x="4053002" y="400986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72" name="Multiply 84"/>
          <p:cNvSpPr/>
          <p:nvPr/>
        </p:nvSpPr>
        <p:spPr>
          <a:xfrm rot="18900000">
            <a:off x="4441190" y="398291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73" name="Multiply 84"/>
          <p:cNvSpPr/>
          <p:nvPr/>
        </p:nvSpPr>
        <p:spPr>
          <a:xfrm rot="18900000">
            <a:off x="4837468" y="398291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74" name="Multiply 84"/>
          <p:cNvSpPr/>
          <p:nvPr/>
        </p:nvSpPr>
        <p:spPr>
          <a:xfrm rot="18900000">
            <a:off x="5247221" y="392899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75" name="Multiply 84"/>
          <p:cNvSpPr/>
          <p:nvPr/>
        </p:nvSpPr>
        <p:spPr>
          <a:xfrm rot="18900000">
            <a:off x="5875332" y="329279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76" name="Multiply 84"/>
          <p:cNvSpPr/>
          <p:nvPr/>
        </p:nvSpPr>
        <p:spPr>
          <a:xfrm rot="18900000">
            <a:off x="5562625" y="400986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77" name="Multiply 84"/>
          <p:cNvSpPr/>
          <p:nvPr/>
        </p:nvSpPr>
        <p:spPr>
          <a:xfrm rot="18900000">
            <a:off x="5913073" y="369716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78" name="Multiply 84"/>
          <p:cNvSpPr/>
          <p:nvPr/>
        </p:nvSpPr>
        <p:spPr>
          <a:xfrm rot="18900000">
            <a:off x="5834896" y="398291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79" name="Multiply 84"/>
          <p:cNvSpPr/>
          <p:nvPr/>
        </p:nvSpPr>
        <p:spPr>
          <a:xfrm rot="18900000">
            <a:off x="5643497" y="351924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80" name="Multiply 84"/>
          <p:cNvSpPr/>
          <p:nvPr/>
        </p:nvSpPr>
        <p:spPr>
          <a:xfrm rot="18900000">
            <a:off x="3562375" y="187483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81" name="Multiply 84"/>
          <p:cNvSpPr/>
          <p:nvPr/>
        </p:nvSpPr>
        <p:spPr>
          <a:xfrm rot="18900000">
            <a:off x="3707946" y="219832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82" name="Multiply 84"/>
          <p:cNvSpPr/>
          <p:nvPr/>
        </p:nvSpPr>
        <p:spPr>
          <a:xfrm rot="18900000">
            <a:off x="3659421" y="245172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83" name="Multiply 84"/>
          <p:cNvSpPr/>
          <p:nvPr/>
        </p:nvSpPr>
        <p:spPr>
          <a:xfrm rot="18900000">
            <a:off x="3875083" y="192874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84" name="Multiply 84"/>
          <p:cNvSpPr/>
          <p:nvPr/>
        </p:nvSpPr>
        <p:spPr>
          <a:xfrm rot="18900000">
            <a:off x="2742865" y="187483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85" name="Multiply 84"/>
          <p:cNvSpPr/>
          <p:nvPr/>
        </p:nvSpPr>
        <p:spPr>
          <a:xfrm rot="18900000">
            <a:off x="3939780" y="231693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86" name="Multiply 84"/>
          <p:cNvSpPr/>
          <p:nvPr/>
        </p:nvSpPr>
        <p:spPr>
          <a:xfrm rot="18900000">
            <a:off x="4123092" y="211745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87" name="Multiply 84"/>
          <p:cNvSpPr/>
          <p:nvPr/>
        </p:nvSpPr>
        <p:spPr>
          <a:xfrm rot="18900000">
            <a:off x="4403450" y="19125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88" name="Multiply 84"/>
          <p:cNvSpPr/>
          <p:nvPr/>
        </p:nvSpPr>
        <p:spPr>
          <a:xfrm rot="18900000">
            <a:off x="4123092" y="188561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89" name="Multiply 84"/>
          <p:cNvSpPr/>
          <p:nvPr/>
        </p:nvSpPr>
        <p:spPr>
          <a:xfrm rot="18900000">
            <a:off x="2680866" y="247329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90" name="Multiply 84"/>
          <p:cNvSpPr/>
          <p:nvPr/>
        </p:nvSpPr>
        <p:spPr>
          <a:xfrm rot="18900000">
            <a:off x="4371102" y="221988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91" name="Multiply 84"/>
          <p:cNvSpPr/>
          <p:nvPr/>
        </p:nvSpPr>
        <p:spPr>
          <a:xfrm rot="18900000">
            <a:off x="4209356" y="247868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92" name="Multiply 84"/>
          <p:cNvSpPr/>
          <p:nvPr/>
        </p:nvSpPr>
        <p:spPr>
          <a:xfrm rot="18900000">
            <a:off x="4629895" y="185326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93" name="Multiply 84"/>
          <p:cNvSpPr/>
          <p:nvPr/>
        </p:nvSpPr>
        <p:spPr>
          <a:xfrm rot="18900000">
            <a:off x="4661523" y="216058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94" name="Multiply 84"/>
          <p:cNvSpPr/>
          <p:nvPr/>
        </p:nvSpPr>
        <p:spPr>
          <a:xfrm rot="18900000">
            <a:off x="4621807" y="245172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95" name="Multiply 84"/>
          <p:cNvSpPr/>
          <p:nvPr/>
        </p:nvSpPr>
        <p:spPr>
          <a:xfrm rot="18900000">
            <a:off x="5015387" y="19125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96" name="Multiply 84"/>
          <p:cNvSpPr/>
          <p:nvPr/>
        </p:nvSpPr>
        <p:spPr>
          <a:xfrm rot="18900000">
            <a:off x="5020779" y="21659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97" name="Multiply 84"/>
          <p:cNvSpPr/>
          <p:nvPr/>
        </p:nvSpPr>
        <p:spPr>
          <a:xfrm rot="18900000">
            <a:off x="5043244" y="243015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98" name="Multiply 84"/>
          <p:cNvSpPr/>
          <p:nvPr/>
        </p:nvSpPr>
        <p:spPr>
          <a:xfrm rot="18900000">
            <a:off x="5363139" y="187483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99" name="Multiply 84"/>
          <p:cNvSpPr/>
          <p:nvPr/>
        </p:nvSpPr>
        <p:spPr>
          <a:xfrm rot="18900000">
            <a:off x="5271484" y="216058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00" name="Multiply 84"/>
          <p:cNvSpPr/>
          <p:nvPr/>
        </p:nvSpPr>
        <p:spPr>
          <a:xfrm rot="18900000">
            <a:off x="5390096" y="245172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01" name="Multiply 84"/>
          <p:cNvSpPr/>
          <p:nvPr/>
        </p:nvSpPr>
        <p:spPr>
          <a:xfrm rot="18900000">
            <a:off x="5603062" y="216058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02" name="Multiply 84"/>
          <p:cNvSpPr/>
          <p:nvPr/>
        </p:nvSpPr>
        <p:spPr>
          <a:xfrm rot="18900000">
            <a:off x="5743241" y="19125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03" name="Multiply 84"/>
          <p:cNvSpPr/>
          <p:nvPr/>
        </p:nvSpPr>
        <p:spPr>
          <a:xfrm rot="18900000">
            <a:off x="5764806" y="245172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04" name="Multiply 84"/>
          <p:cNvSpPr/>
          <p:nvPr/>
        </p:nvSpPr>
        <p:spPr>
          <a:xfrm rot="18900000">
            <a:off x="5942727" y="220371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05" name="Multiply 84"/>
          <p:cNvSpPr/>
          <p:nvPr/>
        </p:nvSpPr>
        <p:spPr>
          <a:xfrm rot="18900000">
            <a:off x="6169169" y="188561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06" name="Multiply 84"/>
          <p:cNvSpPr/>
          <p:nvPr/>
        </p:nvSpPr>
        <p:spPr>
          <a:xfrm rot="18900000">
            <a:off x="6169169" y="247329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07" name="Multiply 84"/>
          <p:cNvSpPr/>
          <p:nvPr/>
        </p:nvSpPr>
        <p:spPr>
          <a:xfrm rot="18900000">
            <a:off x="6317437" y="216058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08" name="Multiply 84"/>
          <p:cNvSpPr/>
          <p:nvPr/>
        </p:nvSpPr>
        <p:spPr>
          <a:xfrm rot="18900000">
            <a:off x="6554662" y="192874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09" name="Multiply 84"/>
          <p:cNvSpPr/>
          <p:nvPr/>
        </p:nvSpPr>
        <p:spPr>
          <a:xfrm rot="18900000">
            <a:off x="6597794" y="239780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10" name="Multiply 84"/>
          <p:cNvSpPr/>
          <p:nvPr/>
        </p:nvSpPr>
        <p:spPr>
          <a:xfrm rot="18900000">
            <a:off x="6743365" y="219832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11" name="Multiply 84"/>
          <p:cNvSpPr/>
          <p:nvPr/>
        </p:nvSpPr>
        <p:spPr>
          <a:xfrm rot="18900000">
            <a:off x="6851195" y="188561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12" name="Multiply 84"/>
          <p:cNvSpPr/>
          <p:nvPr/>
        </p:nvSpPr>
        <p:spPr>
          <a:xfrm rot="18900000">
            <a:off x="6991375" y="247329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13" name="Multiply 84"/>
          <p:cNvSpPr/>
          <p:nvPr/>
        </p:nvSpPr>
        <p:spPr>
          <a:xfrm rot="18900000">
            <a:off x="7039898" y="216058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14" name="Multiply 84"/>
          <p:cNvSpPr/>
          <p:nvPr/>
        </p:nvSpPr>
        <p:spPr>
          <a:xfrm rot="18900000">
            <a:off x="6204215" y="292617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15" name="Multiply 84"/>
          <p:cNvSpPr/>
          <p:nvPr/>
        </p:nvSpPr>
        <p:spPr>
          <a:xfrm rot="18900000">
            <a:off x="6433354" y="287765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16" name="Multiply 84"/>
          <p:cNvSpPr/>
          <p:nvPr/>
        </p:nvSpPr>
        <p:spPr>
          <a:xfrm rot="18900000">
            <a:off x="6708320" y="287226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17" name="Multiply 84"/>
          <p:cNvSpPr/>
          <p:nvPr/>
        </p:nvSpPr>
        <p:spPr>
          <a:xfrm rot="18900000">
            <a:off x="6929372" y="298548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18" name="Multiply 84"/>
          <p:cNvSpPr/>
          <p:nvPr/>
        </p:nvSpPr>
        <p:spPr>
          <a:xfrm rot="18900000">
            <a:off x="6236564" y="319575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19" name="Multiply 84"/>
          <p:cNvSpPr/>
          <p:nvPr/>
        </p:nvSpPr>
        <p:spPr>
          <a:xfrm rot="18900000">
            <a:off x="6481877" y="3211927"/>
            <a:ext cx="111604"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20" name="Multiply 84"/>
          <p:cNvSpPr/>
          <p:nvPr/>
        </p:nvSpPr>
        <p:spPr>
          <a:xfrm rot="18900000">
            <a:off x="6764932" y="319575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21" name="Multiply 84"/>
          <p:cNvSpPr/>
          <p:nvPr/>
        </p:nvSpPr>
        <p:spPr>
          <a:xfrm rot="18900000">
            <a:off x="6250042" y="347611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22" name="Multiply 84"/>
          <p:cNvSpPr/>
          <p:nvPr/>
        </p:nvSpPr>
        <p:spPr>
          <a:xfrm rot="18900000">
            <a:off x="6543879" y="351924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23" name="Multiply 84"/>
          <p:cNvSpPr/>
          <p:nvPr/>
        </p:nvSpPr>
        <p:spPr>
          <a:xfrm rot="18900000">
            <a:off x="6851195" y="349767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24" name="Multiply 84"/>
          <p:cNvSpPr/>
          <p:nvPr/>
        </p:nvSpPr>
        <p:spPr>
          <a:xfrm rot="18900000">
            <a:off x="7010244" y="326045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25" name="Multiply 84"/>
          <p:cNvSpPr/>
          <p:nvPr/>
        </p:nvSpPr>
        <p:spPr>
          <a:xfrm rot="18900000">
            <a:off x="6282392" y="381038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26" name="Multiply 84"/>
          <p:cNvSpPr/>
          <p:nvPr/>
        </p:nvSpPr>
        <p:spPr>
          <a:xfrm rot="18900000">
            <a:off x="6282392" y="40152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27" name="Multiply 84"/>
          <p:cNvSpPr/>
          <p:nvPr/>
        </p:nvSpPr>
        <p:spPr>
          <a:xfrm rot="18900000">
            <a:off x="6595098" y="381038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28" name="Multiply 84"/>
          <p:cNvSpPr/>
          <p:nvPr/>
        </p:nvSpPr>
        <p:spPr>
          <a:xfrm rot="18900000">
            <a:off x="6923982" y="379421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29" name="Multiply 84"/>
          <p:cNvSpPr/>
          <p:nvPr/>
        </p:nvSpPr>
        <p:spPr>
          <a:xfrm rot="18900000">
            <a:off x="6597794" y="402604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30" name="Multiply 84"/>
          <p:cNvSpPr/>
          <p:nvPr/>
        </p:nvSpPr>
        <p:spPr>
          <a:xfrm rot="18900000">
            <a:off x="6967112" y="40152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31" name="Connecteur droit avec flèche 2"/>
          <p:cNvSpPr/>
          <p:nvPr/>
        </p:nvSpPr>
        <p:spPr>
          <a:xfrm flipV="1">
            <a:off x="2497166" y="2717320"/>
            <a:ext cx="4893334" cy="2157"/>
          </a:xfrm>
          <a:prstGeom prst="line">
            <a:avLst/>
          </a:prstGeom>
          <a:ln w="12700">
            <a:solidFill>
              <a:srgbClr val="3A5E8A"/>
            </a:solidFill>
            <a:prstDash val="dash"/>
          </a:ln>
        </p:spPr>
        <p:txBody>
          <a:bodyPr lIns="45719" rIns="45719"/>
          <a:lstStyle/>
          <a:p>
            <a:pPr/>
          </a:p>
        </p:txBody>
      </p:sp>
      <p:sp>
        <p:nvSpPr>
          <p:cNvPr id="932" name="ZoneTexte 3"/>
          <p:cNvSpPr txBox="1"/>
          <p:nvPr/>
        </p:nvSpPr>
        <p:spPr>
          <a:xfrm>
            <a:off x="7285935" y="2528616"/>
            <a:ext cx="737120"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atin typeface="Montserrat Light"/>
                <a:ea typeface="Montserrat Light"/>
                <a:cs typeface="Montserrat Light"/>
                <a:sym typeface="Montserrat Light"/>
              </a:defRPr>
            </a:lvl1pPr>
          </a:lstStyle>
          <a:p>
            <a:pPr/>
            <a:r>
              <a:t>Split 1</a:t>
            </a:r>
          </a:p>
        </p:txBody>
      </p:sp>
      <p:sp>
        <p:nvSpPr>
          <p:cNvPr id="933" name="Connecteur droit avec flèche 125"/>
          <p:cNvSpPr/>
          <p:nvPr/>
        </p:nvSpPr>
        <p:spPr>
          <a:xfrm flipV="1">
            <a:off x="4890996" y="1676757"/>
            <a:ext cx="1" cy="1057112"/>
          </a:xfrm>
          <a:prstGeom prst="line">
            <a:avLst/>
          </a:prstGeom>
          <a:ln w="12700">
            <a:solidFill>
              <a:srgbClr val="3A5E8A"/>
            </a:solidFill>
            <a:prstDash val="dash"/>
          </a:ln>
        </p:spPr>
        <p:txBody>
          <a:bodyPr lIns="45719" rIns="45719"/>
          <a:lstStyle/>
          <a:p>
            <a:pPr/>
          </a:p>
        </p:txBody>
      </p:sp>
      <p:sp>
        <p:nvSpPr>
          <p:cNvPr id="934" name="ZoneTexte 126"/>
          <p:cNvSpPr txBox="1"/>
          <p:nvPr/>
        </p:nvSpPr>
        <p:spPr>
          <a:xfrm>
            <a:off x="4578287" y="1461099"/>
            <a:ext cx="674392"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atin typeface="Montserrat Light"/>
                <a:ea typeface="Montserrat Light"/>
                <a:cs typeface="Montserrat Light"/>
                <a:sym typeface="Montserrat Light"/>
              </a:defRPr>
            </a:lvl1pPr>
          </a:lstStyle>
          <a:p>
            <a:pPr/>
            <a:r>
              <a:t>Split 2</a:t>
            </a:r>
          </a:p>
        </p:txBody>
      </p:sp>
      <p:sp>
        <p:nvSpPr>
          <p:cNvPr id="935" name="ZoneTexte 133"/>
          <p:cNvSpPr txBox="1"/>
          <p:nvPr/>
        </p:nvSpPr>
        <p:spPr>
          <a:xfrm>
            <a:off x="2133600" y="2582532"/>
            <a:ext cx="394090"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atin typeface="Montserrat Light"/>
                <a:ea typeface="Montserrat Light"/>
                <a:cs typeface="Montserrat Light"/>
                <a:sym typeface="Montserrat Light"/>
              </a:defRPr>
            </a:lvl1pPr>
          </a:lstStyle>
          <a:p>
            <a:pPr/>
            <a:r>
              <a:t>60</a:t>
            </a:r>
          </a:p>
        </p:txBody>
      </p:sp>
      <p:sp>
        <p:nvSpPr>
          <p:cNvPr id="936" name="ZoneTexte 134"/>
          <p:cNvSpPr txBox="1"/>
          <p:nvPr/>
        </p:nvSpPr>
        <p:spPr>
          <a:xfrm>
            <a:off x="4694206" y="4275951"/>
            <a:ext cx="394090"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atin typeface="Montserrat Light"/>
                <a:ea typeface="Montserrat Light"/>
                <a:cs typeface="Montserrat Light"/>
                <a:sym typeface="Montserrat Light"/>
              </a:defRPr>
            </a:lvl1pPr>
          </a:lstStyle>
          <a:p>
            <a:pPr/>
            <a:r>
              <a:t>50</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0" name="Title 16"/>
          <p:cNvSpPr txBox="1"/>
          <p:nvPr>
            <p:ph type="title"/>
          </p:nvPr>
        </p:nvSpPr>
        <p:spPr>
          <a:xfrm>
            <a:off x="228600" y="76200"/>
            <a:ext cx="8686800" cy="742950"/>
          </a:xfrm>
          <a:prstGeom prst="rect">
            <a:avLst/>
          </a:prstGeom>
        </p:spPr>
        <p:txBody>
          <a:bodyPr anchor="t"/>
          <a:lstStyle/>
          <a:p>
            <a:pPr/>
            <a:r>
              <a:t>Split 2</a:t>
            </a:r>
          </a:p>
        </p:txBody>
      </p:sp>
      <p:grpSp>
        <p:nvGrpSpPr>
          <p:cNvPr id="943" name="Rectangle : coins arrondis 4"/>
          <p:cNvGrpSpPr/>
          <p:nvPr/>
        </p:nvGrpSpPr>
        <p:grpSpPr>
          <a:xfrm>
            <a:off x="4188664" y="1110560"/>
            <a:ext cx="762840" cy="301686"/>
            <a:chOff x="0" y="0"/>
            <a:chExt cx="762838" cy="301685"/>
          </a:xfrm>
        </p:grpSpPr>
        <p:sp>
          <p:nvSpPr>
            <p:cNvPr id="941" name="Rounded Rectangle"/>
            <p:cNvSpPr/>
            <p:nvPr/>
          </p:nvSpPr>
          <p:spPr>
            <a:xfrm>
              <a:off x="0" y="0"/>
              <a:ext cx="762839" cy="30168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942" name="X2 &lt; 60"/>
            <p:cNvSpPr txBox="1"/>
            <p:nvPr/>
          </p:nvSpPr>
          <p:spPr>
            <a:xfrm>
              <a:off x="14726" y="16222"/>
              <a:ext cx="733387"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200">
                  <a:solidFill>
                    <a:srgbClr val="FFFFFF"/>
                  </a:solidFill>
                  <a:latin typeface="Montserrat Light"/>
                  <a:ea typeface="Montserrat Light"/>
                  <a:cs typeface="Montserrat Light"/>
                  <a:sym typeface="Montserrat Light"/>
                </a:defRPr>
              </a:pPr>
              <a:r>
                <a:t>X</a:t>
              </a:r>
              <a:r>
                <a:rPr sz="500"/>
                <a:t>2</a:t>
              </a:r>
              <a:r>
                <a:t> &lt; 60</a:t>
              </a:r>
            </a:p>
          </p:txBody>
        </p:sp>
      </p:grpSp>
      <p:sp>
        <p:nvSpPr>
          <p:cNvPr id="944" name="Connecteur droit avec flèche 5"/>
          <p:cNvSpPr/>
          <p:nvPr/>
        </p:nvSpPr>
        <p:spPr>
          <a:xfrm flipV="1">
            <a:off x="3005306" y="1416897"/>
            <a:ext cx="1555992" cy="924104"/>
          </a:xfrm>
          <a:prstGeom prst="line">
            <a:avLst/>
          </a:prstGeom>
          <a:ln w="25400">
            <a:solidFill>
              <a:srgbClr val="3A5E8A"/>
            </a:solidFill>
          </a:ln>
        </p:spPr>
        <p:txBody>
          <a:bodyPr lIns="45719" rIns="45719"/>
          <a:lstStyle/>
          <a:p>
            <a:pPr/>
          </a:p>
        </p:txBody>
      </p:sp>
      <p:sp>
        <p:nvSpPr>
          <p:cNvPr id="945" name="Connecteur droit avec flèche 126"/>
          <p:cNvSpPr/>
          <p:nvPr/>
        </p:nvSpPr>
        <p:spPr>
          <a:xfrm>
            <a:off x="4566608" y="1416652"/>
            <a:ext cx="1502074" cy="930575"/>
          </a:xfrm>
          <a:prstGeom prst="line">
            <a:avLst/>
          </a:prstGeom>
          <a:ln w="25400">
            <a:solidFill>
              <a:srgbClr val="3A5E8A"/>
            </a:solidFill>
          </a:ln>
        </p:spPr>
        <p:txBody>
          <a:bodyPr lIns="45719" rIns="45719"/>
          <a:lstStyle/>
          <a:p>
            <a:pPr/>
          </a:p>
        </p:txBody>
      </p:sp>
      <p:sp>
        <p:nvSpPr>
          <p:cNvPr id="946" name="ZoneTexte 7"/>
          <p:cNvSpPr txBox="1"/>
          <p:nvPr/>
        </p:nvSpPr>
        <p:spPr>
          <a:xfrm>
            <a:off x="3354594" y="1582946"/>
            <a:ext cx="625266"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atin typeface="Montserrat Light"/>
                <a:ea typeface="Montserrat Light"/>
                <a:cs typeface="Montserrat Light"/>
                <a:sym typeface="Montserrat Light"/>
              </a:defRPr>
            </a:lvl1pPr>
          </a:lstStyle>
          <a:p>
            <a:pPr/>
            <a:r>
              <a:t>Sí</a:t>
            </a:r>
          </a:p>
        </p:txBody>
      </p:sp>
      <p:sp>
        <p:nvSpPr>
          <p:cNvPr id="947" name="ZoneTexte 133"/>
          <p:cNvSpPr txBox="1"/>
          <p:nvPr/>
        </p:nvSpPr>
        <p:spPr>
          <a:xfrm>
            <a:off x="5116541" y="1582946"/>
            <a:ext cx="625266"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atin typeface="Montserrat Light"/>
                <a:ea typeface="Montserrat Light"/>
                <a:cs typeface="Montserrat Light"/>
                <a:sym typeface="Montserrat Light"/>
              </a:defRPr>
            </a:lvl1pPr>
          </a:lstStyle>
          <a:p>
            <a:pPr/>
            <a:r>
              <a:t>No</a:t>
            </a:r>
          </a:p>
        </p:txBody>
      </p:sp>
      <p:sp>
        <p:nvSpPr>
          <p:cNvPr id="948" name="Connecteur droit avec flèche 218"/>
          <p:cNvSpPr/>
          <p:nvPr/>
        </p:nvSpPr>
        <p:spPr>
          <a:xfrm flipV="1">
            <a:off x="5294461" y="2658013"/>
            <a:ext cx="763441" cy="762359"/>
          </a:xfrm>
          <a:prstGeom prst="line">
            <a:avLst/>
          </a:prstGeom>
          <a:ln w="25400">
            <a:solidFill>
              <a:srgbClr val="3A5E8A"/>
            </a:solidFill>
          </a:ln>
        </p:spPr>
        <p:txBody>
          <a:bodyPr lIns="45719" rIns="45719"/>
          <a:lstStyle/>
          <a:p>
            <a:pPr/>
          </a:p>
        </p:txBody>
      </p:sp>
      <p:sp>
        <p:nvSpPr>
          <p:cNvPr id="949" name="Connecteur droit avec flèche 219"/>
          <p:cNvSpPr/>
          <p:nvPr/>
        </p:nvSpPr>
        <p:spPr>
          <a:xfrm>
            <a:off x="6060054" y="2658013"/>
            <a:ext cx="795788" cy="763439"/>
          </a:xfrm>
          <a:prstGeom prst="line">
            <a:avLst/>
          </a:prstGeom>
          <a:ln w="25400">
            <a:solidFill>
              <a:srgbClr val="3A5E8A"/>
            </a:solidFill>
          </a:ln>
        </p:spPr>
        <p:txBody>
          <a:bodyPr lIns="45719" rIns="45719"/>
          <a:lstStyle/>
          <a:p>
            <a:pPr/>
          </a:p>
        </p:txBody>
      </p:sp>
      <p:sp>
        <p:nvSpPr>
          <p:cNvPr id="950" name="ZoneTexte 220"/>
          <p:cNvSpPr txBox="1"/>
          <p:nvPr/>
        </p:nvSpPr>
        <p:spPr>
          <a:xfrm>
            <a:off x="6324239" y="2803585"/>
            <a:ext cx="625266"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atin typeface="Montserrat Light"/>
                <a:ea typeface="Montserrat Light"/>
                <a:cs typeface="Montserrat Light"/>
                <a:sym typeface="Montserrat Light"/>
              </a:defRPr>
            </a:lvl1pPr>
          </a:lstStyle>
          <a:p>
            <a:pPr/>
            <a:r>
              <a:t>No</a:t>
            </a:r>
          </a:p>
        </p:txBody>
      </p:sp>
      <p:sp>
        <p:nvSpPr>
          <p:cNvPr id="951" name="ZoneTexte 221"/>
          <p:cNvSpPr txBox="1"/>
          <p:nvPr/>
        </p:nvSpPr>
        <p:spPr>
          <a:xfrm>
            <a:off x="5181239" y="2803585"/>
            <a:ext cx="625266"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atin typeface="Montserrat Light"/>
                <a:ea typeface="Montserrat Light"/>
                <a:cs typeface="Montserrat Light"/>
                <a:sym typeface="Montserrat Light"/>
              </a:defRPr>
            </a:lvl1pPr>
          </a:lstStyle>
          <a:p>
            <a:pPr/>
            <a:r>
              <a:t>Sí</a:t>
            </a:r>
          </a:p>
        </p:txBody>
      </p:sp>
      <p:grpSp>
        <p:nvGrpSpPr>
          <p:cNvPr id="954" name="Rectangle : coins arrondis 227"/>
          <p:cNvGrpSpPr/>
          <p:nvPr/>
        </p:nvGrpSpPr>
        <p:grpSpPr>
          <a:xfrm>
            <a:off x="5671865" y="2345306"/>
            <a:ext cx="762840" cy="301686"/>
            <a:chOff x="0" y="0"/>
            <a:chExt cx="762838" cy="301685"/>
          </a:xfrm>
        </p:grpSpPr>
        <p:sp>
          <p:nvSpPr>
            <p:cNvPr id="952" name="Rounded Rectangle"/>
            <p:cNvSpPr/>
            <p:nvPr/>
          </p:nvSpPr>
          <p:spPr>
            <a:xfrm>
              <a:off x="0" y="0"/>
              <a:ext cx="762839" cy="30168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953" name="X1 &lt; 50"/>
            <p:cNvSpPr txBox="1"/>
            <p:nvPr/>
          </p:nvSpPr>
          <p:spPr>
            <a:xfrm>
              <a:off x="14726" y="16222"/>
              <a:ext cx="733387"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200">
                  <a:solidFill>
                    <a:srgbClr val="FFFFFF"/>
                  </a:solidFill>
                  <a:latin typeface="Montserrat Light"/>
                  <a:ea typeface="Montserrat Light"/>
                  <a:cs typeface="Montserrat Light"/>
                  <a:sym typeface="Montserrat Light"/>
                </a:defRPr>
              </a:pPr>
              <a:r>
                <a:t>X</a:t>
              </a:r>
              <a:r>
                <a:rPr sz="500"/>
                <a:t>1</a:t>
              </a:r>
              <a:r>
                <a:t> &lt; 50</a:t>
              </a:r>
            </a:p>
          </p:txBody>
        </p:sp>
      </p:grpSp>
      <p:sp>
        <p:nvSpPr>
          <p:cNvPr id="955" name="Rectangle : coins arrondis 232"/>
          <p:cNvSpPr/>
          <p:nvPr/>
        </p:nvSpPr>
        <p:spPr>
          <a:xfrm>
            <a:off x="4917056" y="3418216"/>
            <a:ext cx="762840" cy="301686"/>
          </a:xfrm>
          <a:prstGeom prst="roundRect">
            <a:avLst>
              <a:gd name="adj" fmla="val 16667"/>
            </a:avLst>
          </a:prstGeom>
          <a:solidFill>
            <a:srgbClr val="92D050"/>
          </a:solidFill>
          <a:ln w="25400">
            <a:solidFill>
              <a:srgbClr val="77933C"/>
            </a:solidFill>
          </a:ln>
        </p:spPr>
        <p:txBody>
          <a:bodyPr lIns="45719" rIns="45719" anchor="ctr"/>
          <a:lstStyle/>
          <a:p>
            <a:pPr algn="ctr">
              <a:defRPr sz="1200">
                <a:solidFill>
                  <a:srgbClr val="FFFFFF"/>
                </a:solidFill>
                <a:latin typeface="Montserrat Light"/>
                <a:ea typeface="Montserrat Light"/>
                <a:cs typeface="Montserrat Light"/>
                <a:sym typeface="Montserrat Light"/>
              </a:defRPr>
            </a:pPr>
          </a:p>
        </p:txBody>
      </p:sp>
      <p:sp>
        <p:nvSpPr>
          <p:cNvPr id="956" name="Rectangle : coins arrondis 233"/>
          <p:cNvSpPr/>
          <p:nvPr/>
        </p:nvSpPr>
        <p:spPr>
          <a:xfrm>
            <a:off x="6448244" y="3418216"/>
            <a:ext cx="762840" cy="301686"/>
          </a:xfrm>
          <a:prstGeom prst="roundRect">
            <a:avLst>
              <a:gd name="adj" fmla="val 16667"/>
            </a:avLst>
          </a:prstGeom>
          <a:solidFill>
            <a:srgbClr val="FF0000"/>
          </a:solidFill>
          <a:ln w="25400">
            <a:solidFill>
              <a:srgbClr val="C00000"/>
            </a:solidFill>
          </a:ln>
        </p:spPr>
        <p:txBody>
          <a:bodyPr lIns="45719" rIns="45719" anchor="ctr"/>
          <a:lstStyle/>
          <a:p>
            <a:pPr algn="ctr">
              <a:defRPr sz="1200">
                <a:solidFill>
                  <a:srgbClr val="FFFFFF"/>
                </a:solidFill>
                <a:latin typeface="Montserrat Light"/>
                <a:ea typeface="Montserrat Light"/>
                <a:cs typeface="Montserrat Light"/>
                <a:sym typeface="Montserrat Light"/>
              </a:defRPr>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0" name="Title 16"/>
          <p:cNvSpPr txBox="1"/>
          <p:nvPr>
            <p:ph type="title"/>
          </p:nvPr>
        </p:nvSpPr>
        <p:spPr>
          <a:xfrm>
            <a:off x="228600" y="76200"/>
            <a:ext cx="8686800" cy="742950"/>
          </a:xfrm>
          <a:prstGeom prst="rect">
            <a:avLst/>
          </a:prstGeom>
        </p:spPr>
        <p:txBody>
          <a:bodyPr anchor="t"/>
          <a:lstStyle/>
          <a:p>
            <a:pPr/>
            <a:r>
              <a:t>Split 3</a:t>
            </a:r>
          </a:p>
        </p:txBody>
      </p:sp>
      <p:sp>
        <p:nvSpPr>
          <p:cNvPr id="961" name="Straight Arrow Connector 81"/>
          <p:cNvSpPr/>
          <p:nvPr/>
        </p:nvSpPr>
        <p:spPr>
          <a:xfrm flipV="1">
            <a:off x="2490337" y="1741458"/>
            <a:ext cx="1" cy="2667313"/>
          </a:xfrm>
          <a:prstGeom prst="line">
            <a:avLst/>
          </a:prstGeom>
          <a:ln w="28575">
            <a:solidFill>
              <a:srgbClr val="4A7EBB"/>
            </a:solidFill>
            <a:tailEnd type="triangle"/>
          </a:ln>
        </p:spPr>
        <p:txBody>
          <a:bodyPr lIns="45719" rIns="45719"/>
          <a:lstStyle/>
          <a:p>
            <a:pPr/>
          </a:p>
        </p:txBody>
      </p:sp>
      <p:sp>
        <p:nvSpPr>
          <p:cNvPr id="962" name="Straight Arrow Connector 83"/>
          <p:cNvSpPr/>
          <p:nvPr/>
        </p:nvSpPr>
        <p:spPr>
          <a:xfrm>
            <a:off x="2345306" y="4237726"/>
            <a:ext cx="4677517" cy="1"/>
          </a:xfrm>
          <a:prstGeom prst="line">
            <a:avLst/>
          </a:prstGeom>
          <a:ln w="28575">
            <a:solidFill>
              <a:srgbClr val="4A7EBB"/>
            </a:solidFill>
            <a:tailEnd type="triangle"/>
          </a:ln>
        </p:spPr>
        <p:txBody>
          <a:bodyPr lIns="45719" rIns="45719"/>
          <a:lstStyle/>
          <a:p>
            <a:pPr/>
          </a:p>
        </p:txBody>
      </p:sp>
      <p:sp>
        <p:nvSpPr>
          <p:cNvPr id="963" name="Multiply 84"/>
          <p:cNvSpPr/>
          <p:nvPr/>
        </p:nvSpPr>
        <p:spPr>
          <a:xfrm rot="18900000">
            <a:off x="3411413" y="335210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64" name="Multiply 84"/>
          <p:cNvSpPr/>
          <p:nvPr/>
        </p:nvSpPr>
        <p:spPr>
          <a:xfrm rot="18900000">
            <a:off x="3643248" y="324427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65" name="Multiply 84"/>
          <p:cNvSpPr/>
          <p:nvPr/>
        </p:nvSpPr>
        <p:spPr>
          <a:xfrm rot="18900000">
            <a:off x="3939781" y="309870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66" name="Multiply 84"/>
          <p:cNvSpPr/>
          <p:nvPr/>
        </p:nvSpPr>
        <p:spPr>
          <a:xfrm rot="18900000">
            <a:off x="3530026" y="300704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67" name="Multiply 84"/>
          <p:cNvSpPr/>
          <p:nvPr/>
        </p:nvSpPr>
        <p:spPr>
          <a:xfrm rot="18900000">
            <a:off x="3788819"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68" name="Multiply 84"/>
          <p:cNvSpPr/>
          <p:nvPr/>
        </p:nvSpPr>
        <p:spPr>
          <a:xfrm rot="18900000">
            <a:off x="3955955" y="335749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69" name="Multiply 84"/>
          <p:cNvSpPr/>
          <p:nvPr/>
        </p:nvSpPr>
        <p:spPr>
          <a:xfrm rot="18900000">
            <a:off x="4187790"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70" name="Multiply 84"/>
          <p:cNvSpPr/>
          <p:nvPr/>
        </p:nvSpPr>
        <p:spPr>
          <a:xfrm rot="18900000">
            <a:off x="3891257" y="36378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71" name="Multiply 84"/>
          <p:cNvSpPr/>
          <p:nvPr/>
        </p:nvSpPr>
        <p:spPr>
          <a:xfrm rot="18900000">
            <a:off x="4209356" y="342758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72" name="Multiply 84"/>
          <p:cNvSpPr/>
          <p:nvPr/>
        </p:nvSpPr>
        <p:spPr>
          <a:xfrm rot="18900000">
            <a:off x="3562375" y="369716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73" name="Multiply 84"/>
          <p:cNvSpPr/>
          <p:nvPr/>
        </p:nvSpPr>
        <p:spPr>
          <a:xfrm rot="18900000">
            <a:off x="3222709" y="185326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74" name="Multiply 84"/>
          <p:cNvSpPr/>
          <p:nvPr/>
        </p:nvSpPr>
        <p:spPr>
          <a:xfrm rot="18900000">
            <a:off x="3435675" y="210127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75" name="Multiply 84"/>
          <p:cNvSpPr/>
          <p:nvPr/>
        </p:nvSpPr>
        <p:spPr>
          <a:xfrm rot="18900000">
            <a:off x="3131055" y="221988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76" name="Multiply 84"/>
          <p:cNvSpPr/>
          <p:nvPr/>
        </p:nvSpPr>
        <p:spPr>
          <a:xfrm rot="18900000">
            <a:off x="2702431" y="219832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77" name="Multiply 84"/>
          <p:cNvSpPr/>
          <p:nvPr/>
        </p:nvSpPr>
        <p:spPr>
          <a:xfrm rot="18900000">
            <a:off x="3311671" y="246789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78" name="Multiply 84"/>
          <p:cNvSpPr/>
          <p:nvPr/>
        </p:nvSpPr>
        <p:spPr>
          <a:xfrm rot="18900000">
            <a:off x="2958526" y="246789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79" name="Multiply 84"/>
          <p:cNvSpPr/>
          <p:nvPr/>
        </p:nvSpPr>
        <p:spPr>
          <a:xfrm rot="18900000">
            <a:off x="2974700" y="199883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grpSp>
        <p:nvGrpSpPr>
          <p:cNvPr id="982" name="Rectangle 1"/>
          <p:cNvGrpSpPr/>
          <p:nvPr/>
        </p:nvGrpSpPr>
        <p:grpSpPr>
          <a:xfrm>
            <a:off x="7025136" y="4264685"/>
            <a:ext cx="375251" cy="380642"/>
            <a:chOff x="0" y="0"/>
            <a:chExt cx="375250" cy="380641"/>
          </a:xfrm>
        </p:grpSpPr>
        <p:sp>
          <p:nvSpPr>
            <p:cNvPr id="980" name="Square"/>
            <p:cNvSpPr/>
            <p:nvPr/>
          </p:nvSpPr>
          <p:spPr>
            <a:xfrm>
              <a:off x="-1" y="-1"/>
              <a:ext cx="375252" cy="380643"/>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latin typeface="Montserrat Light"/>
                  <a:ea typeface="Montserrat Light"/>
                  <a:cs typeface="Montserrat Light"/>
                  <a:sym typeface="Montserrat Light"/>
                </a:defRPr>
              </a:pPr>
            </a:p>
          </p:txBody>
        </p:sp>
        <p:sp>
          <p:nvSpPr>
            <p:cNvPr id="981" name="x1"/>
            <p:cNvSpPr txBox="1"/>
            <p:nvPr/>
          </p:nvSpPr>
          <p:spPr>
            <a:xfrm>
              <a:off x="-1" y="4900"/>
              <a:ext cx="375252"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latin typeface="Montserrat Light"/>
                  <a:ea typeface="Montserrat Light"/>
                  <a:cs typeface="Montserrat Light"/>
                  <a:sym typeface="Montserrat Light"/>
                </a:defRPr>
              </a:pPr>
              <a:r>
                <a:t>x</a:t>
              </a:r>
              <a:r>
                <a:rPr sz="800"/>
                <a:t>1</a:t>
              </a:r>
            </a:p>
          </p:txBody>
        </p:sp>
      </p:grpSp>
      <p:grpSp>
        <p:nvGrpSpPr>
          <p:cNvPr id="985" name="Rectangle 32"/>
          <p:cNvGrpSpPr/>
          <p:nvPr/>
        </p:nvGrpSpPr>
        <p:grpSpPr>
          <a:xfrm>
            <a:off x="2085974" y="1364052"/>
            <a:ext cx="375252" cy="380642"/>
            <a:chOff x="0" y="0"/>
            <a:chExt cx="375250" cy="380641"/>
          </a:xfrm>
        </p:grpSpPr>
        <p:sp>
          <p:nvSpPr>
            <p:cNvPr id="983" name="Square"/>
            <p:cNvSpPr/>
            <p:nvPr/>
          </p:nvSpPr>
          <p:spPr>
            <a:xfrm>
              <a:off x="-1" y="-1"/>
              <a:ext cx="375252" cy="380643"/>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latin typeface="Montserrat Light"/>
                  <a:ea typeface="Montserrat Light"/>
                  <a:cs typeface="Montserrat Light"/>
                  <a:sym typeface="Montserrat Light"/>
                </a:defRPr>
              </a:pPr>
            </a:p>
          </p:txBody>
        </p:sp>
        <p:sp>
          <p:nvSpPr>
            <p:cNvPr id="984" name="x2"/>
            <p:cNvSpPr txBox="1"/>
            <p:nvPr/>
          </p:nvSpPr>
          <p:spPr>
            <a:xfrm>
              <a:off x="-1" y="4900"/>
              <a:ext cx="375252"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latin typeface="Montserrat Light"/>
                  <a:ea typeface="Montserrat Light"/>
                  <a:cs typeface="Montserrat Light"/>
                  <a:sym typeface="Montserrat Light"/>
                </a:defRPr>
              </a:pPr>
              <a:r>
                <a:t>x</a:t>
              </a:r>
              <a:r>
                <a:rPr sz="800"/>
                <a:t>2</a:t>
              </a:r>
            </a:p>
          </p:txBody>
        </p:sp>
      </p:grpSp>
      <p:sp>
        <p:nvSpPr>
          <p:cNvPr id="986" name="Multiply 84"/>
          <p:cNvSpPr/>
          <p:nvPr/>
        </p:nvSpPr>
        <p:spPr>
          <a:xfrm rot="18900000">
            <a:off x="4284837" y="312027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87" name="Multiply 84"/>
          <p:cNvSpPr/>
          <p:nvPr/>
        </p:nvSpPr>
        <p:spPr>
          <a:xfrm rot="18900000">
            <a:off x="4523861" y="337906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88" name="Multiply 84"/>
          <p:cNvSpPr/>
          <p:nvPr/>
        </p:nvSpPr>
        <p:spPr>
          <a:xfrm rot="18900000">
            <a:off x="4579573" y="303400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89" name="Multiply 84"/>
          <p:cNvSpPr/>
          <p:nvPr/>
        </p:nvSpPr>
        <p:spPr>
          <a:xfrm rot="18900000">
            <a:off x="4397521" y="365942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90" name="Multiply 84"/>
          <p:cNvSpPr/>
          <p:nvPr/>
        </p:nvSpPr>
        <p:spPr>
          <a:xfrm rot="18900000">
            <a:off x="3271235" y="36378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91" name="Multiply 84"/>
          <p:cNvSpPr/>
          <p:nvPr/>
        </p:nvSpPr>
        <p:spPr>
          <a:xfrm rot="18900000">
            <a:off x="3206535" y="31256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92" name="Multiply 84"/>
          <p:cNvSpPr/>
          <p:nvPr/>
        </p:nvSpPr>
        <p:spPr>
          <a:xfrm rot="18900000">
            <a:off x="3034008" y="340602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93" name="Multiply 84"/>
          <p:cNvSpPr/>
          <p:nvPr/>
        </p:nvSpPr>
        <p:spPr>
          <a:xfrm rot="18900000">
            <a:off x="3365586"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94" name="Multiply 84"/>
          <p:cNvSpPr/>
          <p:nvPr/>
        </p:nvSpPr>
        <p:spPr>
          <a:xfrm rot="18900000">
            <a:off x="2990874" y="2888435"/>
            <a:ext cx="111604"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95" name="Multiply 84"/>
          <p:cNvSpPr/>
          <p:nvPr/>
        </p:nvSpPr>
        <p:spPr>
          <a:xfrm rot="18900000">
            <a:off x="2796782" y="317418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96" name="Multiply 84"/>
          <p:cNvSpPr/>
          <p:nvPr/>
        </p:nvSpPr>
        <p:spPr>
          <a:xfrm rot="18900000">
            <a:off x="4782833" y="326045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97" name="Multiply 84"/>
          <p:cNvSpPr/>
          <p:nvPr/>
        </p:nvSpPr>
        <p:spPr>
          <a:xfrm rot="18900000">
            <a:off x="4811409" y="358933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98" name="Multiply 84"/>
          <p:cNvSpPr/>
          <p:nvPr/>
        </p:nvSpPr>
        <p:spPr>
          <a:xfrm rot="18900000">
            <a:off x="4123092" y="375107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999" name="Multiply 84"/>
          <p:cNvSpPr/>
          <p:nvPr/>
        </p:nvSpPr>
        <p:spPr>
          <a:xfrm rot="18900000">
            <a:off x="3672902" y="347071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00" name="Multiply 84"/>
          <p:cNvSpPr/>
          <p:nvPr/>
        </p:nvSpPr>
        <p:spPr>
          <a:xfrm rot="18900000">
            <a:off x="2974700" y="372412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01" name="Multiply 84"/>
          <p:cNvSpPr/>
          <p:nvPr/>
        </p:nvSpPr>
        <p:spPr>
          <a:xfrm rot="18900000">
            <a:off x="2764431" y="356237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02" name="Multiply 84"/>
          <p:cNvSpPr/>
          <p:nvPr/>
        </p:nvSpPr>
        <p:spPr>
          <a:xfrm rot="18900000">
            <a:off x="4627198" y="377803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03" name="Multiply 84"/>
          <p:cNvSpPr/>
          <p:nvPr/>
        </p:nvSpPr>
        <p:spPr>
          <a:xfrm rot="18900000">
            <a:off x="4953385" y="301244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04" name="Multiply 84"/>
          <p:cNvSpPr/>
          <p:nvPr/>
        </p:nvSpPr>
        <p:spPr>
          <a:xfrm rot="18900000">
            <a:off x="4695491" y="28021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05" name="Multiply 84"/>
          <p:cNvSpPr/>
          <p:nvPr/>
        </p:nvSpPr>
        <p:spPr>
          <a:xfrm rot="18900000">
            <a:off x="5069302" y="337906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06" name="Multiply 84"/>
          <p:cNvSpPr/>
          <p:nvPr/>
        </p:nvSpPr>
        <p:spPr>
          <a:xfrm rot="18900000">
            <a:off x="5069302" y="369716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07" name="Multiply 84"/>
          <p:cNvSpPr/>
          <p:nvPr/>
        </p:nvSpPr>
        <p:spPr>
          <a:xfrm rot="18900000">
            <a:off x="5295744" y="3104095"/>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08" name="Multiply 84"/>
          <p:cNvSpPr/>
          <p:nvPr/>
        </p:nvSpPr>
        <p:spPr>
          <a:xfrm rot="18900000">
            <a:off x="5363139" y="347611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09" name="Multiply 84"/>
          <p:cNvSpPr/>
          <p:nvPr/>
        </p:nvSpPr>
        <p:spPr>
          <a:xfrm rot="18900000">
            <a:off x="5185219"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10" name="Multiply 84"/>
          <p:cNvSpPr/>
          <p:nvPr/>
        </p:nvSpPr>
        <p:spPr>
          <a:xfrm rot="18900000">
            <a:off x="5570713" y="286686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11" name="Multiply 84"/>
          <p:cNvSpPr/>
          <p:nvPr/>
        </p:nvSpPr>
        <p:spPr>
          <a:xfrm rot="18900000">
            <a:off x="5568017" y="323888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12" name="Multiply 84"/>
          <p:cNvSpPr/>
          <p:nvPr/>
        </p:nvSpPr>
        <p:spPr>
          <a:xfrm rot="18900000">
            <a:off x="5503319" y="375107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13" name="Multiply 84"/>
          <p:cNvSpPr/>
          <p:nvPr/>
        </p:nvSpPr>
        <p:spPr>
          <a:xfrm rot="18900000">
            <a:off x="5853767" y="299087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14" name="Multiply 84"/>
          <p:cNvSpPr/>
          <p:nvPr/>
        </p:nvSpPr>
        <p:spPr>
          <a:xfrm rot="18900000">
            <a:off x="3260452" y="39559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15" name="Multiply 84"/>
          <p:cNvSpPr/>
          <p:nvPr/>
        </p:nvSpPr>
        <p:spPr>
          <a:xfrm rot="18900000">
            <a:off x="2864174" y="392899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16" name="Multiply 84"/>
          <p:cNvSpPr/>
          <p:nvPr/>
        </p:nvSpPr>
        <p:spPr>
          <a:xfrm rot="18900000">
            <a:off x="3667511" y="39559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17" name="Multiply 84"/>
          <p:cNvSpPr/>
          <p:nvPr/>
        </p:nvSpPr>
        <p:spPr>
          <a:xfrm rot="18900000">
            <a:off x="4053002" y="400986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18" name="Multiply 84"/>
          <p:cNvSpPr/>
          <p:nvPr/>
        </p:nvSpPr>
        <p:spPr>
          <a:xfrm rot="18900000">
            <a:off x="4441190" y="398291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19" name="Multiply 84"/>
          <p:cNvSpPr/>
          <p:nvPr/>
        </p:nvSpPr>
        <p:spPr>
          <a:xfrm rot="18900000">
            <a:off x="4837468" y="398291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20" name="Multiply 84"/>
          <p:cNvSpPr/>
          <p:nvPr/>
        </p:nvSpPr>
        <p:spPr>
          <a:xfrm rot="18900000">
            <a:off x="5247221" y="392899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21" name="Multiply 84"/>
          <p:cNvSpPr/>
          <p:nvPr/>
        </p:nvSpPr>
        <p:spPr>
          <a:xfrm rot="18900000">
            <a:off x="5875332" y="329279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22" name="Multiply 84"/>
          <p:cNvSpPr/>
          <p:nvPr/>
        </p:nvSpPr>
        <p:spPr>
          <a:xfrm rot="18900000">
            <a:off x="5562625" y="400986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23" name="Multiply 84"/>
          <p:cNvSpPr/>
          <p:nvPr/>
        </p:nvSpPr>
        <p:spPr>
          <a:xfrm rot="18900000">
            <a:off x="5913073" y="369716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24" name="Multiply 84"/>
          <p:cNvSpPr/>
          <p:nvPr/>
        </p:nvSpPr>
        <p:spPr>
          <a:xfrm rot="18900000">
            <a:off x="5834896" y="398291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25" name="Multiply 84"/>
          <p:cNvSpPr/>
          <p:nvPr/>
        </p:nvSpPr>
        <p:spPr>
          <a:xfrm rot="18900000">
            <a:off x="5643497" y="351924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26" name="Multiply 84"/>
          <p:cNvSpPr/>
          <p:nvPr/>
        </p:nvSpPr>
        <p:spPr>
          <a:xfrm rot="18900000">
            <a:off x="3562375" y="187483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27" name="Multiply 84"/>
          <p:cNvSpPr/>
          <p:nvPr/>
        </p:nvSpPr>
        <p:spPr>
          <a:xfrm rot="18900000">
            <a:off x="3707946" y="219832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28" name="Multiply 84"/>
          <p:cNvSpPr/>
          <p:nvPr/>
        </p:nvSpPr>
        <p:spPr>
          <a:xfrm rot="18900000">
            <a:off x="3659421" y="245172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29" name="Multiply 84"/>
          <p:cNvSpPr/>
          <p:nvPr/>
        </p:nvSpPr>
        <p:spPr>
          <a:xfrm rot="18900000">
            <a:off x="3875083" y="192874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30" name="Multiply 84"/>
          <p:cNvSpPr/>
          <p:nvPr/>
        </p:nvSpPr>
        <p:spPr>
          <a:xfrm rot="18900000">
            <a:off x="2742865" y="187483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31" name="Multiply 84"/>
          <p:cNvSpPr/>
          <p:nvPr/>
        </p:nvSpPr>
        <p:spPr>
          <a:xfrm rot="18900000">
            <a:off x="3939780" y="231693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32" name="Multiply 84"/>
          <p:cNvSpPr/>
          <p:nvPr/>
        </p:nvSpPr>
        <p:spPr>
          <a:xfrm rot="18900000">
            <a:off x="4123092" y="211745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33" name="Multiply 84"/>
          <p:cNvSpPr/>
          <p:nvPr/>
        </p:nvSpPr>
        <p:spPr>
          <a:xfrm rot="18900000">
            <a:off x="4403450" y="19125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34" name="Multiply 84"/>
          <p:cNvSpPr/>
          <p:nvPr/>
        </p:nvSpPr>
        <p:spPr>
          <a:xfrm rot="18900000">
            <a:off x="4123092" y="188561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35" name="Multiply 84"/>
          <p:cNvSpPr/>
          <p:nvPr/>
        </p:nvSpPr>
        <p:spPr>
          <a:xfrm rot="18900000">
            <a:off x="2680866" y="247329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36" name="Multiply 84"/>
          <p:cNvSpPr/>
          <p:nvPr/>
        </p:nvSpPr>
        <p:spPr>
          <a:xfrm rot="18900000">
            <a:off x="4371102" y="221988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37" name="Multiply 84"/>
          <p:cNvSpPr/>
          <p:nvPr/>
        </p:nvSpPr>
        <p:spPr>
          <a:xfrm rot="18900000">
            <a:off x="4209356" y="247868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38" name="Multiply 84"/>
          <p:cNvSpPr/>
          <p:nvPr/>
        </p:nvSpPr>
        <p:spPr>
          <a:xfrm rot="18900000">
            <a:off x="4629895" y="185326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39" name="Multiply 84"/>
          <p:cNvSpPr/>
          <p:nvPr/>
        </p:nvSpPr>
        <p:spPr>
          <a:xfrm rot="18900000">
            <a:off x="4661523" y="216058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40" name="Multiply 84"/>
          <p:cNvSpPr/>
          <p:nvPr/>
        </p:nvSpPr>
        <p:spPr>
          <a:xfrm rot="18900000">
            <a:off x="4621807" y="245172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41" name="Multiply 84"/>
          <p:cNvSpPr/>
          <p:nvPr/>
        </p:nvSpPr>
        <p:spPr>
          <a:xfrm rot="18900000">
            <a:off x="5015387" y="19125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42" name="Multiply 84"/>
          <p:cNvSpPr/>
          <p:nvPr/>
        </p:nvSpPr>
        <p:spPr>
          <a:xfrm rot="18900000">
            <a:off x="5020779" y="21659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43" name="Multiply 84"/>
          <p:cNvSpPr/>
          <p:nvPr/>
        </p:nvSpPr>
        <p:spPr>
          <a:xfrm rot="18900000">
            <a:off x="5043244" y="243015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44" name="Multiply 84"/>
          <p:cNvSpPr/>
          <p:nvPr/>
        </p:nvSpPr>
        <p:spPr>
          <a:xfrm rot="18900000">
            <a:off x="5363139" y="187483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45" name="Multiply 84"/>
          <p:cNvSpPr/>
          <p:nvPr/>
        </p:nvSpPr>
        <p:spPr>
          <a:xfrm rot="18900000">
            <a:off x="5271484" y="216058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46" name="Multiply 84"/>
          <p:cNvSpPr/>
          <p:nvPr/>
        </p:nvSpPr>
        <p:spPr>
          <a:xfrm rot="18900000">
            <a:off x="5390096" y="245172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47" name="Multiply 84"/>
          <p:cNvSpPr/>
          <p:nvPr/>
        </p:nvSpPr>
        <p:spPr>
          <a:xfrm rot="18900000">
            <a:off x="5603062" y="216058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48" name="Multiply 84"/>
          <p:cNvSpPr/>
          <p:nvPr/>
        </p:nvSpPr>
        <p:spPr>
          <a:xfrm rot="18900000">
            <a:off x="5743241" y="19125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49" name="Multiply 84"/>
          <p:cNvSpPr/>
          <p:nvPr/>
        </p:nvSpPr>
        <p:spPr>
          <a:xfrm rot="18900000">
            <a:off x="5764806" y="245172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50" name="Multiply 84"/>
          <p:cNvSpPr/>
          <p:nvPr/>
        </p:nvSpPr>
        <p:spPr>
          <a:xfrm rot="18900000">
            <a:off x="5942727" y="220371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51" name="Multiply 84"/>
          <p:cNvSpPr/>
          <p:nvPr/>
        </p:nvSpPr>
        <p:spPr>
          <a:xfrm rot="18900000">
            <a:off x="6169169" y="188561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52" name="Multiply 84"/>
          <p:cNvSpPr/>
          <p:nvPr/>
        </p:nvSpPr>
        <p:spPr>
          <a:xfrm rot="18900000">
            <a:off x="6169169" y="247329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53" name="Multiply 84"/>
          <p:cNvSpPr/>
          <p:nvPr/>
        </p:nvSpPr>
        <p:spPr>
          <a:xfrm rot="18900000">
            <a:off x="6317437" y="216058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54" name="Multiply 84"/>
          <p:cNvSpPr/>
          <p:nvPr/>
        </p:nvSpPr>
        <p:spPr>
          <a:xfrm rot="18900000">
            <a:off x="6554662" y="192874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55" name="Multiply 84"/>
          <p:cNvSpPr/>
          <p:nvPr/>
        </p:nvSpPr>
        <p:spPr>
          <a:xfrm rot="18900000">
            <a:off x="6597794" y="239780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56" name="Multiply 84"/>
          <p:cNvSpPr/>
          <p:nvPr/>
        </p:nvSpPr>
        <p:spPr>
          <a:xfrm rot="18900000">
            <a:off x="6743365" y="219832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57" name="Multiply 84"/>
          <p:cNvSpPr/>
          <p:nvPr/>
        </p:nvSpPr>
        <p:spPr>
          <a:xfrm rot="18900000">
            <a:off x="6851195" y="188561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58" name="Multiply 84"/>
          <p:cNvSpPr/>
          <p:nvPr/>
        </p:nvSpPr>
        <p:spPr>
          <a:xfrm rot="18900000">
            <a:off x="6991375" y="247329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59" name="Multiply 84"/>
          <p:cNvSpPr/>
          <p:nvPr/>
        </p:nvSpPr>
        <p:spPr>
          <a:xfrm rot="18900000">
            <a:off x="7039898" y="216058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60" name="Multiply 84"/>
          <p:cNvSpPr/>
          <p:nvPr/>
        </p:nvSpPr>
        <p:spPr>
          <a:xfrm rot="18900000">
            <a:off x="6204215" y="292617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61" name="Multiply 84"/>
          <p:cNvSpPr/>
          <p:nvPr/>
        </p:nvSpPr>
        <p:spPr>
          <a:xfrm rot="18900000">
            <a:off x="6433354" y="287765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62" name="Multiply 84"/>
          <p:cNvSpPr/>
          <p:nvPr/>
        </p:nvSpPr>
        <p:spPr>
          <a:xfrm rot="18900000">
            <a:off x="6708320" y="287226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63" name="Multiply 84"/>
          <p:cNvSpPr/>
          <p:nvPr/>
        </p:nvSpPr>
        <p:spPr>
          <a:xfrm rot="18900000">
            <a:off x="6929372" y="298548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64" name="Multiply 84"/>
          <p:cNvSpPr/>
          <p:nvPr/>
        </p:nvSpPr>
        <p:spPr>
          <a:xfrm rot="18900000">
            <a:off x="6236564" y="319575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65" name="Multiply 84"/>
          <p:cNvSpPr/>
          <p:nvPr/>
        </p:nvSpPr>
        <p:spPr>
          <a:xfrm rot="18900000">
            <a:off x="6481877" y="3211927"/>
            <a:ext cx="111604"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66" name="Multiply 84"/>
          <p:cNvSpPr/>
          <p:nvPr/>
        </p:nvSpPr>
        <p:spPr>
          <a:xfrm rot="18900000">
            <a:off x="6764932" y="319575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67" name="Multiply 84"/>
          <p:cNvSpPr/>
          <p:nvPr/>
        </p:nvSpPr>
        <p:spPr>
          <a:xfrm rot="18900000">
            <a:off x="6250042" y="347611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68" name="Multiply 84"/>
          <p:cNvSpPr/>
          <p:nvPr/>
        </p:nvSpPr>
        <p:spPr>
          <a:xfrm rot="18900000">
            <a:off x="6543879" y="351924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69" name="Multiply 84"/>
          <p:cNvSpPr/>
          <p:nvPr/>
        </p:nvSpPr>
        <p:spPr>
          <a:xfrm rot="18900000">
            <a:off x="6851195" y="349767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70" name="Multiply 84"/>
          <p:cNvSpPr/>
          <p:nvPr/>
        </p:nvSpPr>
        <p:spPr>
          <a:xfrm rot="18900000">
            <a:off x="7010244" y="326045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71" name="Multiply 84"/>
          <p:cNvSpPr/>
          <p:nvPr/>
        </p:nvSpPr>
        <p:spPr>
          <a:xfrm rot="18900000">
            <a:off x="6282392" y="381038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72" name="Multiply 84"/>
          <p:cNvSpPr/>
          <p:nvPr/>
        </p:nvSpPr>
        <p:spPr>
          <a:xfrm rot="18900000">
            <a:off x="6282392" y="40152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73" name="Multiply 84"/>
          <p:cNvSpPr/>
          <p:nvPr/>
        </p:nvSpPr>
        <p:spPr>
          <a:xfrm rot="18900000">
            <a:off x="6595098" y="381038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74" name="Multiply 84"/>
          <p:cNvSpPr/>
          <p:nvPr/>
        </p:nvSpPr>
        <p:spPr>
          <a:xfrm rot="18900000">
            <a:off x="6923982" y="379421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75" name="Multiply 84"/>
          <p:cNvSpPr/>
          <p:nvPr/>
        </p:nvSpPr>
        <p:spPr>
          <a:xfrm rot="18900000">
            <a:off x="6597794" y="402604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76" name="Multiply 84"/>
          <p:cNvSpPr/>
          <p:nvPr/>
        </p:nvSpPr>
        <p:spPr>
          <a:xfrm rot="18900000">
            <a:off x="6967112" y="40152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77" name="Connecteur droit avec flèche 2"/>
          <p:cNvSpPr/>
          <p:nvPr/>
        </p:nvSpPr>
        <p:spPr>
          <a:xfrm flipV="1">
            <a:off x="2497166" y="2717320"/>
            <a:ext cx="4893334" cy="2157"/>
          </a:xfrm>
          <a:prstGeom prst="line">
            <a:avLst/>
          </a:prstGeom>
          <a:ln w="12700">
            <a:solidFill>
              <a:srgbClr val="3A5E8A"/>
            </a:solidFill>
            <a:prstDash val="dash"/>
          </a:ln>
        </p:spPr>
        <p:txBody>
          <a:bodyPr lIns="45719" rIns="45719"/>
          <a:lstStyle/>
          <a:p>
            <a:pPr/>
          </a:p>
        </p:txBody>
      </p:sp>
      <p:sp>
        <p:nvSpPr>
          <p:cNvPr id="1078" name="ZoneTexte 3"/>
          <p:cNvSpPr txBox="1"/>
          <p:nvPr/>
        </p:nvSpPr>
        <p:spPr>
          <a:xfrm>
            <a:off x="7285936" y="2528616"/>
            <a:ext cx="701625"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atin typeface="Montserrat Light"/>
                <a:ea typeface="Montserrat Light"/>
                <a:cs typeface="Montserrat Light"/>
                <a:sym typeface="Montserrat Light"/>
              </a:defRPr>
            </a:lvl1pPr>
          </a:lstStyle>
          <a:p>
            <a:pPr/>
            <a:r>
              <a:t>Split 1</a:t>
            </a:r>
          </a:p>
        </p:txBody>
      </p:sp>
      <p:sp>
        <p:nvSpPr>
          <p:cNvPr id="1079" name="ZoneTexte 126"/>
          <p:cNvSpPr txBox="1"/>
          <p:nvPr/>
        </p:nvSpPr>
        <p:spPr>
          <a:xfrm>
            <a:off x="4578287" y="1461098"/>
            <a:ext cx="725610"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atin typeface="Montserrat Light"/>
                <a:ea typeface="Montserrat Light"/>
                <a:cs typeface="Montserrat Light"/>
                <a:sym typeface="Montserrat Light"/>
              </a:defRPr>
            </a:lvl1pPr>
          </a:lstStyle>
          <a:p>
            <a:pPr/>
            <a:r>
              <a:t>Split 2</a:t>
            </a:r>
          </a:p>
        </p:txBody>
      </p:sp>
      <p:sp>
        <p:nvSpPr>
          <p:cNvPr id="1080" name="ZoneTexte 133"/>
          <p:cNvSpPr txBox="1"/>
          <p:nvPr/>
        </p:nvSpPr>
        <p:spPr>
          <a:xfrm>
            <a:off x="2133600" y="2582532"/>
            <a:ext cx="394090"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atin typeface="Montserrat Light"/>
                <a:ea typeface="Montserrat Light"/>
                <a:cs typeface="Montserrat Light"/>
                <a:sym typeface="Montserrat Light"/>
              </a:defRPr>
            </a:lvl1pPr>
          </a:lstStyle>
          <a:p>
            <a:pPr/>
            <a:r>
              <a:t>60</a:t>
            </a:r>
          </a:p>
        </p:txBody>
      </p:sp>
      <p:sp>
        <p:nvSpPr>
          <p:cNvPr id="1081" name="ZoneTexte 134"/>
          <p:cNvSpPr txBox="1"/>
          <p:nvPr/>
        </p:nvSpPr>
        <p:spPr>
          <a:xfrm>
            <a:off x="4694206" y="4275951"/>
            <a:ext cx="394090"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atin typeface="Montserrat Light"/>
                <a:ea typeface="Montserrat Light"/>
                <a:cs typeface="Montserrat Light"/>
                <a:sym typeface="Montserrat Light"/>
              </a:defRPr>
            </a:lvl1pPr>
          </a:lstStyle>
          <a:p>
            <a:pPr/>
            <a:r>
              <a:t>50</a:t>
            </a:r>
          </a:p>
        </p:txBody>
      </p:sp>
      <p:sp>
        <p:nvSpPr>
          <p:cNvPr id="1082" name="Connecteur droit avec flèche 135"/>
          <p:cNvSpPr/>
          <p:nvPr/>
        </p:nvSpPr>
        <p:spPr>
          <a:xfrm flipH="1" flipV="1">
            <a:off x="6138233" y="2733402"/>
            <a:ext cx="2162" cy="1500998"/>
          </a:xfrm>
          <a:prstGeom prst="line">
            <a:avLst/>
          </a:prstGeom>
          <a:ln w="12700">
            <a:solidFill>
              <a:srgbClr val="3A5E8A"/>
            </a:solidFill>
            <a:prstDash val="dash"/>
          </a:ln>
        </p:spPr>
        <p:txBody>
          <a:bodyPr lIns="45719" rIns="45719"/>
          <a:lstStyle/>
          <a:p>
            <a:pPr/>
          </a:p>
        </p:txBody>
      </p:sp>
      <p:sp>
        <p:nvSpPr>
          <p:cNvPr id="1083" name="ZoneTexte 136"/>
          <p:cNvSpPr txBox="1"/>
          <p:nvPr/>
        </p:nvSpPr>
        <p:spPr>
          <a:xfrm>
            <a:off x="5822829" y="2509747"/>
            <a:ext cx="696855" cy="269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atin typeface="Montserrat Light"/>
                <a:ea typeface="Montserrat Light"/>
                <a:cs typeface="Montserrat Light"/>
                <a:sym typeface="Montserrat Light"/>
              </a:defRPr>
            </a:lvl1pPr>
          </a:lstStyle>
          <a:p>
            <a:pPr/>
            <a:r>
              <a:t>Split 3</a:t>
            </a:r>
          </a:p>
        </p:txBody>
      </p:sp>
      <p:sp>
        <p:nvSpPr>
          <p:cNvPr id="1084" name="ZoneTexte 137"/>
          <p:cNvSpPr txBox="1"/>
          <p:nvPr/>
        </p:nvSpPr>
        <p:spPr>
          <a:xfrm>
            <a:off x="5938746" y="4275951"/>
            <a:ext cx="394090"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atin typeface="Montserrat Light"/>
                <a:ea typeface="Montserrat Light"/>
                <a:cs typeface="Montserrat Light"/>
                <a:sym typeface="Montserrat Light"/>
              </a:defRPr>
            </a:lvl1pPr>
          </a:lstStyle>
          <a:p>
            <a:pPr/>
            <a:r>
              <a:t>70</a:t>
            </a:r>
          </a:p>
        </p:txBody>
      </p:sp>
      <p:sp>
        <p:nvSpPr>
          <p:cNvPr id="1085" name="Connecteur droit avec flèche 125"/>
          <p:cNvSpPr/>
          <p:nvPr/>
        </p:nvSpPr>
        <p:spPr>
          <a:xfrm flipV="1">
            <a:off x="4890996" y="1676757"/>
            <a:ext cx="1" cy="1057112"/>
          </a:xfrm>
          <a:prstGeom prst="line">
            <a:avLst/>
          </a:prstGeom>
          <a:ln w="12700">
            <a:solidFill>
              <a:srgbClr val="3A5E8A"/>
            </a:solidFill>
            <a:prstDash val="dash"/>
          </a:ln>
        </p:spPr>
        <p:txBody>
          <a:bodyPr lIns="45719" rIns="45719"/>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9" name="Title 16"/>
          <p:cNvSpPr txBox="1"/>
          <p:nvPr>
            <p:ph type="title"/>
          </p:nvPr>
        </p:nvSpPr>
        <p:spPr>
          <a:xfrm>
            <a:off x="228600" y="76200"/>
            <a:ext cx="8686800" cy="742950"/>
          </a:xfrm>
          <a:prstGeom prst="rect">
            <a:avLst/>
          </a:prstGeom>
        </p:spPr>
        <p:txBody>
          <a:bodyPr anchor="t"/>
          <a:lstStyle/>
          <a:p>
            <a:pPr/>
            <a:r>
              <a:t>Split 3</a:t>
            </a:r>
          </a:p>
        </p:txBody>
      </p:sp>
      <p:grpSp>
        <p:nvGrpSpPr>
          <p:cNvPr id="1092" name="Rectangle : coins arrondis 4"/>
          <p:cNvGrpSpPr/>
          <p:nvPr/>
        </p:nvGrpSpPr>
        <p:grpSpPr>
          <a:xfrm>
            <a:off x="4188664" y="1110560"/>
            <a:ext cx="762840" cy="301686"/>
            <a:chOff x="0" y="0"/>
            <a:chExt cx="762838" cy="301685"/>
          </a:xfrm>
        </p:grpSpPr>
        <p:sp>
          <p:nvSpPr>
            <p:cNvPr id="1090" name="Rounded Rectangle"/>
            <p:cNvSpPr/>
            <p:nvPr/>
          </p:nvSpPr>
          <p:spPr>
            <a:xfrm>
              <a:off x="0" y="0"/>
              <a:ext cx="762839" cy="30168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091" name="X2 &lt; 60"/>
            <p:cNvSpPr txBox="1"/>
            <p:nvPr/>
          </p:nvSpPr>
          <p:spPr>
            <a:xfrm>
              <a:off x="14726" y="16222"/>
              <a:ext cx="733387"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200">
                  <a:solidFill>
                    <a:srgbClr val="FFFFFF"/>
                  </a:solidFill>
                  <a:latin typeface="Montserrat Light"/>
                  <a:ea typeface="Montserrat Light"/>
                  <a:cs typeface="Montserrat Light"/>
                  <a:sym typeface="Montserrat Light"/>
                </a:defRPr>
              </a:pPr>
              <a:r>
                <a:t>X</a:t>
              </a:r>
              <a:r>
                <a:rPr sz="500"/>
                <a:t>2</a:t>
              </a:r>
              <a:r>
                <a:t> &lt; 60</a:t>
              </a:r>
            </a:p>
          </p:txBody>
        </p:sp>
      </p:grpSp>
      <p:sp>
        <p:nvSpPr>
          <p:cNvPr id="1093" name="Connecteur droit avec flèche 5"/>
          <p:cNvSpPr/>
          <p:nvPr/>
        </p:nvSpPr>
        <p:spPr>
          <a:xfrm flipV="1">
            <a:off x="3005306" y="1416897"/>
            <a:ext cx="1555992" cy="924104"/>
          </a:xfrm>
          <a:prstGeom prst="line">
            <a:avLst/>
          </a:prstGeom>
          <a:ln w="25400">
            <a:solidFill>
              <a:srgbClr val="3A5E8A"/>
            </a:solidFill>
          </a:ln>
        </p:spPr>
        <p:txBody>
          <a:bodyPr lIns="45719" rIns="45719"/>
          <a:lstStyle/>
          <a:p>
            <a:pPr/>
          </a:p>
        </p:txBody>
      </p:sp>
      <p:sp>
        <p:nvSpPr>
          <p:cNvPr id="1094" name="Connecteur droit avec flèche 126"/>
          <p:cNvSpPr/>
          <p:nvPr/>
        </p:nvSpPr>
        <p:spPr>
          <a:xfrm>
            <a:off x="4566608" y="1416652"/>
            <a:ext cx="1502074" cy="930575"/>
          </a:xfrm>
          <a:prstGeom prst="line">
            <a:avLst/>
          </a:prstGeom>
          <a:ln w="25400">
            <a:solidFill>
              <a:srgbClr val="3A5E8A"/>
            </a:solidFill>
          </a:ln>
        </p:spPr>
        <p:txBody>
          <a:bodyPr lIns="45719" rIns="45719"/>
          <a:lstStyle/>
          <a:p>
            <a:pPr/>
          </a:p>
        </p:txBody>
      </p:sp>
      <p:sp>
        <p:nvSpPr>
          <p:cNvPr id="1095" name="ZoneTexte 7"/>
          <p:cNvSpPr txBox="1"/>
          <p:nvPr/>
        </p:nvSpPr>
        <p:spPr>
          <a:xfrm>
            <a:off x="3354594" y="1582946"/>
            <a:ext cx="625266"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atin typeface="Montserrat Light"/>
                <a:ea typeface="Montserrat Light"/>
                <a:cs typeface="Montserrat Light"/>
                <a:sym typeface="Montserrat Light"/>
              </a:defRPr>
            </a:lvl1pPr>
          </a:lstStyle>
          <a:p>
            <a:pPr/>
            <a:r>
              <a:t>Sí</a:t>
            </a:r>
          </a:p>
        </p:txBody>
      </p:sp>
      <p:sp>
        <p:nvSpPr>
          <p:cNvPr id="1096" name="ZoneTexte 133"/>
          <p:cNvSpPr txBox="1"/>
          <p:nvPr/>
        </p:nvSpPr>
        <p:spPr>
          <a:xfrm>
            <a:off x="5116541" y="1582946"/>
            <a:ext cx="625266"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atin typeface="Montserrat Light"/>
                <a:ea typeface="Montserrat Light"/>
                <a:cs typeface="Montserrat Light"/>
                <a:sym typeface="Montserrat Light"/>
              </a:defRPr>
            </a:lvl1pPr>
          </a:lstStyle>
          <a:p>
            <a:pPr/>
            <a:r>
              <a:t>No</a:t>
            </a:r>
          </a:p>
        </p:txBody>
      </p:sp>
      <p:grpSp>
        <p:nvGrpSpPr>
          <p:cNvPr id="1099" name="Rectangle : coins arrondis 217"/>
          <p:cNvGrpSpPr/>
          <p:nvPr/>
        </p:nvGrpSpPr>
        <p:grpSpPr>
          <a:xfrm>
            <a:off x="2647231" y="2345306"/>
            <a:ext cx="762840" cy="301686"/>
            <a:chOff x="0" y="0"/>
            <a:chExt cx="762838" cy="301685"/>
          </a:xfrm>
        </p:grpSpPr>
        <p:sp>
          <p:nvSpPr>
            <p:cNvPr id="1097" name="Rounded Rectangle"/>
            <p:cNvSpPr/>
            <p:nvPr/>
          </p:nvSpPr>
          <p:spPr>
            <a:xfrm>
              <a:off x="0" y="0"/>
              <a:ext cx="762839" cy="30168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098" name="X1 &lt; 70"/>
            <p:cNvSpPr txBox="1"/>
            <p:nvPr/>
          </p:nvSpPr>
          <p:spPr>
            <a:xfrm>
              <a:off x="14726" y="16222"/>
              <a:ext cx="733387"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200">
                  <a:solidFill>
                    <a:srgbClr val="FFFFFF"/>
                  </a:solidFill>
                  <a:latin typeface="Montserrat Light"/>
                  <a:ea typeface="Montserrat Light"/>
                  <a:cs typeface="Montserrat Light"/>
                  <a:sym typeface="Montserrat Light"/>
                </a:defRPr>
              </a:pPr>
              <a:r>
                <a:t>X</a:t>
              </a:r>
              <a:r>
                <a:rPr sz="500"/>
                <a:t>1</a:t>
              </a:r>
              <a:r>
                <a:t> &lt; 70</a:t>
              </a:r>
            </a:p>
          </p:txBody>
        </p:sp>
      </p:grpSp>
      <p:sp>
        <p:nvSpPr>
          <p:cNvPr id="1100" name="Connecteur droit avec flèche 218"/>
          <p:cNvSpPr/>
          <p:nvPr/>
        </p:nvSpPr>
        <p:spPr>
          <a:xfrm flipV="1">
            <a:off x="5294461" y="2658013"/>
            <a:ext cx="763441" cy="762359"/>
          </a:xfrm>
          <a:prstGeom prst="line">
            <a:avLst/>
          </a:prstGeom>
          <a:ln w="25400">
            <a:solidFill>
              <a:srgbClr val="3A5E8A"/>
            </a:solidFill>
          </a:ln>
        </p:spPr>
        <p:txBody>
          <a:bodyPr lIns="45719" rIns="45719"/>
          <a:lstStyle/>
          <a:p>
            <a:pPr/>
          </a:p>
        </p:txBody>
      </p:sp>
      <p:sp>
        <p:nvSpPr>
          <p:cNvPr id="1101" name="Connecteur droit avec flèche 219"/>
          <p:cNvSpPr/>
          <p:nvPr/>
        </p:nvSpPr>
        <p:spPr>
          <a:xfrm>
            <a:off x="6060054" y="2658013"/>
            <a:ext cx="795788" cy="763439"/>
          </a:xfrm>
          <a:prstGeom prst="line">
            <a:avLst/>
          </a:prstGeom>
          <a:ln w="25400">
            <a:solidFill>
              <a:srgbClr val="3A5E8A"/>
            </a:solidFill>
          </a:ln>
        </p:spPr>
        <p:txBody>
          <a:bodyPr lIns="45719" rIns="45719"/>
          <a:lstStyle/>
          <a:p>
            <a:pPr/>
          </a:p>
        </p:txBody>
      </p:sp>
      <p:sp>
        <p:nvSpPr>
          <p:cNvPr id="1102" name="ZoneTexte 220"/>
          <p:cNvSpPr txBox="1"/>
          <p:nvPr/>
        </p:nvSpPr>
        <p:spPr>
          <a:xfrm>
            <a:off x="6324239" y="2803585"/>
            <a:ext cx="625266"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atin typeface="Montserrat Light"/>
                <a:ea typeface="Montserrat Light"/>
                <a:cs typeface="Montserrat Light"/>
                <a:sym typeface="Montserrat Light"/>
              </a:defRPr>
            </a:lvl1pPr>
          </a:lstStyle>
          <a:p>
            <a:pPr/>
            <a:r>
              <a:t>No</a:t>
            </a:r>
          </a:p>
        </p:txBody>
      </p:sp>
      <p:sp>
        <p:nvSpPr>
          <p:cNvPr id="1103" name="ZoneTexte 221"/>
          <p:cNvSpPr txBox="1"/>
          <p:nvPr/>
        </p:nvSpPr>
        <p:spPr>
          <a:xfrm>
            <a:off x="5181239" y="2803585"/>
            <a:ext cx="625266"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atin typeface="Montserrat Light"/>
                <a:ea typeface="Montserrat Light"/>
                <a:cs typeface="Montserrat Light"/>
                <a:sym typeface="Montserrat Light"/>
              </a:defRPr>
            </a:lvl1pPr>
          </a:lstStyle>
          <a:p>
            <a:pPr/>
            <a:r>
              <a:t>Sí</a:t>
            </a:r>
          </a:p>
        </p:txBody>
      </p:sp>
      <p:grpSp>
        <p:nvGrpSpPr>
          <p:cNvPr id="1106" name="Rectangle : coins arrondis 227"/>
          <p:cNvGrpSpPr/>
          <p:nvPr/>
        </p:nvGrpSpPr>
        <p:grpSpPr>
          <a:xfrm>
            <a:off x="5671865" y="2345306"/>
            <a:ext cx="762840" cy="301686"/>
            <a:chOff x="0" y="0"/>
            <a:chExt cx="762838" cy="301685"/>
          </a:xfrm>
        </p:grpSpPr>
        <p:sp>
          <p:nvSpPr>
            <p:cNvPr id="1104" name="Rounded Rectangle"/>
            <p:cNvSpPr/>
            <p:nvPr/>
          </p:nvSpPr>
          <p:spPr>
            <a:xfrm>
              <a:off x="0" y="0"/>
              <a:ext cx="762839" cy="30168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105" name="X1 &lt; 50"/>
            <p:cNvSpPr txBox="1"/>
            <p:nvPr/>
          </p:nvSpPr>
          <p:spPr>
            <a:xfrm>
              <a:off x="14726" y="16222"/>
              <a:ext cx="733387"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200">
                  <a:solidFill>
                    <a:srgbClr val="FFFFFF"/>
                  </a:solidFill>
                  <a:latin typeface="Montserrat Light"/>
                  <a:ea typeface="Montserrat Light"/>
                  <a:cs typeface="Montserrat Light"/>
                  <a:sym typeface="Montserrat Light"/>
                </a:defRPr>
              </a:pPr>
              <a:r>
                <a:t>X</a:t>
              </a:r>
              <a:r>
                <a:rPr sz="500"/>
                <a:t>1</a:t>
              </a:r>
              <a:r>
                <a:t> &lt; 50</a:t>
              </a:r>
            </a:p>
          </p:txBody>
        </p:sp>
      </p:grpSp>
      <p:sp>
        <p:nvSpPr>
          <p:cNvPr id="1107" name="Connecteur droit avec flèche 228"/>
          <p:cNvSpPr/>
          <p:nvPr/>
        </p:nvSpPr>
        <p:spPr>
          <a:xfrm flipV="1">
            <a:off x="2248257" y="2658013"/>
            <a:ext cx="763441" cy="762359"/>
          </a:xfrm>
          <a:prstGeom prst="line">
            <a:avLst/>
          </a:prstGeom>
          <a:ln w="25400">
            <a:solidFill>
              <a:srgbClr val="3A5E8A"/>
            </a:solidFill>
          </a:ln>
        </p:spPr>
        <p:txBody>
          <a:bodyPr lIns="45719" rIns="45719"/>
          <a:lstStyle/>
          <a:p>
            <a:pPr/>
          </a:p>
        </p:txBody>
      </p:sp>
      <p:sp>
        <p:nvSpPr>
          <p:cNvPr id="1108" name="Connecteur droit avec flèche 229"/>
          <p:cNvSpPr/>
          <p:nvPr/>
        </p:nvSpPr>
        <p:spPr>
          <a:xfrm>
            <a:off x="3013853" y="2658012"/>
            <a:ext cx="795787" cy="763439"/>
          </a:xfrm>
          <a:prstGeom prst="line">
            <a:avLst/>
          </a:prstGeom>
          <a:ln w="25400">
            <a:solidFill>
              <a:srgbClr val="3A5E8A"/>
            </a:solidFill>
          </a:ln>
        </p:spPr>
        <p:txBody>
          <a:bodyPr lIns="45719" rIns="45719"/>
          <a:lstStyle/>
          <a:p>
            <a:pPr/>
          </a:p>
        </p:txBody>
      </p:sp>
      <p:sp>
        <p:nvSpPr>
          <p:cNvPr id="1109" name="ZoneTexte 230"/>
          <p:cNvSpPr txBox="1"/>
          <p:nvPr/>
        </p:nvSpPr>
        <p:spPr>
          <a:xfrm>
            <a:off x="3278035" y="2803585"/>
            <a:ext cx="625266"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atin typeface="Montserrat Light"/>
                <a:ea typeface="Montserrat Light"/>
                <a:cs typeface="Montserrat Light"/>
                <a:sym typeface="Montserrat Light"/>
              </a:defRPr>
            </a:lvl1pPr>
          </a:lstStyle>
          <a:p>
            <a:pPr/>
            <a:r>
              <a:t>No</a:t>
            </a:r>
          </a:p>
        </p:txBody>
      </p:sp>
      <p:sp>
        <p:nvSpPr>
          <p:cNvPr id="1110" name="ZoneTexte 231"/>
          <p:cNvSpPr txBox="1"/>
          <p:nvPr/>
        </p:nvSpPr>
        <p:spPr>
          <a:xfrm>
            <a:off x="2135034" y="2803585"/>
            <a:ext cx="625267"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atin typeface="Montserrat Light"/>
                <a:ea typeface="Montserrat Light"/>
                <a:cs typeface="Montserrat Light"/>
                <a:sym typeface="Montserrat Light"/>
              </a:defRPr>
            </a:lvl1pPr>
          </a:lstStyle>
          <a:p>
            <a:pPr/>
            <a:r>
              <a:t>Sí</a:t>
            </a:r>
          </a:p>
        </p:txBody>
      </p:sp>
      <p:sp>
        <p:nvSpPr>
          <p:cNvPr id="1111" name="Rectangle : coins arrondis 232"/>
          <p:cNvSpPr/>
          <p:nvPr/>
        </p:nvSpPr>
        <p:spPr>
          <a:xfrm>
            <a:off x="4917056" y="3418216"/>
            <a:ext cx="762840" cy="301686"/>
          </a:xfrm>
          <a:prstGeom prst="roundRect">
            <a:avLst>
              <a:gd name="adj" fmla="val 16667"/>
            </a:avLst>
          </a:prstGeom>
          <a:solidFill>
            <a:srgbClr val="92D050"/>
          </a:solidFill>
          <a:ln w="25400">
            <a:solidFill>
              <a:srgbClr val="77933C"/>
            </a:solidFill>
          </a:ln>
        </p:spPr>
        <p:txBody>
          <a:bodyPr lIns="45719" rIns="45719" anchor="ctr"/>
          <a:lstStyle/>
          <a:p>
            <a:pPr algn="ctr">
              <a:defRPr sz="1200">
                <a:solidFill>
                  <a:srgbClr val="FFFFFF"/>
                </a:solidFill>
                <a:latin typeface="Montserrat Light"/>
                <a:ea typeface="Montserrat Light"/>
                <a:cs typeface="Montserrat Light"/>
                <a:sym typeface="Montserrat Light"/>
              </a:defRPr>
            </a:pPr>
          </a:p>
        </p:txBody>
      </p:sp>
      <p:sp>
        <p:nvSpPr>
          <p:cNvPr id="1112" name="Rectangle : coins arrondis 233"/>
          <p:cNvSpPr/>
          <p:nvPr/>
        </p:nvSpPr>
        <p:spPr>
          <a:xfrm>
            <a:off x="6448244" y="3418216"/>
            <a:ext cx="762840" cy="301686"/>
          </a:xfrm>
          <a:prstGeom prst="roundRect">
            <a:avLst>
              <a:gd name="adj" fmla="val 16667"/>
            </a:avLst>
          </a:prstGeom>
          <a:solidFill>
            <a:srgbClr val="FF0000"/>
          </a:solidFill>
          <a:ln w="25400">
            <a:solidFill>
              <a:srgbClr val="C00000"/>
            </a:solidFill>
          </a:ln>
        </p:spPr>
        <p:txBody>
          <a:bodyPr lIns="45719" rIns="45719" anchor="ctr"/>
          <a:lstStyle/>
          <a:p>
            <a:pPr algn="ctr">
              <a:defRPr sz="1200">
                <a:solidFill>
                  <a:srgbClr val="FFFFFF"/>
                </a:solidFill>
                <a:latin typeface="Montserrat Light"/>
                <a:ea typeface="Montserrat Light"/>
                <a:cs typeface="Montserrat Light"/>
                <a:sym typeface="Montserrat Light"/>
              </a:defRPr>
            </a:pPr>
          </a:p>
        </p:txBody>
      </p:sp>
      <p:sp>
        <p:nvSpPr>
          <p:cNvPr id="1113" name="Rectangle : coins arrondis 234"/>
          <p:cNvSpPr/>
          <p:nvPr/>
        </p:nvSpPr>
        <p:spPr>
          <a:xfrm>
            <a:off x="1870853" y="3418216"/>
            <a:ext cx="762840" cy="301686"/>
          </a:xfrm>
          <a:prstGeom prst="roundRect">
            <a:avLst>
              <a:gd name="adj" fmla="val 16667"/>
            </a:avLst>
          </a:prstGeom>
          <a:solidFill>
            <a:srgbClr val="FF0000"/>
          </a:solidFill>
          <a:ln w="25400">
            <a:solidFill>
              <a:srgbClr val="C00000"/>
            </a:solidFill>
          </a:ln>
        </p:spPr>
        <p:txBody>
          <a:bodyPr lIns="45719" rIns="45719" anchor="ctr"/>
          <a:lstStyle/>
          <a:p>
            <a:pPr algn="ctr">
              <a:defRPr sz="1200">
                <a:solidFill>
                  <a:srgbClr val="FFFFFF"/>
                </a:solidFill>
                <a:latin typeface="Montserrat Light"/>
                <a:ea typeface="Montserrat Light"/>
                <a:cs typeface="Montserrat Light"/>
                <a:sym typeface="Montserrat Light"/>
              </a:defRPr>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7" name="Title 16"/>
          <p:cNvSpPr txBox="1"/>
          <p:nvPr>
            <p:ph type="title"/>
          </p:nvPr>
        </p:nvSpPr>
        <p:spPr>
          <a:xfrm>
            <a:off x="228600" y="76200"/>
            <a:ext cx="8686800" cy="742950"/>
          </a:xfrm>
          <a:prstGeom prst="rect">
            <a:avLst/>
          </a:prstGeom>
        </p:spPr>
        <p:txBody>
          <a:bodyPr anchor="t"/>
          <a:lstStyle/>
          <a:p>
            <a:pPr/>
            <a:r>
              <a:t>Split 4</a:t>
            </a:r>
          </a:p>
        </p:txBody>
      </p:sp>
      <p:sp>
        <p:nvSpPr>
          <p:cNvPr id="1118" name="Straight Arrow Connector 81"/>
          <p:cNvSpPr/>
          <p:nvPr/>
        </p:nvSpPr>
        <p:spPr>
          <a:xfrm flipV="1">
            <a:off x="2490337" y="1741458"/>
            <a:ext cx="1" cy="2667313"/>
          </a:xfrm>
          <a:prstGeom prst="line">
            <a:avLst/>
          </a:prstGeom>
          <a:ln w="28575">
            <a:solidFill>
              <a:srgbClr val="4A7EBB"/>
            </a:solidFill>
            <a:tailEnd type="triangle"/>
          </a:ln>
        </p:spPr>
        <p:txBody>
          <a:bodyPr lIns="45719" rIns="45719"/>
          <a:lstStyle/>
          <a:p>
            <a:pPr/>
          </a:p>
        </p:txBody>
      </p:sp>
      <p:sp>
        <p:nvSpPr>
          <p:cNvPr id="1119" name="Straight Arrow Connector 83"/>
          <p:cNvSpPr/>
          <p:nvPr/>
        </p:nvSpPr>
        <p:spPr>
          <a:xfrm>
            <a:off x="2345306" y="4237726"/>
            <a:ext cx="4677517" cy="1"/>
          </a:xfrm>
          <a:prstGeom prst="line">
            <a:avLst/>
          </a:prstGeom>
          <a:ln w="28575">
            <a:solidFill>
              <a:srgbClr val="4A7EBB"/>
            </a:solidFill>
            <a:tailEnd type="triangle"/>
          </a:ln>
        </p:spPr>
        <p:txBody>
          <a:bodyPr lIns="45719" rIns="45719"/>
          <a:lstStyle/>
          <a:p>
            <a:pPr/>
          </a:p>
        </p:txBody>
      </p:sp>
      <p:sp>
        <p:nvSpPr>
          <p:cNvPr id="1120" name="Multiply 84"/>
          <p:cNvSpPr/>
          <p:nvPr/>
        </p:nvSpPr>
        <p:spPr>
          <a:xfrm rot="18900000">
            <a:off x="3411413" y="335210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21" name="Multiply 84"/>
          <p:cNvSpPr/>
          <p:nvPr/>
        </p:nvSpPr>
        <p:spPr>
          <a:xfrm rot="18900000">
            <a:off x="3643248" y="324427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22" name="Multiply 84"/>
          <p:cNvSpPr/>
          <p:nvPr/>
        </p:nvSpPr>
        <p:spPr>
          <a:xfrm rot="18900000">
            <a:off x="3939781" y="309870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23" name="Multiply 84"/>
          <p:cNvSpPr/>
          <p:nvPr/>
        </p:nvSpPr>
        <p:spPr>
          <a:xfrm rot="18900000">
            <a:off x="3530026" y="300704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24" name="Multiply 84"/>
          <p:cNvSpPr/>
          <p:nvPr/>
        </p:nvSpPr>
        <p:spPr>
          <a:xfrm rot="18900000">
            <a:off x="3788819"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25" name="Multiply 84"/>
          <p:cNvSpPr/>
          <p:nvPr/>
        </p:nvSpPr>
        <p:spPr>
          <a:xfrm rot="18900000">
            <a:off x="3955955" y="335749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26" name="Multiply 84"/>
          <p:cNvSpPr/>
          <p:nvPr/>
        </p:nvSpPr>
        <p:spPr>
          <a:xfrm rot="18900000">
            <a:off x="4187790"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27" name="Multiply 84"/>
          <p:cNvSpPr/>
          <p:nvPr/>
        </p:nvSpPr>
        <p:spPr>
          <a:xfrm rot="18900000">
            <a:off x="3891257" y="36378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28" name="Multiply 84"/>
          <p:cNvSpPr/>
          <p:nvPr/>
        </p:nvSpPr>
        <p:spPr>
          <a:xfrm rot="18900000">
            <a:off x="4209356" y="342758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29" name="Multiply 84"/>
          <p:cNvSpPr/>
          <p:nvPr/>
        </p:nvSpPr>
        <p:spPr>
          <a:xfrm rot="18900000">
            <a:off x="3562375" y="369716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30" name="Multiply 84"/>
          <p:cNvSpPr/>
          <p:nvPr/>
        </p:nvSpPr>
        <p:spPr>
          <a:xfrm rot="18900000">
            <a:off x="3222709" y="185326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31" name="Multiply 84"/>
          <p:cNvSpPr/>
          <p:nvPr/>
        </p:nvSpPr>
        <p:spPr>
          <a:xfrm rot="18900000">
            <a:off x="3435675" y="210127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32" name="Multiply 84"/>
          <p:cNvSpPr/>
          <p:nvPr/>
        </p:nvSpPr>
        <p:spPr>
          <a:xfrm rot="18900000">
            <a:off x="3131055" y="221988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33" name="Multiply 84"/>
          <p:cNvSpPr/>
          <p:nvPr/>
        </p:nvSpPr>
        <p:spPr>
          <a:xfrm rot="18900000">
            <a:off x="2702431" y="219832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34" name="Multiply 84"/>
          <p:cNvSpPr/>
          <p:nvPr/>
        </p:nvSpPr>
        <p:spPr>
          <a:xfrm rot="18900000">
            <a:off x="3311671" y="246789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35" name="Multiply 84"/>
          <p:cNvSpPr/>
          <p:nvPr/>
        </p:nvSpPr>
        <p:spPr>
          <a:xfrm rot="18900000">
            <a:off x="2958526" y="246789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36" name="Multiply 84"/>
          <p:cNvSpPr/>
          <p:nvPr/>
        </p:nvSpPr>
        <p:spPr>
          <a:xfrm rot="18900000">
            <a:off x="2974700" y="199883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grpSp>
        <p:nvGrpSpPr>
          <p:cNvPr id="1139" name="Rectangle 1"/>
          <p:cNvGrpSpPr/>
          <p:nvPr/>
        </p:nvGrpSpPr>
        <p:grpSpPr>
          <a:xfrm>
            <a:off x="7025136" y="4264685"/>
            <a:ext cx="375251" cy="380642"/>
            <a:chOff x="0" y="0"/>
            <a:chExt cx="375250" cy="380641"/>
          </a:xfrm>
        </p:grpSpPr>
        <p:sp>
          <p:nvSpPr>
            <p:cNvPr id="1137" name="Square"/>
            <p:cNvSpPr/>
            <p:nvPr/>
          </p:nvSpPr>
          <p:spPr>
            <a:xfrm>
              <a:off x="-1" y="-1"/>
              <a:ext cx="375252" cy="380643"/>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latin typeface="Montserrat Light"/>
                  <a:ea typeface="Montserrat Light"/>
                  <a:cs typeface="Montserrat Light"/>
                  <a:sym typeface="Montserrat Light"/>
                </a:defRPr>
              </a:pPr>
            </a:p>
          </p:txBody>
        </p:sp>
        <p:sp>
          <p:nvSpPr>
            <p:cNvPr id="1138" name="x1"/>
            <p:cNvSpPr txBox="1"/>
            <p:nvPr/>
          </p:nvSpPr>
          <p:spPr>
            <a:xfrm>
              <a:off x="-1" y="4900"/>
              <a:ext cx="375252"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latin typeface="Montserrat Light"/>
                  <a:ea typeface="Montserrat Light"/>
                  <a:cs typeface="Montserrat Light"/>
                  <a:sym typeface="Montserrat Light"/>
                </a:defRPr>
              </a:pPr>
              <a:r>
                <a:t>x</a:t>
              </a:r>
              <a:r>
                <a:rPr sz="800"/>
                <a:t>1</a:t>
              </a:r>
            </a:p>
          </p:txBody>
        </p:sp>
      </p:grpSp>
      <p:grpSp>
        <p:nvGrpSpPr>
          <p:cNvPr id="1142" name="Rectangle 32"/>
          <p:cNvGrpSpPr/>
          <p:nvPr/>
        </p:nvGrpSpPr>
        <p:grpSpPr>
          <a:xfrm>
            <a:off x="2085974" y="1364052"/>
            <a:ext cx="375252" cy="380642"/>
            <a:chOff x="0" y="0"/>
            <a:chExt cx="375250" cy="380641"/>
          </a:xfrm>
        </p:grpSpPr>
        <p:sp>
          <p:nvSpPr>
            <p:cNvPr id="1140" name="Square"/>
            <p:cNvSpPr/>
            <p:nvPr/>
          </p:nvSpPr>
          <p:spPr>
            <a:xfrm>
              <a:off x="-1" y="-1"/>
              <a:ext cx="375252" cy="380643"/>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latin typeface="Montserrat Light"/>
                  <a:ea typeface="Montserrat Light"/>
                  <a:cs typeface="Montserrat Light"/>
                  <a:sym typeface="Montserrat Light"/>
                </a:defRPr>
              </a:pPr>
            </a:p>
          </p:txBody>
        </p:sp>
        <p:sp>
          <p:nvSpPr>
            <p:cNvPr id="1141" name="x2"/>
            <p:cNvSpPr txBox="1"/>
            <p:nvPr/>
          </p:nvSpPr>
          <p:spPr>
            <a:xfrm>
              <a:off x="-1" y="4900"/>
              <a:ext cx="375252"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latin typeface="Montserrat Light"/>
                  <a:ea typeface="Montserrat Light"/>
                  <a:cs typeface="Montserrat Light"/>
                  <a:sym typeface="Montserrat Light"/>
                </a:defRPr>
              </a:pPr>
              <a:r>
                <a:t>x</a:t>
              </a:r>
              <a:r>
                <a:rPr sz="800"/>
                <a:t>2</a:t>
              </a:r>
            </a:p>
          </p:txBody>
        </p:sp>
      </p:grpSp>
      <p:sp>
        <p:nvSpPr>
          <p:cNvPr id="1143" name="Multiply 84"/>
          <p:cNvSpPr/>
          <p:nvPr/>
        </p:nvSpPr>
        <p:spPr>
          <a:xfrm rot="18900000">
            <a:off x="4284837" y="312027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44" name="Multiply 84"/>
          <p:cNvSpPr/>
          <p:nvPr/>
        </p:nvSpPr>
        <p:spPr>
          <a:xfrm rot="18900000">
            <a:off x="4523861" y="337906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45" name="Multiply 84"/>
          <p:cNvSpPr/>
          <p:nvPr/>
        </p:nvSpPr>
        <p:spPr>
          <a:xfrm rot="18900000">
            <a:off x="4579573" y="303400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46" name="Multiply 84"/>
          <p:cNvSpPr/>
          <p:nvPr/>
        </p:nvSpPr>
        <p:spPr>
          <a:xfrm rot="18900000">
            <a:off x="4397521" y="365942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47" name="Multiply 84"/>
          <p:cNvSpPr/>
          <p:nvPr/>
        </p:nvSpPr>
        <p:spPr>
          <a:xfrm rot="18900000">
            <a:off x="3271235" y="36378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48" name="Multiply 84"/>
          <p:cNvSpPr/>
          <p:nvPr/>
        </p:nvSpPr>
        <p:spPr>
          <a:xfrm rot="18900000">
            <a:off x="3206535" y="31256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49" name="Multiply 84"/>
          <p:cNvSpPr/>
          <p:nvPr/>
        </p:nvSpPr>
        <p:spPr>
          <a:xfrm rot="18900000">
            <a:off x="3034008" y="340602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50" name="Multiply 84"/>
          <p:cNvSpPr/>
          <p:nvPr/>
        </p:nvSpPr>
        <p:spPr>
          <a:xfrm rot="18900000">
            <a:off x="3365586"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51" name="Multiply 84"/>
          <p:cNvSpPr/>
          <p:nvPr/>
        </p:nvSpPr>
        <p:spPr>
          <a:xfrm rot="18900000">
            <a:off x="2990874" y="2888435"/>
            <a:ext cx="111604"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52" name="Multiply 84"/>
          <p:cNvSpPr/>
          <p:nvPr/>
        </p:nvSpPr>
        <p:spPr>
          <a:xfrm rot="18900000">
            <a:off x="2796782" y="317418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53" name="Multiply 84"/>
          <p:cNvSpPr/>
          <p:nvPr/>
        </p:nvSpPr>
        <p:spPr>
          <a:xfrm rot="18900000">
            <a:off x="4782833" y="326045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54" name="Multiply 84"/>
          <p:cNvSpPr/>
          <p:nvPr/>
        </p:nvSpPr>
        <p:spPr>
          <a:xfrm rot="18900000">
            <a:off x="4811409" y="358933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55" name="Multiply 84"/>
          <p:cNvSpPr/>
          <p:nvPr/>
        </p:nvSpPr>
        <p:spPr>
          <a:xfrm rot="18900000">
            <a:off x="4123092" y="375107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56" name="Multiply 84"/>
          <p:cNvSpPr/>
          <p:nvPr/>
        </p:nvSpPr>
        <p:spPr>
          <a:xfrm rot="18900000">
            <a:off x="3672902" y="347071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57" name="Multiply 84"/>
          <p:cNvSpPr/>
          <p:nvPr/>
        </p:nvSpPr>
        <p:spPr>
          <a:xfrm rot="18900000">
            <a:off x="2974700" y="372412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58" name="Multiply 84"/>
          <p:cNvSpPr/>
          <p:nvPr/>
        </p:nvSpPr>
        <p:spPr>
          <a:xfrm rot="18900000">
            <a:off x="2764431" y="356237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59" name="Multiply 84"/>
          <p:cNvSpPr/>
          <p:nvPr/>
        </p:nvSpPr>
        <p:spPr>
          <a:xfrm rot="18900000">
            <a:off x="4627198" y="377803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60" name="Multiply 84"/>
          <p:cNvSpPr/>
          <p:nvPr/>
        </p:nvSpPr>
        <p:spPr>
          <a:xfrm rot="18900000">
            <a:off x="4953385" y="301244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61" name="Multiply 84"/>
          <p:cNvSpPr/>
          <p:nvPr/>
        </p:nvSpPr>
        <p:spPr>
          <a:xfrm rot="18900000">
            <a:off x="4695491" y="28021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62" name="Multiply 84"/>
          <p:cNvSpPr/>
          <p:nvPr/>
        </p:nvSpPr>
        <p:spPr>
          <a:xfrm rot="18900000">
            <a:off x="5069302" y="337906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63" name="Multiply 84"/>
          <p:cNvSpPr/>
          <p:nvPr/>
        </p:nvSpPr>
        <p:spPr>
          <a:xfrm rot="18900000">
            <a:off x="5069302" y="369716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64" name="Multiply 84"/>
          <p:cNvSpPr/>
          <p:nvPr/>
        </p:nvSpPr>
        <p:spPr>
          <a:xfrm rot="18900000">
            <a:off x="5295744" y="3104095"/>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65" name="Multiply 84"/>
          <p:cNvSpPr/>
          <p:nvPr/>
        </p:nvSpPr>
        <p:spPr>
          <a:xfrm rot="18900000">
            <a:off x="5363139" y="347611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66" name="Multiply 84"/>
          <p:cNvSpPr/>
          <p:nvPr/>
        </p:nvSpPr>
        <p:spPr>
          <a:xfrm rot="18900000">
            <a:off x="5185219"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67" name="Multiply 84"/>
          <p:cNvSpPr/>
          <p:nvPr/>
        </p:nvSpPr>
        <p:spPr>
          <a:xfrm rot="18900000">
            <a:off x="5570713" y="286686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68" name="Multiply 84"/>
          <p:cNvSpPr/>
          <p:nvPr/>
        </p:nvSpPr>
        <p:spPr>
          <a:xfrm rot="18900000">
            <a:off x="5568017" y="323888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69" name="Multiply 84"/>
          <p:cNvSpPr/>
          <p:nvPr/>
        </p:nvSpPr>
        <p:spPr>
          <a:xfrm rot="18900000">
            <a:off x="5503319" y="375107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70" name="Multiply 84"/>
          <p:cNvSpPr/>
          <p:nvPr/>
        </p:nvSpPr>
        <p:spPr>
          <a:xfrm rot="18900000">
            <a:off x="5853767" y="299087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71" name="Multiply 84"/>
          <p:cNvSpPr/>
          <p:nvPr/>
        </p:nvSpPr>
        <p:spPr>
          <a:xfrm rot="18900000">
            <a:off x="3260452" y="39559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72" name="Multiply 84"/>
          <p:cNvSpPr/>
          <p:nvPr/>
        </p:nvSpPr>
        <p:spPr>
          <a:xfrm rot="18900000">
            <a:off x="2864174" y="392899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73" name="Multiply 84"/>
          <p:cNvSpPr/>
          <p:nvPr/>
        </p:nvSpPr>
        <p:spPr>
          <a:xfrm rot="18900000">
            <a:off x="3667511" y="39559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74" name="Multiply 84"/>
          <p:cNvSpPr/>
          <p:nvPr/>
        </p:nvSpPr>
        <p:spPr>
          <a:xfrm rot="18900000">
            <a:off x="4053002" y="400986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75" name="Multiply 84"/>
          <p:cNvSpPr/>
          <p:nvPr/>
        </p:nvSpPr>
        <p:spPr>
          <a:xfrm rot="18900000">
            <a:off x="4441190" y="398291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76" name="Multiply 84"/>
          <p:cNvSpPr/>
          <p:nvPr/>
        </p:nvSpPr>
        <p:spPr>
          <a:xfrm rot="18900000">
            <a:off x="4837468" y="398291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77" name="Multiply 84"/>
          <p:cNvSpPr/>
          <p:nvPr/>
        </p:nvSpPr>
        <p:spPr>
          <a:xfrm rot="18900000">
            <a:off x="5247221" y="392899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78" name="Multiply 84"/>
          <p:cNvSpPr/>
          <p:nvPr/>
        </p:nvSpPr>
        <p:spPr>
          <a:xfrm rot="18900000">
            <a:off x="5875332" y="329279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79" name="Multiply 84"/>
          <p:cNvSpPr/>
          <p:nvPr/>
        </p:nvSpPr>
        <p:spPr>
          <a:xfrm rot="18900000">
            <a:off x="5562625" y="400986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80" name="Multiply 84"/>
          <p:cNvSpPr/>
          <p:nvPr/>
        </p:nvSpPr>
        <p:spPr>
          <a:xfrm rot="18900000">
            <a:off x="5913073" y="369716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81" name="Multiply 84"/>
          <p:cNvSpPr/>
          <p:nvPr/>
        </p:nvSpPr>
        <p:spPr>
          <a:xfrm rot="18900000">
            <a:off x="5834896" y="398291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82" name="Multiply 84"/>
          <p:cNvSpPr/>
          <p:nvPr/>
        </p:nvSpPr>
        <p:spPr>
          <a:xfrm rot="18900000">
            <a:off x="5643497" y="351924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83" name="Multiply 84"/>
          <p:cNvSpPr/>
          <p:nvPr/>
        </p:nvSpPr>
        <p:spPr>
          <a:xfrm rot="18900000">
            <a:off x="3562375" y="187483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84" name="Multiply 84"/>
          <p:cNvSpPr/>
          <p:nvPr/>
        </p:nvSpPr>
        <p:spPr>
          <a:xfrm rot="18900000">
            <a:off x="3707946" y="219832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85" name="Multiply 84"/>
          <p:cNvSpPr/>
          <p:nvPr/>
        </p:nvSpPr>
        <p:spPr>
          <a:xfrm rot="18900000">
            <a:off x="3659421" y="245172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86" name="Multiply 84"/>
          <p:cNvSpPr/>
          <p:nvPr/>
        </p:nvSpPr>
        <p:spPr>
          <a:xfrm rot="18900000">
            <a:off x="3875083" y="192874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87" name="Multiply 84"/>
          <p:cNvSpPr/>
          <p:nvPr/>
        </p:nvSpPr>
        <p:spPr>
          <a:xfrm rot="18900000">
            <a:off x="2742865" y="187483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88" name="Multiply 84"/>
          <p:cNvSpPr/>
          <p:nvPr/>
        </p:nvSpPr>
        <p:spPr>
          <a:xfrm rot="18900000">
            <a:off x="3939780" y="231693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89" name="Multiply 84"/>
          <p:cNvSpPr/>
          <p:nvPr/>
        </p:nvSpPr>
        <p:spPr>
          <a:xfrm rot="18900000">
            <a:off x="4123092" y="211745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90" name="Multiply 84"/>
          <p:cNvSpPr/>
          <p:nvPr/>
        </p:nvSpPr>
        <p:spPr>
          <a:xfrm rot="18900000">
            <a:off x="4403450" y="19125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91" name="Multiply 84"/>
          <p:cNvSpPr/>
          <p:nvPr/>
        </p:nvSpPr>
        <p:spPr>
          <a:xfrm rot="18900000">
            <a:off x="4123092" y="188561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92" name="Multiply 84"/>
          <p:cNvSpPr/>
          <p:nvPr/>
        </p:nvSpPr>
        <p:spPr>
          <a:xfrm rot="18900000">
            <a:off x="2680866" y="247329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93" name="Multiply 84"/>
          <p:cNvSpPr/>
          <p:nvPr/>
        </p:nvSpPr>
        <p:spPr>
          <a:xfrm rot="18900000">
            <a:off x="4371102" y="221988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94" name="Multiply 84"/>
          <p:cNvSpPr/>
          <p:nvPr/>
        </p:nvSpPr>
        <p:spPr>
          <a:xfrm rot="18900000">
            <a:off x="4209356" y="247868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95" name="Multiply 84"/>
          <p:cNvSpPr/>
          <p:nvPr/>
        </p:nvSpPr>
        <p:spPr>
          <a:xfrm rot="18900000">
            <a:off x="4629895" y="185326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96" name="Multiply 84"/>
          <p:cNvSpPr/>
          <p:nvPr/>
        </p:nvSpPr>
        <p:spPr>
          <a:xfrm rot="18900000">
            <a:off x="4661523" y="216058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97" name="Multiply 84"/>
          <p:cNvSpPr/>
          <p:nvPr/>
        </p:nvSpPr>
        <p:spPr>
          <a:xfrm rot="18900000">
            <a:off x="4621807" y="245172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98" name="Multiply 84"/>
          <p:cNvSpPr/>
          <p:nvPr/>
        </p:nvSpPr>
        <p:spPr>
          <a:xfrm rot="18900000">
            <a:off x="5015387" y="19125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99" name="Multiply 84"/>
          <p:cNvSpPr/>
          <p:nvPr/>
        </p:nvSpPr>
        <p:spPr>
          <a:xfrm rot="18900000">
            <a:off x="5020779" y="21659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200" name="Multiply 84"/>
          <p:cNvSpPr/>
          <p:nvPr/>
        </p:nvSpPr>
        <p:spPr>
          <a:xfrm rot="18900000">
            <a:off x="5043244" y="243015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201" name="Multiply 84"/>
          <p:cNvSpPr/>
          <p:nvPr/>
        </p:nvSpPr>
        <p:spPr>
          <a:xfrm rot="18900000">
            <a:off x="5363139" y="187483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202" name="Multiply 84"/>
          <p:cNvSpPr/>
          <p:nvPr/>
        </p:nvSpPr>
        <p:spPr>
          <a:xfrm rot="18900000">
            <a:off x="5271484" y="216058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203" name="Multiply 84"/>
          <p:cNvSpPr/>
          <p:nvPr/>
        </p:nvSpPr>
        <p:spPr>
          <a:xfrm rot="18900000">
            <a:off x="5390096" y="245172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204" name="Multiply 84"/>
          <p:cNvSpPr/>
          <p:nvPr/>
        </p:nvSpPr>
        <p:spPr>
          <a:xfrm rot="18900000">
            <a:off x="5603062" y="216058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205" name="Multiply 84"/>
          <p:cNvSpPr/>
          <p:nvPr/>
        </p:nvSpPr>
        <p:spPr>
          <a:xfrm rot="18900000">
            <a:off x="5743241" y="19125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206" name="Multiply 84"/>
          <p:cNvSpPr/>
          <p:nvPr/>
        </p:nvSpPr>
        <p:spPr>
          <a:xfrm rot="18900000">
            <a:off x="5764806" y="245172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207" name="Multiply 84"/>
          <p:cNvSpPr/>
          <p:nvPr/>
        </p:nvSpPr>
        <p:spPr>
          <a:xfrm rot="18900000">
            <a:off x="5942727" y="220371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208" name="Multiply 84"/>
          <p:cNvSpPr/>
          <p:nvPr/>
        </p:nvSpPr>
        <p:spPr>
          <a:xfrm rot="18900000">
            <a:off x="6169169" y="188561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209" name="Multiply 84"/>
          <p:cNvSpPr/>
          <p:nvPr/>
        </p:nvSpPr>
        <p:spPr>
          <a:xfrm rot="18900000">
            <a:off x="6169169" y="247329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210" name="Multiply 84"/>
          <p:cNvSpPr/>
          <p:nvPr/>
        </p:nvSpPr>
        <p:spPr>
          <a:xfrm rot="18900000">
            <a:off x="6317437" y="216058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211" name="Multiply 84"/>
          <p:cNvSpPr/>
          <p:nvPr/>
        </p:nvSpPr>
        <p:spPr>
          <a:xfrm rot="18900000">
            <a:off x="6554662" y="192874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212" name="Multiply 84"/>
          <p:cNvSpPr/>
          <p:nvPr/>
        </p:nvSpPr>
        <p:spPr>
          <a:xfrm rot="18900000">
            <a:off x="6597794" y="239780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213" name="Multiply 84"/>
          <p:cNvSpPr/>
          <p:nvPr/>
        </p:nvSpPr>
        <p:spPr>
          <a:xfrm rot="18900000">
            <a:off x="6743365" y="219832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214" name="Multiply 84"/>
          <p:cNvSpPr/>
          <p:nvPr/>
        </p:nvSpPr>
        <p:spPr>
          <a:xfrm rot="18900000">
            <a:off x="6851195" y="188561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215" name="Multiply 84"/>
          <p:cNvSpPr/>
          <p:nvPr/>
        </p:nvSpPr>
        <p:spPr>
          <a:xfrm rot="18900000">
            <a:off x="6991375" y="247329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216" name="Multiply 84"/>
          <p:cNvSpPr/>
          <p:nvPr/>
        </p:nvSpPr>
        <p:spPr>
          <a:xfrm rot="18900000">
            <a:off x="7039898" y="216058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217" name="Multiply 84"/>
          <p:cNvSpPr/>
          <p:nvPr/>
        </p:nvSpPr>
        <p:spPr>
          <a:xfrm rot="18900000">
            <a:off x="6204215" y="292617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218" name="Multiply 84"/>
          <p:cNvSpPr/>
          <p:nvPr/>
        </p:nvSpPr>
        <p:spPr>
          <a:xfrm rot="18900000">
            <a:off x="6433354" y="287765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219" name="Multiply 84"/>
          <p:cNvSpPr/>
          <p:nvPr/>
        </p:nvSpPr>
        <p:spPr>
          <a:xfrm rot="18900000">
            <a:off x="6708320" y="287226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220" name="Multiply 84"/>
          <p:cNvSpPr/>
          <p:nvPr/>
        </p:nvSpPr>
        <p:spPr>
          <a:xfrm rot="18900000">
            <a:off x="6929372" y="298548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221" name="Multiply 84"/>
          <p:cNvSpPr/>
          <p:nvPr/>
        </p:nvSpPr>
        <p:spPr>
          <a:xfrm rot="18900000">
            <a:off x="6236564" y="319575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222" name="Multiply 84"/>
          <p:cNvSpPr/>
          <p:nvPr/>
        </p:nvSpPr>
        <p:spPr>
          <a:xfrm rot="18900000">
            <a:off x="6481877" y="3211927"/>
            <a:ext cx="111604"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223" name="Multiply 84"/>
          <p:cNvSpPr/>
          <p:nvPr/>
        </p:nvSpPr>
        <p:spPr>
          <a:xfrm rot="18900000">
            <a:off x="6764932" y="319575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224" name="Multiply 84"/>
          <p:cNvSpPr/>
          <p:nvPr/>
        </p:nvSpPr>
        <p:spPr>
          <a:xfrm rot="18900000">
            <a:off x="6250042" y="347611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225" name="Multiply 84"/>
          <p:cNvSpPr/>
          <p:nvPr/>
        </p:nvSpPr>
        <p:spPr>
          <a:xfrm rot="18900000">
            <a:off x="6543879" y="351924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226" name="Multiply 84"/>
          <p:cNvSpPr/>
          <p:nvPr/>
        </p:nvSpPr>
        <p:spPr>
          <a:xfrm rot="18900000">
            <a:off x="6851195" y="349767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227" name="Multiply 84"/>
          <p:cNvSpPr/>
          <p:nvPr/>
        </p:nvSpPr>
        <p:spPr>
          <a:xfrm rot="18900000">
            <a:off x="7010244" y="326045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228" name="Multiply 84"/>
          <p:cNvSpPr/>
          <p:nvPr/>
        </p:nvSpPr>
        <p:spPr>
          <a:xfrm rot="18900000">
            <a:off x="6282392" y="381038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229" name="Multiply 84"/>
          <p:cNvSpPr/>
          <p:nvPr/>
        </p:nvSpPr>
        <p:spPr>
          <a:xfrm rot="18900000">
            <a:off x="6282392" y="40152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230" name="Multiply 84"/>
          <p:cNvSpPr/>
          <p:nvPr/>
        </p:nvSpPr>
        <p:spPr>
          <a:xfrm rot="18900000">
            <a:off x="6595098" y="381038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231" name="Multiply 84"/>
          <p:cNvSpPr/>
          <p:nvPr/>
        </p:nvSpPr>
        <p:spPr>
          <a:xfrm rot="18900000">
            <a:off x="6923982" y="379421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232" name="Multiply 84"/>
          <p:cNvSpPr/>
          <p:nvPr/>
        </p:nvSpPr>
        <p:spPr>
          <a:xfrm rot="18900000">
            <a:off x="6597794" y="402604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233" name="Multiply 84"/>
          <p:cNvSpPr/>
          <p:nvPr/>
        </p:nvSpPr>
        <p:spPr>
          <a:xfrm rot="18900000">
            <a:off x="6967112" y="40152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234" name="Connecteur droit avec flèche 2"/>
          <p:cNvSpPr/>
          <p:nvPr/>
        </p:nvSpPr>
        <p:spPr>
          <a:xfrm flipV="1">
            <a:off x="2497166" y="2717320"/>
            <a:ext cx="4893334" cy="2157"/>
          </a:xfrm>
          <a:prstGeom prst="line">
            <a:avLst/>
          </a:prstGeom>
          <a:ln w="12700">
            <a:solidFill>
              <a:srgbClr val="3A5E8A"/>
            </a:solidFill>
            <a:prstDash val="dash"/>
          </a:ln>
        </p:spPr>
        <p:txBody>
          <a:bodyPr lIns="45719" rIns="45719"/>
          <a:lstStyle/>
          <a:p>
            <a:pPr/>
          </a:p>
        </p:txBody>
      </p:sp>
      <p:sp>
        <p:nvSpPr>
          <p:cNvPr id="1235" name="ZoneTexte 3"/>
          <p:cNvSpPr txBox="1"/>
          <p:nvPr/>
        </p:nvSpPr>
        <p:spPr>
          <a:xfrm>
            <a:off x="7286625" y="2555575"/>
            <a:ext cx="771026"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atin typeface="Montserrat Light"/>
                <a:ea typeface="Montserrat Light"/>
                <a:cs typeface="Montserrat Light"/>
                <a:sym typeface="Montserrat Light"/>
              </a:defRPr>
            </a:lvl1pPr>
          </a:lstStyle>
          <a:p>
            <a:pPr/>
            <a:r>
              <a:t>Split 1</a:t>
            </a:r>
          </a:p>
        </p:txBody>
      </p:sp>
      <p:sp>
        <p:nvSpPr>
          <p:cNvPr id="1236" name="ZoneTexte 126"/>
          <p:cNvSpPr txBox="1"/>
          <p:nvPr/>
        </p:nvSpPr>
        <p:spPr>
          <a:xfrm>
            <a:off x="4578287" y="1461098"/>
            <a:ext cx="725610"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atin typeface="Montserrat Light"/>
                <a:ea typeface="Montserrat Light"/>
                <a:cs typeface="Montserrat Light"/>
                <a:sym typeface="Montserrat Light"/>
              </a:defRPr>
            </a:lvl1pPr>
          </a:lstStyle>
          <a:p>
            <a:pPr/>
            <a:r>
              <a:t>Split 2</a:t>
            </a:r>
          </a:p>
        </p:txBody>
      </p:sp>
      <p:sp>
        <p:nvSpPr>
          <p:cNvPr id="1237" name="ZoneTexte 133"/>
          <p:cNvSpPr txBox="1"/>
          <p:nvPr/>
        </p:nvSpPr>
        <p:spPr>
          <a:xfrm>
            <a:off x="2133600" y="2582532"/>
            <a:ext cx="394090"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atin typeface="Montserrat Light"/>
                <a:ea typeface="Montserrat Light"/>
                <a:cs typeface="Montserrat Light"/>
                <a:sym typeface="Montserrat Light"/>
              </a:defRPr>
            </a:lvl1pPr>
          </a:lstStyle>
          <a:p>
            <a:pPr/>
            <a:r>
              <a:t>60</a:t>
            </a:r>
          </a:p>
        </p:txBody>
      </p:sp>
      <p:sp>
        <p:nvSpPr>
          <p:cNvPr id="1238" name="ZoneTexte 134"/>
          <p:cNvSpPr txBox="1"/>
          <p:nvPr/>
        </p:nvSpPr>
        <p:spPr>
          <a:xfrm>
            <a:off x="4694206" y="4275951"/>
            <a:ext cx="394090"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atin typeface="Montserrat Light"/>
                <a:ea typeface="Montserrat Light"/>
                <a:cs typeface="Montserrat Light"/>
                <a:sym typeface="Montserrat Light"/>
              </a:defRPr>
            </a:lvl1pPr>
          </a:lstStyle>
          <a:p>
            <a:pPr/>
            <a:r>
              <a:t>50</a:t>
            </a:r>
          </a:p>
        </p:txBody>
      </p:sp>
      <p:sp>
        <p:nvSpPr>
          <p:cNvPr id="1239" name="Connecteur droit avec flèche 135"/>
          <p:cNvSpPr/>
          <p:nvPr/>
        </p:nvSpPr>
        <p:spPr>
          <a:xfrm flipH="1" flipV="1">
            <a:off x="6138233" y="2733402"/>
            <a:ext cx="2162" cy="1500998"/>
          </a:xfrm>
          <a:prstGeom prst="line">
            <a:avLst/>
          </a:prstGeom>
          <a:ln w="12700">
            <a:solidFill>
              <a:srgbClr val="3A5E8A"/>
            </a:solidFill>
            <a:prstDash val="dash"/>
          </a:ln>
        </p:spPr>
        <p:txBody>
          <a:bodyPr lIns="45719" rIns="45719"/>
          <a:lstStyle/>
          <a:p>
            <a:pPr/>
          </a:p>
        </p:txBody>
      </p:sp>
      <p:sp>
        <p:nvSpPr>
          <p:cNvPr id="1240" name="ZoneTexte 136"/>
          <p:cNvSpPr txBox="1"/>
          <p:nvPr/>
        </p:nvSpPr>
        <p:spPr>
          <a:xfrm>
            <a:off x="5822829" y="2509747"/>
            <a:ext cx="713029" cy="269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atin typeface="Montserrat Light"/>
                <a:ea typeface="Montserrat Light"/>
                <a:cs typeface="Montserrat Light"/>
                <a:sym typeface="Montserrat Light"/>
              </a:defRPr>
            </a:lvl1pPr>
          </a:lstStyle>
          <a:p>
            <a:pPr/>
            <a:r>
              <a:t>Split 3</a:t>
            </a:r>
          </a:p>
        </p:txBody>
      </p:sp>
      <p:sp>
        <p:nvSpPr>
          <p:cNvPr id="1241" name="ZoneTexte 137"/>
          <p:cNvSpPr txBox="1"/>
          <p:nvPr/>
        </p:nvSpPr>
        <p:spPr>
          <a:xfrm>
            <a:off x="5930510" y="4275951"/>
            <a:ext cx="394090"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atin typeface="Montserrat Light"/>
                <a:ea typeface="Montserrat Light"/>
                <a:cs typeface="Montserrat Light"/>
                <a:sym typeface="Montserrat Light"/>
              </a:defRPr>
            </a:lvl1pPr>
          </a:lstStyle>
          <a:p>
            <a:pPr/>
            <a:r>
              <a:t>70</a:t>
            </a:r>
          </a:p>
        </p:txBody>
      </p:sp>
      <p:sp>
        <p:nvSpPr>
          <p:cNvPr id="1242" name="Connecteur droit avec flèche 138"/>
          <p:cNvSpPr/>
          <p:nvPr/>
        </p:nvSpPr>
        <p:spPr>
          <a:xfrm flipV="1">
            <a:off x="6138434" y="3714750"/>
            <a:ext cx="1081537" cy="2158"/>
          </a:xfrm>
          <a:prstGeom prst="line">
            <a:avLst/>
          </a:prstGeom>
          <a:ln w="12700">
            <a:solidFill>
              <a:srgbClr val="3A5E8A"/>
            </a:solidFill>
            <a:prstDash val="dash"/>
          </a:ln>
        </p:spPr>
        <p:txBody>
          <a:bodyPr lIns="45719" rIns="45719"/>
          <a:lstStyle/>
          <a:p>
            <a:pPr/>
          </a:p>
        </p:txBody>
      </p:sp>
      <p:sp>
        <p:nvSpPr>
          <p:cNvPr id="1243" name="ZoneTexte 139"/>
          <p:cNvSpPr txBox="1"/>
          <p:nvPr/>
        </p:nvSpPr>
        <p:spPr>
          <a:xfrm>
            <a:off x="7135661" y="3558395"/>
            <a:ext cx="683512"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atin typeface="Montserrat Light"/>
                <a:ea typeface="Montserrat Light"/>
                <a:cs typeface="Montserrat Light"/>
                <a:sym typeface="Montserrat Light"/>
              </a:defRPr>
            </a:lvl1pPr>
          </a:lstStyle>
          <a:p>
            <a:pPr/>
            <a:r>
              <a:t>Split 4</a:t>
            </a:r>
          </a:p>
        </p:txBody>
      </p:sp>
      <p:sp>
        <p:nvSpPr>
          <p:cNvPr id="1244" name="ZoneTexte 140"/>
          <p:cNvSpPr txBox="1"/>
          <p:nvPr/>
        </p:nvSpPr>
        <p:spPr>
          <a:xfrm>
            <a:off x="2133600" y="3577266"/>
            <a:ext cx="394090"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atin typeface="Montserrat Light"/>
                <a:ea typeface="Montserrat Light"/>
                <a:cs typeface="Montserrat Light"/>
                <a:sym typeface="Montserrat Light"/>
              </a:defRPr>
            </a:lvl1pPr>
          </a:lstStyle>
          <a:p>
            <a:pPr/>
            <a:r>
              <a:t>20</a:t>
            </a:r>
          </a:p>
        </p:txBody>
      </p:sp>
      <p:sp>
        <p:nvSpPr>
          <p:cNvPr id="1245" name="Connecteur droit avec flèche 125"/>
          <p:cNvSpPr/>
          <p:nvPr/>
        </p:nvSpPr>
        <p:spPr>
          <a:xfrm flipV="1">
            <a:off x="4890996" y="1676757"/>
            <a:ext cx="1" cy="1057112"/>
          </a:xfrm>
          <a:prstGeom prst="line">
            <a:avLst/>
          </a:prstGeom>
          <a:ln w="12700">
            <a:solidFill>
              <a:srgbClr val="3A5E8A"/>
            </a:solidFill>
            <a:prstDash val="dash"/>
          </a:ln>
        </p:spPr>
        <p:txBody>
          <a:bodyPr lIns="45719" rIns="45719"/>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9" name="Title 16"/>
          <p:cNvSpPr txBox="1"/>
          <p:nvPr>
            <p:ph type="title"/>
          </p:nvPr>
        </p:nvSpPr>
        <p:spPr>
          <a:xfrm>
            <a:off x="228600" y="76200"/>
            <a:ext cx="8686800" cy="742950"/>
          </a:xfrm>
          <a:prstGeom prst="rect">
            <a:avLst/>
          </a:prstGeom>
        </p:spPr>
        <p:txBody>
          <a:bodyPr anchor="t"/>
          <a:lstStyle/>
          <a:p>
            <a:pPr/>
            <a:r>
              <a:t>Split 4</a:t>
            </a:r>
          </a:p>
        </p:txBody>
      </p:sp>
      <p:grpSp>
        <p:nvGrpSpPr>
          <p:cNvPr id="1252" name="Rectangle : coins arrondis 4"/>
          <p:cNvGrpSpPr/>
          <p:nvPr/>
        </p:nvGrpSpPr>
        <p:grpSpPr>
          <a:xfrm>
            <a:off x="4188664" y="1110560"/>
            <a:ext cx="762840" cy="301686"/>
            <a:chOff x="0" y="0"/>
            <a:chExt cx="762838" cy="301685"/>
          </a:xfrm>
        </p:grpSpPr>
        <p:sp>
          <p:nvSpPr>
            <p:cNvPr id="1250" name="Rounded Rectangle"/>
            <p:cNvSpPr/>
            <p:nvPr/>
          </p:nvSpPr>
          <p:spPr>
            <a:xfrm>
              <a:off x="0" y="0"/>
              <a:ext cx="762839" cy="30168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251" name="X2 &lt; 60"/>
            <p:cNvSpPr txBox="1"/>
            <p:nvPr/>
          </p:nvSpPr>
          <p:spPr>
            <a:xfrm>
              <a:off x="14726" y="16222"/>
              <a:ext cx="733387"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200">
                  <a:solidFill>
                    <a:srgbClr val="FFFFFF"/>
                  </a:solidFill>
                  <a:latin typeface="Montserrat Light"/>
                  <a:ea typeface="Montserrat Light"/>
                  <a:cs typeface="Montserrat Light"/>
                  <a:sym typeface="Montserrat Light"/>
                </a:defRPr>
              </a:pPr>
              <a:r>
                <a:t>X</a:t>
              </a:r>
              <a:r>
                <a:rPr sz="500"/>
                <a:t>2</a:t>
              </a:r>
              <a:r>
                <a:t> &lt; 60</a:t>
              </a:r>
            </a:p>
          </p:txBody>
        </p:sp>
      </p:grpSp>
      <p:sp>
        <p:nvSpPr>
          <p:cNvPr id="1253" name="Connecteur droit avec flèche 5"/>
          <p:cNvSpPr/>
          <p:nvPr/>
        </p:nvSpPr>
        <p:spPr>
          <a:xfrm flipV="1">
            <a:off x="3005306" y="1416897"/>
            <a:ext cx="1555992" cy="924104"/>
          </a:xfrm>
          <a:prstGeom prst="line">
            <a:avLst/>
          </a:prstGeom>
          <a:ln w="25400">
            <a:solidFill>
              <a:srgbClr val="3A5E8A"/>
            </a:solidFill>
          </a:ln>
        </p:spPr>
        <p:txBody>
          <a:bodyPr lIns="45719" rIns="45719"/>
          <a:lstStyle/>
          <a:p>
            <a:pPr/>
          </a:p>
        </p:txBody>
      </p:sp>
      <p:sp>
        <p:nvSpPr>
          <p:cNvPr id="1254" name="Connecteur droit avec flèche 126"/>
          <p:cNvSpPr/>
          <p:nvPr/>
        </p:nvSpPr>
        <p:spPr>
          <a:xfrm>
            <a:off x="4566608" y="1416652"/>
            <a:ext cx="1502074" cy="930575"/>
          </a:xfrm>
          <a:prstGeom prst="line">
            <a:avLst/>
          </a:prstGeom>
          <a:ln w="25400">
            <a:solidFill>
              <a:srgbClr val="3A5E8A"/>
            </a:solidFill>
          </a:ln>
        </p:spPr>
        <p:txBody>
          <a:bodyPr lIns="45719" rIns="45719"/>
          <a:lstStyle/>
          <a:p>
            <a:pPr/>
          </a:p>
        </p:txBody>
      </p:sp>
      <p:sp>
        <p:nvSpPr>
          <p:cNvPr id="1255" name="ZoneTexte 7"/>
          <p:cNvSpPr txBox="1"/>
          <p:nvPr/>
        </p:nvSpPr>
        <p:spPr>
          <a:xfrm>
            <a:off x="3354594" y="1582946"/>
            <a:ext cx="625266"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atin typeface="Montserrat Light"/>
                <a:ea typeface="Montserrat Light"/>
                <a:cs typeface="Montserrat Light"/>
                <a:sym typeface="Montserrat Light"/>
              </a:defRPr>
            </a:lvl1pPr>
          </a:lstStyle>
          <a:p>
            <a:pPr/>
            <a:r>
              <a:t>Sí</a:t>
            </a:r>
          </a:p>
        </p:txBody>
      </p:sp>
      <p:sp>
        <p:nvSpPr>
          <p:cNvPr id="1256" name="ZoneTexte 133"/>
          <p:cNvSpPr txBox="1"/>
          <p:nvPr/>
        </p:nvSpPr>
        <p:spPr>
          <a:xfrm>
            <a:off x="5116541" y="1582946"/>
            <a:ext cx="625266"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atin typeface="Montserrat Light"/>
                <a:ea typeface="Montserrat Light"/>
                <a:cs typeface="Montserrat Light"/>
                <a:sym typeface="Montserrat Light"/>
              </a:defRPr>
            </a:lvl1pPr>
          </a:lstStyle>
          <a:p>
            <a:pPr/>
            <a:r>
              <a:t>No</a:t>
            </a:r>
          </a:p>
        </p:txBody>
      </p:sp>
      <p:grpSp>
        <p:nvGrpSpPr>
          <p:cNvPr id="1259" name="Rectangle : coins arrondis 217"/>
          <p:cNvGrpSpPr/>
          <p:nvPr/>
        </p:nvGrpSpPr>
        <p:grpSpPr>
          <a:xfrm>
            <a:off x="2647231" y="2345306"/>
            <a:ext cx="762840" cy="301686"/>
            <a:chOff x="0" y="0"/>
            <a:chExt cx="762838" cy="301685"/>
          </a:xfrm>
        </p:grpSpPr>
        <p:sp>
          <p:nvSpPr>
            <p:cNvPr id="1257" name="Rounded Rectangle"/>
            <p:cNvSpPr/>
            <p:nvPr/>
          </p:nvSpPr>
          <p:spPr>
            <a:xfrm>
              <a:off x="0" y="0"/>
              <a:ext cx="762839" cy="30168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258" name="X1 &lt; 70"/>
            <p:cNvSpPr txBox="1"/>
            <p:nvPr/>
          </p:nvSpPr>
          <p:spPr>
            <a:xfrm>
              <a:off x="14726" y="16222"/>
              <a:ext cx="733387"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200">
                  <a:solidFill>
                    <a:srgbClr val="FFFFFF"/>
                  </a:solidFill>
                  <a:latin typeface="Montserrat Light"/>
                  <a:ea typeface="Montserrat Light"/>
                  <a:cs typeface="Montserrat Light"/>
                  <a:sym typeface="Montserrat Light"/>
                </a:defRPr>
              </a:pPr>
              <a:r>
                <a:t>X</a:t>
              </a:r>
              <a:r>
                <a:rPr sz="500"/>
                <a:t>1</a:t>
              </a:r>
              <a:r>
                <a:t> &lt; 70</a:t>
              </a:r>
            </a:p>
          </p:txBody>
        </p:sp>
      </p:grpSp>
      <p:sp>
        <p:nvSpPr>
          <p:cNvPr id="1260" name="Connecteur droit avec flèche 218"/>
          <p:cNvSpPr/>
          <p:nvPr/>
        </p:nvSpPr>
        <p:spPr>
          <a:xfrm flipV="1">
            <a:off x="5294461" y="2658013"/>
            <a:ext cx="763441" cy="762359"/>
          </a:xfrm>
          <a:prstGeom prst="line">
            <a:avLst/>
          </a:prstGeom>
          <a:ln w="25400">
            <a:solidFill>
              <a:srgbClr val="3A5E8A"/>
            </a:solidFill>
          </a:ln>
        </p:spPr>
        <p:txBody>
          <a:bodyPr lIns="45719" rIns="45719"/>
          <a:lstStyle/>
          <a:p>
            <a:pPr/>
          </a:p>
        </p:txBody>
      </p:sp>
      <p:sp>
        <p:nvSpPr>
          <p:cNvPr id="1261" name="Connecteur droit avec flèche 219"/>
          <p:cNvSpPr/>
          <p:nvPr/>
        </p:nvSpPr>
        <p:spPr>
          <a:xfrm>
            <a:off x="6060054" y="2658013"/>
            <a:ext cx="795788" cy="763439"/>
          </a:xfrm>
          <a:prstGeom prst="line">
            <a:avLst/>
          </a:prstGeom>
          <a:ln w="25400">
            <a:solidFill>
              <a:srgbClr val="3A5E8A"/>
            </a:solidFill>
          </a:ln>
        </p:spPr>
        <p:txBody>
          <a:bodyPr lIns="45719" rIns="45719"/>
          <a:lstStyle/>
          <a:p>
            <a:pPr/>
          </a:p>
        </p:txBody>
      </p:sp>
      <p:sp>
        <p:nvSpPr>
          <p:cNvPr id="1262" name="ZoneTexte 220"/>
          <p:cNvSpPr txBox="1"/>
          <p:nvPr/>
        </p:nvSpPr>
        <p:spPr>
          <a:xfrm>
            <a:off x="6324239" y="2803585"/>
            <a:ext cx="625266"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atin typeface="Montserrat Light"/>
                <a:ea typeface="Montserrat Light"/>
                <a:cs typeface="Montserrat Light"/>
                <a:sym typeface="Montserrat Light"/>
              </a:defRPr>
            </a:lvl1pPr>
          </a:lstStyle>
          <a:p>
            <a:pPr/>
            <a:r>
              <a:t>No</a:t>
            </a:r>
          </a:p>
        </p:txBody>
      </p:sp>
      <p:sp>
        <p:nvSpPr>
          <p:cNvPr id="1263" name="ZoneTexte 221"/>
          <p:cNvSpPr txBox="1"/>
          <p:nvPr/>
        </p:nvSpPr>
        <p:spPr>
          <a:xfrm>
            <a:off x="5181239" y="2803585"/>
            <a:ext cx="625266"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atin typeface="Montserrat Light"/>
                <a:ea typeface="Montserrat Light"/>
                <a:cs typeface="Montserrat Light"/>
                <a:sym typeface="Montserrat Light"/>
              </a:defRPr>
            </a:lvl1pPr>
          </a:lstStyle>
          <a:p>
            <a:pPr/>
            <a:r>
              <a:t>Sí</a:t>
            </a:r>
          </a:p>
        </p:txBody>
      </p:sp>
      <p:grpSp>
        <p:nvGrpSpPr>
          <p:cNvPr id="1266" name="Rectangle : coins arrondis 227"/>
          <p:cNvGrpSpPr/>
          <p:nvPr/>
        </p:nvGrpSpPr>
        <p:grpSpPr>
          <a:xfrm>
            <a:off x="5671865" y="2345306"/>
            <a:ext cx="762840" cy="301686"/>
            <a:chOff x="0" y="0"/>
            <a:chExt cx="762838" cy="301685"/>
          </a:xfrm>
        </p:grpSpPr>
        <p:sp>
          <p:nvSpPr>
            <p:cNvPr id="1264" name="Rounded Rectangle"/>
            <p:cNvSpPr/>
            <p:nvPr/>
          </p:nvSpPr>
          <p:spPr>
            <a:xfrm>
              <a:off x="0" y="0"/>
              <a:ext cx="762839" cy="30168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265" name="X1 &lt; 50"/>
            <p:cNvSpPr txBox="1"/>
            <p:nvPr/>
          </p:nvSpPr>
          <p:spPr>
            <a:xfrm>
              <a:off x="14726" y="16222"/>
              <a:ext cx="733387"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200">
                  <a:solidFill>
                    <a:srgbClr val="FFFFFF"/>
                  </a:solidFill>
                  <a:latin typeface="Montserrat Light"/>
                  <a:ea typeface="Montserrat Light"/>
                  <a:cs typeface="Montserrat Light"/>
                  <a:sym typeface="Montserrat Light"/>
                </a:defRPr>
              </a:pPr>
              <a:r>
                <a:t>X</a:t>
              </a:r>
              <a:r>
                <a:rPr sz="500"/>
                <a:t>1</a:t>
              </a:r>
              <a:r>
                <a:t> &lt; 50</a:t>
              </a:r>
            </a:p>
          </p:txBody>
        </p:sp>
      </p:grpSp>
      <p:sp>
        <p:nvSpPr>
          <p:cNvPr id="1267" name="Connecteur droit avec flèche 228"/>
          <p:cNvSpPr/>
          <p:nvPr/>
        </p:nvSpPr>
        <p:spPr>
          <a:xfrm flipV="1">
            <a:off x="2248257" y="2658013"/>
            <a:ext cx="763441" cy="762359"/>
          </a:xfrm>
          <a:prstGeom prst="line">
            <a:avLst/>
          </a:prstGeom>
          <a:ln w="25400">
            <a:solidFill>
              <a:srgbClr val="3A5E8A"/>
            </a:solidFill>
          </a:ln>
        </p:spPr>
        <p:txBody>
          <a:bodyPr lIns="45719" rIns="45719"/>
          <a:lstStyle/>
          <a:p>
            <a:pPr/>
          </a:p>
        </p:txBody>
      </p:sp>
      <p:sp>
        <p:nvSpPr>
          <p:cNvPr id="1268" name="Connecteur droit avec flèche 229"/>
          <p:cNvSpPr/>
          <p:nvPr/>
        </p:nvSpPr>
        <p:spPr>
          <a:xfrm>
            <a:off x="3013853" y="2658012"/>
            <a:ext cx="795787" cy="763439"/>
          </a:xfrm>
          <a:prstGeom prst="line">
            <a:avLst/>
          </a:prstGeom>
          <a:ln w="25400">
            <a:solidFill>
              <a:srgbClr val="3A5E8A"/>
            </a:solidFill>
          </a:ln>
        </p:spPr>
        <p:txBody>
          <a:bodyPr lIns="45719" rIns="45719"/>
          <a:lstStyle/>
          <a:p>
            <a:pPr/>
          </a:p>
        </p:txBody>
      </p:sp>
      <p:sp>
        <p:nvSpPr>
          <p:cNvPr id="1269" name="ZoneTexte 230"/>
          <p:cNvSpPr txBox="1"/>
          <p:nvPr/>
        </p:nvSpPr>
        <p:spPr>
          <a:xfrm>
            <a:off x="3278035" y="2803585"/>
            <a:ext cx="625266"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atin typeface="Montserrat Light"/>
                <a:ea typeface="Montserrat Light"/>
                <a:cs typeface="Montserrat Light"/>
                <a:sym typeface="Montserrat Light"/>
              </a:defRPr>
            </a:lvl1pPr>
          </a:lstStyle>
          <a:p>
            <a:pPr/>
            <a:r>
              <a:t>No</a:t>
            </a:r>
          </a:p>
        </p:txBody>
      </p:sp>
      <p:sp>
        <p:nvSpPr>
          <p:cNvPr id="1270" name="ZoneTexte 231"/>
          <p:cNvSpPr txBox="1"/>
          <p:nvPr/>
        </p:nvSpPr>
        <p:spPr>
          <a:xfrm>
            <a:off x="2135034" y="2803585"/>
            <a:ext cx="625267"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atin typeface="Montserrat Light"/>
                <a:ea typeface="Montserrat Light"/>
                <a:cs typeface="Montserrat Light"/>
                <a:sym typeface="Montserrat Light"/>
              </a:defRPr>
            </a:lvl1pPr>
          </a:lstStyle>
          <a:p>
            <a:pPr/>
            <a:r>
              <a:t>Sí</a:t>
            </a:r>
          </a:p>
        </p:txBody>
      </p:sp>
      <p:sp>
        <p:nvSpPr>
          <p:cNvPr id="1271" name="Rectangle : coins arrondis 232"/>
          <p:cNvSpPr/>
          <p:nvPr/>
        </p:nvSpPr>
        <p:spPr>
          <a:xfrm>
            <a:off x="4917056" y="3418216"/>
            <a:ext cx="762840" cy="301686"/>
          </a:xfrm>
          <a:prstGeom prst="roundRect">
            <a:avLst>
              <a:gd name="adj" fmla="val 16667"/>
            </a:avLst>
          </a:prstGeom>
          <a:solidFill>
            <a:srgbClr val="92D050"/>
          </a:solidFill>
          <a:ln w="25400">
            <a:solidFill>
              <a:srgbClr val="77933C"/>
            </a:solidFill>
          </a:ln>
        </p:spPr>
        <p:txBody>
          <a:bodyPr lIns="45719" rIns="45719" anchor="ctr"/>
          <a:lstStyle/>
          <a:p>
            <a:pPr algn="ctr">
              <a:defRPr sz="1200">
                <a:solidFill>
                  <a:srgbClr val="FFFFFF"/>
                </a:solidFill>
                <a:latin typeface="Montserrat Light"/>
                <a:ea typeface="Montserrat Light"/>
                <a:cs typeface="Montserrat Light"/>
                <a:sym typeface="Montserrat Light"/>
              </a:defRPr>
            </a:pPr>
          </a:p>
        </p:txBody>
      </p:sp>
      <p:sp>
        <p:nvSpPr>
          <p:cNvPr id="1272" name="Rectangle : coins arrondis 233"/>
          <p:cNvSpPr/>
          <p:nvPr/>
        </p:nvSpPr>
        <p:spPr>
          <a:xfrm>
            <a:off x="6448244" y="3418216"/>
            <a:ext cx="762840" cy="301686"/>
          </a:xfrm>
          <a:prstGeom prst="roundRect">
            <a:avLst>
              <a:gd name="adj" fmla="val 16667"/>
            </a:avLst>
          </a:prstGeom>
          <a:solidFill>
            <a:srgbClr val="FF0000"/>
          </a:solidFill>
          <a:ln w="25400">
            <a:solidFill>
              <a:srgbClr val="C00000"/>
            </a:solidFill>
          </a:ln>
        </p:spPr>
        <p:txBody>
          <a:bodyPr lIns="45719" rIns="45719" anchor="ctr"/>
          <a:lstStyle/>
          <a:p>
            <a:pPr algn="ctr">
              <a:defRPr sz="1200">
                <a:solidFill>
                  <a:srgbClr val="FFFFFF"/>
                </a:solidFill>
                <a:latin typeface="Montserrat Light"/>
                <a:ea typeface="Montserrat Light"/>
                <a:cs typeface="Montserrat Light"/>
                <a:sym typeface="Montserrat Light"/>
              </a:defRPr>
            </a:pPr>
          </a:p>
        </p:txBody>
      </p:sp>
      <p:sp>
        <p:nvSpPr>
          <p:cNvPr id="1273" name="Rectangle : coins arrondis 234"/>
          <p:cNvSpPr/>
          <p:nvPr/>
        </p:nvSpPr>
        <p:spPr>
          <a:xfrm>
            <a:off x="1870853" y="3418216"/>
            <a:ext cx="762840" cy="301686"/>
          </a:xfrm>
          <a:prstGeom prst="roundRect">
            <a:avLst>
              <a:gd name="adj" fmla="val 16667"/>
            </a:avLst>
          </a:prstGeom>
          <a:solidFill>
            <a:srgbClr val="FF0000"/>
          </a:solidFill>
          <a:ln w="25400">
            <a:solidFill>
              <a:srgbClr val="C00000"/>
            </a:solidFill>
          </a:ln>
        </p:spPr>
        <p:txBody>
          <a:bodyPr lIns="45719" rIns="45719" anchor="ctr"/>
          <a:lstStyle/>
          <a:p>
            <a:pPr algn="ctr">
              <a:defRPr sz="1200">
                <a:solidFill>
                  <a:srgbClr val="FFFFFF"/>
                </a:solidFill>
                <a:latin typeface="Montserrat Light"/>
                <a:ea typeface="Montserrat Light"/>
                <a:cs typeface="Montserrat Light"/>
                <a:sym typeface="Montserrat Light"/>
              </a:defRPr>
            </a:pPr>
          </a:p>
        </p:txBody>
      </p:sp>
      <p:grpSp>
        <p:nvGrpSpPr>
          <p:cNvPr id="1276" name="Rectangle : coins arrondis 241"/>
          <p:cNvGrpSpPr/>
          <p:nvPr/>
        </p:nvGrpSpPr>
        <p:grpSpPr>
          <a:xfrm>
            <a:off x="3450564" y="3418216"/>
            <a:ext cx="762840" cy="301686"/>
            <a:chOff x="0" y="0"/>
            <a:chExt cx="762838" cy="301685"/>
          </a:xfrm>
        </p:grpSpPr>
        <p:sp>
          <p:nvSpPr>
            <p:cNvPr id="1274" name="Rounded Rectangle"/>
            <p:cNvSpPr/>
            <p:nvPr/>
          </p:nvSpPr>
          <p:spPr>
            <a:xfrm>
              <a:off x="0" y="0"/>
              <a:ext cx="762839" cy="30168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275" name="X2 &lt; 20"/>
            <p:cNvSpPr txBox="1"/>
            <p:nvPr/>
          </p:nvSpPr>
          <p:spPr>
            <a:xfrm>
              <a:off x="14726" y="16222"/>
              <a:ext cx="733387"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200">
                  <a:solidFill>
                    <a:srgbClr val="FFFFFF"/>
                  </a:solidFill>
                  <a:latin typeface="Montserrat Light"/>
                  <a:ea typeface="Montserrat Light"/>
                  <a:cs typeface="Montserrat Light"/>
                  <a:sym typeface="Montserrat Light"/>
                </a:defRPr>
              </a:pPr>
              <a:r>
                <a:t>X</a:t>
              </a:r>
              <a:r>
                <a:rPr sz="500"/>
                <a:t>2</a:t>
              </a:r>
              <a:r>
                <a:t> &lt; 20</a:t>
              </a:r>
            </a:p>
          </p:txBody>
        </p:sp>
      </p:grpSp>
      <p:sp>
        <p:nvSpPr>
          <p:cNvPr id="1277" name="Connecteur droit avec flèche 242"/>
          <p:cNvSpPr/>
          <p:nvPr/>
        </p:nvSpPr>
        <p:spPr>
          <a:xfrm flipV="1">
            <a:off x="3412823" y="3725532"/>
            <a:ext cx="407602" cy="606007"/>
          </a:xfrm>
          <a:prstGeom prst="line">
            <a:avLst/>
          </a:prstGeom>
          <a:ln w="25400">
            <a:solidFill>
              <a:srgbClr val="3A5E8A"/>
            </a:solidFill>
          </a:ln>
        </p:spPr>
        <p:txBody>
          <a:bodyPr lIns="45719" rIns="45719"/>
          <a:lstStyle/>
          <a:p>
            <a:pPr/>
          </a:p>
        </p:txBody>
      </p:sp>
      <p:sp>
        <p:nvSpPr>
          <p:cNvPr id="1278" name="Connecteur droit avec flèche 243"/>
          <p:cNvSpPr/>
          <p:nvPr/>
        </p:nvSpPr>
        <p:spPr>
          <a:xfrm>
            <a:off x="3822580" y="3725532"/>
            <a:ext cx="477689" cy="607086"/>
          </a:xfrm>
          <a:prstGeom prst="line">
            <a:avLst/>
          </a:prstGeom>
          <a:ln w="25400">
            <a:solidFill>
              <a:srgbClr val="3A5E8A"/>
            </a:solidFill>
          </a:ln>
        </p:spPr>
        <p:txBody>
          <a:bodyPr lIns="45719" rIns="45719"/>
          <a:lstStyle/>
          <a:p>
            <a:pPr/>
          </a:p>
        </p:txBody>
      </p:sp>
      <p:sp>
        <p:nvSpPr>
          <p:cNvPr id="1279" name="ZoneTexte 244"/>
          <p:cNvSpPr txBox="1"/>
          <p:nvPr/>
        </p:nvSpPr>
        <p:spPr>
          <a:xfrm>
            <a:off x="3951437" y="3841451"/>
            <a:ext cx="625266"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atin typeface="Montserrat Light"/>
                <a:ea typeface="Montserrat Light"/>
                <a:cs typeface="Montserrat Light"/>
                <a:sym typeface="Montserrat Light"/>
              </a:defRPr>
            </a:lvl1pPr>
          </a:lstStyle>
          <a:p>
            <a:pPr/>
            <a:r>
              <a:t>No</a:t>
            </a:r>
          </a:p>
        </p:txBody>
      </p:sp>
      <p:sp>
        <p:nvSpPr>
          <p:cNvPr id="1280" name="ZoneTexte 245"/>
          <p:cNvSpPr txBox="1"/>
          <p:nvPr/>
        </p:nvSpPr>
        <p:spPr>
          <a:xfrm>
            <a:off x="3102812" y="3841451"/>
            <a:ext cx="625266"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atin typeface="Montserrat Light"/>
                <a:ea typeface="Montserrat Light"/>
                <a:cs typeface="Montserrat Light"/>
                <a:sym typeface="Montserrat Light"/>
              </a:defRPr>
            </a:lvl1pPr>
          </a:lstStyle>
          <a:p>
            <a:pPr/>
            <a:r>
              <a:t>Sí</a:t>
            </a:r>
          </a:p>
        </p:txBody>
      </p:sp>
      <p:sp>
        <p:nvSpPr>
          <p:cNvPr id="1281" name="Rectangle : coins arrondis 247"/>
          <p:cNvSpPr/>
          <p:nvPr/>
        </p:nvSpPr>
        <p:spPr>
          <a:xfrm>
            <a:off x="3030028" y="4329381"/>
            <a:ext cx="762840" cy="301686"/>
          </a:xfrm>
          <a:prstGeom prst="roundRect">
            <a:avLst>
              <a:gd name="adj" fmla="val 16667"/>
            </a:avLst>
          </a:prstGeom>
          <a:solidFill>
            <a:srgbClr val="FF0000"/>
          </a:solidFill>
          <a:ln w="25400">
            <a:solidFill>
              <a:srgbClr val="C00000"/>
            </a:solidFill>
          </a:ln>
        </p:spPr>
        <p:txBody>
          <a:bodyPr lIns="45719" rIns="45719" anchor="ctr"/>
          <a:lstStyle/>
          <a:p>
            <a:pPr algn="ctr">
              <a:defRPr sz="1200">
                <a:solidFill>
                  <a:srgbClr val="FFFFFF"/>
                </a:solidFill>
                <a:latin typeface="Montserrat Light"/>
                <a:ea typeface="Montserrat Light"/>
                <a:cs typeface="Montserrat Light"/>
                <a:sym typeface="Montserrat Light"/>
              </a:defRPr>
            </a:pPr>
          </a:p>
        </p:txBody>
      </p:sp>
      <p:sp>
        <p:nvSpPr>
          <p:cNvPr id="1282" name="Rectangle : coins arrondis 248"/>
          <p:cNvSpPr/>
          <p:nvPr/>
        </p:nvSpPr>
        <p:spPr>
          <a:xfrm>
            <a:off x="3935503" y="4329381"/>
            <a:ext cx="762840" cy="301686"/>
          </a:xfrm>
          <a:prstGeom prst="roundRect">
            <a:avLst>
              <a:gd name="adj" fmla="val 16667"/>
            </a:avLst>
          </a:prstGeom>
          <a:solidFill>
            <a:srgbClr val="92D050"/>
          </a:solidFill>
          <a:ln w="25400">
            <a:solidFill>
              <a:srgbClr val="77933C"/>
            </a:solidFill>
          </a:ln>
        </p:spPr>
        <p:txBody>
          <a:bodyPr lIns="45719" rIns="45719" anchor="ctr"/>
          <a:lstStyle/>
          <a:p>
            <a:pPr algn="ctr">
              <a:defRPr sz="1200">
                <a:solidFill>
                  <a:srgbClr val="FFFFFF"/>
                </a:solidFill>
                <a:latin typeface="Montserrat Light"/>
                <a:ea typeface="Montserrat Light"/>
                <a:cs typeface="Montserrat Light"/>
                <a:sym typeface="Montserrat Light"/>
              </a:defRPr>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6" name="Title 16"/>
          <p:cNvSpPr txBox="1"/>
          <p:nvPr>
            <p:ph type="title"/>
          </p:nvPr>
        </p:nvSpPr>
        <p:spPr>
          <a:xfrm>
            <a:off x="228600" y="76200"/>
            <a:ext cx="8686800" cy="742950"/>
          </a:xfrm>
          <a:prstGeom prst="rect">
            <a:avLst/>
          </a:prstGeom>
        </p:spPr>
        <p:txBody>
          <a:bodyPr anchor="t"/>
          <a:lstStyle/>
          <a:p>
            <a:pPr/>
            <a:r>
              <a:t>Árboles de Decisión</a:t>
            </a:r>
          </a:p>
        </p:txBody>
      </p:sp>
      <p:sp>
        <p:nvSpPr>
          <p:cNvPr id="1287" name="Title 16"/>
          <p:cNvSpPr txBox="1"/>
          <p:nvPr/>
        </p:nvSpPr>
        <p:spPr>
          <a:xfrm>
            <a:off x="0" y="1123950"/>
            <a:ext cx="9144000" cy="34569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571500" indent="-571500">
              <a:buSzPct val="100000"/>
              <a:buFont typeface="Arial"/>
              <a:buChar char="•"/>
              <a:defRPr b="1" sz="4400">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Método antiguo</a:t>
            </a:r>
            <a:endParaRPr sz="3600"/>
          </a:p>
          <a:p>
            <a:pPr marL="571500" indent="-571500">
              <a:buSzPct val="100000"/>
              <a:buFont typeface="Arial"/>
              <a:buChar char="•"/>
              <a:defRPr b="1" sz="4400">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Se ha mejorado con los años</a:t>
            </a:r>
            <a:endParaRPr sz="3600"/>
          </a:p>
          <a:p>
            <a:pPr lvl="1" marL="1028700" indent="-571500">
              <a:buSzPct val="100000"/>
              <a:buFont typeface="Arial"/>
              <a:buChar char="•"/>
              <a:defRPr b="1" sz="4400">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Random Forest</a:t>
            </a:r>
            <a:endParaRPr sz="3600"/>
          </a:p>
          <a:p>
            <a:pPr lvl="1" marL="1028700" indent="-571500">
              <a:buSzPct val="100000"/>
              <a:buFont typeface="Arial"/>
              <a:buChar char="•"/>
              <a:defRPr b="1" sz="4400">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Gradient Boosting</a:t>
            </a:r>
            <a:endParaRPr sz="3600"/>
          </a:p>
          <a:p>
            <a:pPr lvl="1" marL="1028700" indent="-571500">
              <a:buSzPct val="100000"/>
              <a:buFont typeface="Arial"/>
              <a:buChar char="•"/>
              <a:defRPr b="1" sz="4400">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etc.</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8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28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28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28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28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287">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287" grpId="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 name="Title 16"/>
          <p:cNvSpPr txBox="1"/>
          <p:nvPr>
            <p:ph type="title"/>
          </p:nvPr>
        </p:nvSpPr>
        <p:spPr>
          <a:xfrm>
            <a:off x="228600" y="76200"/>
            <a:ext cx="8686800" cy="742950"/>
          </a:xfrm>
          <a:prstGeom prst="rect">
            <a:avLst/>
          </a:prstGeom>
        </p:spPr>
        <p:txBody>
          <a:bodyPr anchor="t"/>
          <a:lstStyle/>
          <a:p>
            <a:pPr/>
            <a:r>
              <a:t>Idea de los Árboles de Decisión</a:t>
            </a:r>
          </a:p>
        </p:txBody>
      </p:sp>
      <p:sp>
        <p:nvSpPr>
          <p:cNvPr id="37" name="Title 16"/>
          <p:cNvSpPr txBox="1"/>
          <p:nvPr/>
        </p:nvSpPr>
        <p:spPr>
          <a:xfrm>
            <a:off x="0" y="1428750"/>
            <a:ext cx="9144000" cy="637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3600">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CART</a:t>
            </a:r>
          </a:p>
        </p:txBody>
      </p:sp>
      <p:sp>
        <p:nvSpPr>
          <p:cNvPr id="38" name="Title 16"/>
          <p:cNvSpPr txBox="1"/>
          <p:nvPr/>
        </p:nvSpPr>
        <p:spPr>
          <a:xfrm>
            <a:off x="0" y="2514600"/>
            <a:ext cx="4572000" cy="11836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3600">
                <a:solidFill>
                  <a:srgbClr val="27BE04"/>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Árboles de Clasificación</a:t>
            </a:r>
          </a:p>
        </p:txBody>
      </p:sp>
      <p:sp>
        <p:nvSpPr>
          <p:cNvPr id="39" name="Title 16"/>
          <p:cNvSpPr txBox="1"/>
          <p:nvPr/>
        </p:nvSpPr>
        <p:spPr>
          <a:xfrm>
            <a:off x="4572000" y="2514600"/>
            <a:ext cx="4572000" cy="11836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3600">
                <a:solidFill>
                  <a:srgbClr val="984807"/>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Árboles de </a:t>
            </a:r>
          </a:p>
          <a:p>
            <a:pPr algn="ctr">
              <a:defRPr b="1" sz="3600">
                <a:solidFill>
                  <a:srgbClr val="984807"/>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Regresión</a:t>
            </a:r>
          </a:p>
        </p:txBody>
      </p:sp>
      <p:sp>
        <p:nvSpPr>
          <p:cNvPr id="40" name="Arrow: Down 2"/>
          <p:cNvSpPr/>
          <p:nvPr/>
        </p:nvSpPr>
        <p:spPr>
          <a:xfrm rot="2959653">
            <a:off x="3685988" y="2057398"/>
            <a:ext cx="304801" cy="46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4547"/>
                </a:moveTo>
                <a:lnTo>
                  <a:pt x="5400" y="14547"/>
                </a:lnTo>
                <a:lnTo>
                  <a:pt x="5400" y="0"/>
                </a:lnTo>
                <a:lnTo>
                  <a:pt x="16200" y="0"/>
                </a:lnTo>
                <a:lnTo>
                  <a:pt x="16200" y="14547"/>
                </a:lnTo>
                <a:lnTo>
                  <a:pt x="21600" y="14547"/>
                </a:lnTo>
                <a:lnTo>
                  <a:pt x="10800" y="21600"/>
                </a:lnTo>
                <a:close/>
              </a:path>
            </a:pathLst>
          </a:custGeom>
          <a:solidFill>
            <a:srgbClr val="00B050"/>
          </a:solidFill>
          <a:ln w="25400">
            <a:solidFill>
              <a:srgbClr val="1A7B03"/>
            </a:solidFill>
          </a:ln>
        </p:spPr>
        <p:txBody>
          <a:bodyPr lIns="45719" rIns="45719" anchor="ctr"/>
          <a:lstStyle/>
          <a:p>
            <a:pPr algn="ctr">
              <a:defRPr>
                <a:solidFill>
                  <a:srgbClr val="FFFFFF"/>
                </a:solidFill>
              </a:defRPr>
            </a:pPr>
          </a:p>
        </p:txBody>
      </p:sp>
      <p:sp>
        <p:nvSpPr>
          <p:cNvPr id="41" name="Arrow: Down 134"/>
          <p:cNvSpPr/>
          <p:nvPr/>
        </p:nvSpPr>
        <p:spPr>
          <a:xfrm flipH="1" rot="18640347">
            <a:off x="5153211" y="2057398"/>
            <a:ext cx="304801" cy="46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4547"/>
                </a:moveTo>
                <a:lnTo>
                  <a:pt x="5400" y="14547"/>
                </a:lnTo>
                <a:lnTo>
                  <a:pt x="5400" y="0"/>
                </a:lnTo>
                <a:lnTo>
                  <a:pt x="16200" y="0"/>
                </a:lnTo>
                <a:lnTo>
                  <a:pt x="16200" y="14547"/>
                </a:lnTo>
                <a:lnTo>
                  <a:pt x="21600" y="14547"/>
                </a:lnTo>
                <a:lnTo>
                  <a:pt x="10800" y="21600"/>
                </a:lnTo>
                <a:close/>
              </a:path>
            </a:pathLst>
          </a:custGeom>
          <a:solidFill>
            <a:srgbClr val="984807"/>
          </a:solidFill>
          <a:ln w="25400">
            <a:solidFill>
              <a:srgbClr val="673D1B"/>
            </a:solidFill>
          </a:ln>
        </p:spPr>
        <p:txBody>
          <a:bodyPr lIns="45719" rIns="45719" anchor="ctr"/>
          <a:lstStyle/>
          <a:p>
            <a:pPr algn="ctr">
              <a:defRPr>
                <a:solidFill>
                  <a:srgbClr val="FFFFFF"/>
                </a:solidFill>
              </a:defRPr>
            </a:pPr>
          </a:p>
        </p:txBody>
      </p:sp>
      <p:sp>
        <p:nvSpPr>
          <p:cNvPr id="42" name="Rectangle 3"/>
          <p:cNvSpPr/>
          <p:nvPr/>
        </p:nvSpPr>
        <p:spPr>
          <a:xfrm>
            <a:off x="581025" y="2524125"/>
            <a:ext cx="3505106" cy="1114425"/>
          </a:xfrm>
          <a:prstGeom prst="rect">
            <a:avLst/>
          </a:prstGeom>
          <a:ln w="38100">
            <a:solidFill>
              <a:srgbClr val="FF0000"/>
            </a:solidFill>
            <a:prstDash val="sysDash"/>
          </a:ln>
        </p:spPr>
        <p:txBody>
          <a:bodyPr lIns="45719" rIns="45719" anchor="ctr"/>
          <a:lstStyle/>
          <a:p>
            <a:pPr algn="ctr">
              <a:defRPr>
                <a:solidFill>
                  <a:srgbClr val="FFFFFF"/>
                </a:solidFil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Class="entr" nodeType="afterEffect" presetSubtype="16" presetID="23" grpId="2" fill="hold">
                                  <p:stCondLst>
                                    <p:cond delay="0"/>
                                  </p:stCondLst>
                                  <p:iterate type="el" backwards="0">
                                    <p:tmAbs val="0"/>
                                  </p:iterate>
                                  <p:childTnLst>
                                    <p:set>
                                      <p:cBhvr>
                                        <p:cTn id="11" fill="hold"/>
                                        <p:tgtEl>
                                          <p:spTgt spid="41"/>
                                        </p:tgtEl>
                                        <p:attrNameLst>
                                          <p:attrName>style.visibility</p:attrName>
                                        </p:attrNameLst>
                                      </p:cBhvr>
                                      <p:to>
                                        <p:strVal val="visible"/>
                                      </p:to>
                                    </p:set>
                                    <p:anim calcmode="lin" valueType="num">
                                      <p:cBhvr>
                                        <p:cTn id="12" dur="500" fill="hold"/>
                                        <p:tgtEl>
                                          <p:spTgt spid="41"/>
                                        </p:tgtEl>
                                        <p:attrNameLst>
                                          <p:attrName>ppt_w</p:attrName>
                                        </p:attrNameLst>
                                      </p:cBhvr>
                                      <p:tavLst>
                                        <p:tav tm="0">
                                          <p:val>
                                            <p:fltVal val="0"/>
                                          </p:val>
                                        </p:tav>
                                        <p:tav tm="100000">
                                          <p:val>
                                            <p:strVal val="#ppt_w"/>
                                          </p:val>
                                        </p:tav>
                                      </p:tavLst>
                                    </p:anim>
                                    <p:anim calcmode="lin" valueType="num">
                                      <p:cBhvr>
                                        <p:cTn id="13" dur="500" fill="hold"/>
                                        <p:tgtEl>
                                          <p:spTgt spid="41"/>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16" presetID="23" grpId="3" fill="hold">
                                  <p:stCondLst>
                                    <p:cond delay="0"/>
                                  </p:stCondLst>
                                  <p:iterate type="el" backwards="0">
                                    <p:tmAbs val="0"/>
                                  </p:iterate>
                                  <p:childTnLst>
                                    <p:set>
                                      <p:cBhvr>
                                        <p:cTn id="17" fill="hold"/>
                                        <p:tgtEl>
                                          <p:spTgt spid="38"/>
                                        </p:tgtEl>
                                        <p:attrNameLst>
                                          <p:attrName>style.visibility</p:attrName>
                                        </p:attrNameLst>
                                      </p:cBhvr>
                                      <p:to>
                                        <p:strVal val="visible"/>
                                      </p:to>
                                    </p:set>
                                    <p:anim calcmode="lin" valueType="num">
                                      <p:cBhvr>
                                        <p:cTn id="18" dur="500" fill="hold"/>
                                        <p:tgtEl>
                                          <p:spTgt spid="38"/>
                                        </p:tgtEl>
                                        <p:attrNameLst>
                                          <p:attrName>ppt_w</p:attrName>
                                        </p:attrNameLst>
                                      </p:cBhvr>
                                      <p:tavLst>
                                        <p:tav tm="0">
                                          <p:val>
                                            <p:fltVal val="0"/>
                                          </p:val>
                                        </p:tav>
                                        <p:tav tm="100000">
                                          <p:val>
                                            <p:strVal val="#ppt_w"/>
                                          </p:val>
                                        </p:tav>
                                      </p:tavLst>
                                    </p:anim>
                                    <p:anim calcmode="lin" valueType="num">
                                      <p:cBhvr>
                                        <p:cTn id="19" dur="500" fill="hold"/>
                                        <p:tgtEl>
                                          <p:spTgt spid="38"/>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16" presetID="23" grpId="4" fill="hold">
                                  <p:stCondLst>
                                    <p:cond delay="0"/>
                                  </p:stCondLst>
                                  <p:iterate type="el" backwards="0">
                                    <p:tmAbs val="0"/>
                                  </p:iterate>
                                  <p:childTnLst>
                                    <p:set>
                                      <p:cBhvr>
                                        <p:cTn id="23" fill="hold"/>
                                        <p:tgtEl>
                                          <p:spTgt spid="39"/>
                                        </p:tgtEl>
                                        <p:attrNameLst>
                                          <p:attrName>style.visibility</p:attrName>
                                        </p:attrNameLst>
                                      </p:cBhvr>
                                      <p:to>
                                        <p:strVal val="visible"/>
                                      </p:to>
                                    </p:set>
                                    <p:anim calcmode="lin" valueType="num">
                                      <p:cBhvr>
                                        <p:cTn id="24" dur="500" fill="hold"/>
                                        <p:tgtEl>
                                          <p:spTgt spid="39"/>
                                        </p:tgtEl>
                                        <p:attrNameLst>
                                          <p:attrName>ppt_w</p:attrName>
                                        </p:attrNameLst>
                                      </p:cBhvr>
                                      <p:tavLst>
                                        <p:tav tm="0">
                                          <p:val>
                                            <p:fltVal val="0"/>
                                          </p:val>
                                        </p:tav>
                                        <p:tav tm="100000">
                                          <p:val>
                                            <p:strVal val="#ppt_w"/>
                                          </p:val>
                                        </p:tav>
                                      </p:tavLst>
                                    </p:anim>
                                    <p:anim calcmode="lin" valueType="num">
                                      <p:cBhvr>
                                        <p:cTn id="25" dur="500" fill="hold"/>
                                        <p:tgtEl>
                                          <p:spTgt spid="39"/>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8" presetID="22" grpId="5" fill="hold">
                                  <p:stCondLst>
                                    <p:cond delay="0"/>
                                  </p:stCondLst>
                                  <p:iterate type="el" backwards="0">
                                    <p:tmAbs val="0"/>
                                  </p:iterate>
                                  <p:childTnLst>
                                    <p:set>
                                      <p:cBhvr>
                                        <p:cTn id="29" fill="hold"/>
                                        <p:tgtEl>
                                          <p:spTgt spid="42"/>
                                        </p:tgtEl>
                                        <p:attrNameLst>
                                          <p:attrName>style.visibility</p:attrName>
                                        </p:attrNameLst>
                                      </p:cBhvr>
                                      <p:to>
                                        <p:strVal val="visible"/>
                                      </p:to>
                                    </p:set>
                                    <p:animEffect filter="wipe(left)" transition="in">
                                      <p:cBhvr>
                                        <p:cTn id="30" dur="500"/>
                                        <p:tgtEl>
                                          <p:spTgt spid="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 grpId="3"/>
      <p:bldP build="whole" bldLvl="1" animBg="1" rev="0" advAuto="0" spid="42" grpId="5"/>
      <p:bldP build="whole" bldLvl="1" animBg="1" rev="0" advAuto="0" spid="40" grpId="1"/>
      <p:bldP build="whole" bldLvl="1" animBg="1" rev="0" advAuto="0" spid="39" grpId="4"/>
      <p:bldP build="whole" bldLvl="1" animBg="1" rev="0" advAuto="0" spid="41" grpId="2"/>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 name="Title 16"/>
          <p:cNvSpPr txBox="1"/>
          <p:nvPr>
            <p:ph type="title"/>
          </p:nvPr>
        </p:nvSpPr>
        <p:spPr>
          <a:xfrm>
            <a:off x="228600" y="76200"/>
            <a:ext cx="8686800" cy="742950"/>
          </a:xfrm>
          <a:prstGeom prst="rect">
            <a:avLst/>
          </a:prstGeom>
        </p:spPr>
        <p:txBody>
          <a:bodyPr anchor="t"/>
          <a:lstStyle/>
          <a:p>
            <a:pPr/>
            <a:r>
              <a:t>Idea de los Árboles de Decisión</a:t>
            </a:r>
          </a:p>
        </p:txBody>
      </p:sp>
      <p:sp>
        <p:nvSpPr>
          <p:cNvPr id="47" name="Straight Arrow Connector 81"/>
          <p:cNvSpPr/>
          <p:nvPr/>
        </p:nvSpPr>
        <p:spPr>
          <a:xfrm flipV="1">
            <a:off x="2490337" y="1741458"/>
            <a:ext cx="1" cy="2667313"/>
          </a:xfrm>
          <a:prstGeom prst="line">
            <a:avLst/>
          </a:prstGeom>
          <a:ln w="28575">
            <a:solidFill>
              <a:srgbClr val="4A7EBB"/>
            </a:solidFill>
            <a:tailEnd type="triangle"/>
          </a:ln>
        </p:spPr>
        <p:txBody>
          <a:bodyPr lIns="45719" rIns="45719"/>
          <a:lstStyle/>
          <a:p>
            <a:pPr/>
          </a:p>
        </p:txBody>
      </p:sp>
      <p:sp>
        <p:nvSpPr>
          <p:cNvPr id="48" name="Straight Arrow Connector 83"/>
          <p:cNvSpPr/>
          <p:nvPr/>
        </p:nvSpPr>
        <p:spPr>
          <a:xfrm>
            <a:off x="2345306" y="4237726"/>
            <a:ext cx="4677517" cy="1"/>
          </a:xfrm>
          <a:prstGeom prst="line">
            <a:avLst/>
          </a:prstGeom>
          <a:ln w="28575">
            <a:solidFill>
              <a:srgbClr val="4A7EBB"/>
            </a:solidFill>
            <a:tailEnd type="triangle"/>
          </a:ln>
        </p:spPr>
        <p:txBody>
          <a:bodyPr lIns="45719" rIns="45719"/>
          <a:lstStyle/>
          <a:p>
            <a:pPr/>
          </a:p>
        </p:txBody>
      </p:sp>
      <p:sp>
        <p:nvSpPr>
          <p:cNvPr id="49" name="Multiply 84"/>
          <p:cNvSpPr/>
          <p:nvPr/>
        </p:nvSpPr>
        <p:spPr>
          <a:xfrm rot="18900000">
            <a:off x="3411413" y="335210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50" name="Multiply 84"/>
          <p:cNvSpPr/>
          <p:nvPr/>
        </p:nvSpPr>
        <p:spPr>
          <a:xfrm rot="18900000">
            <a:off x="3643248" y="324427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51" name="Multiply 84"/>
          <p:cNvSpPr/>
          <p:nvPr/>
        </p:nvSpPr>
        <p:spPr>
          <a:xfrm rot="18900000">
            <a:off x="3939781" y="309870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52" name="Multiply 84"/>
          <p:cNvSpPr/>
          <p:nvPr/>
        </p:nvSpPr>
        <p:spPr>
          <a:xfrm rot="18900000">
            <a:off x="3530026" y="300704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53" name="Multiply 84"/>
          <p:cNvSpPr/>
          <p:nvPr/>
        </p:nvSpPr>
        <p:spPr>
          <a:xfrm rot="18900000">
            <a:off x="3788819"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54" name="Multiply 84"/>
          <p:cNvSpPr/>
          <p:nvPr/>
        </p:nvSpPr>
        <p:spPr>
          <a:xfrm rot="18900000">
            <a:off x="3955955" y="335749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55" name="Multiply 84"/>
          <p:cNvSpPr/>
          <p:nvPr/>
        </p:nvSpPr>
        <p:spPr>
          <a:xfrm rot="18900000">
            <a:off x="4187790"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56" name="Multiply 84"/>
          <p:cNvSpPr/>
          <p:nvPr/>
        </p:nvSpPr>
        <p:spPr>
          <a:xfrm rot="18900000">
            <a:off x="3891257" y="36378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57" name="Multiply 84"/>
          <p:cNvSpPr/>
          <p:nvPr/>
        </p:nvSpPr>
        <p:spPr>
          <a:xfrm rot="18900000">
            <a:off x="4209356" y="342758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58" name="Multiply 84"/>
          <p:cNvSpPr/>
          <p:nvPr/>
        </p:nvSpPr>
        <p:spPr>
          <a:xfrm rot="18900000">
            <a:off x="3562375" y="369716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59" name="Multiply 84"/>
          <p:cNvSpPr/>
          <p:nvPr/>
        </p:nvSpPr>
        <p:spPr>
          <a:xfrm rot="18900000">
            <a:off x="3222709" y="185326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60" name="Multiply 84"/>
          <p:cNvSpPr/>
          <p:nvPr/>
        </p:nvSpPr>
        <p:spPr>
          <a:xfrm rot="18900000">
            <a:off x="3435675" y="210127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61" name="Multiply 84"/>
          <p:cNvSpPr/>
          <p:nvPr/>
        </p:nvSpPr>
        <p:spPr>
          <a:xfrm rot="18900000">
            <a:off x="3131055" y="221988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62" name="Multiply 84"/>
          <p:cNvSpPr/>
          <p:nvPr/>
        </p:nvSpPr>
        <p:spPr>
          <a:xfrm rot="18900000">
            <a:off x="2702431" y="219832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63" name="Multiply 84"/>
          <p:cNvSpPr/>
          <p:nvPr/>
        </p:nvSpPr>
        <p:spPr>
          <a:xfrm rot="18900000">
            <a:off x="3311671" y="246789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64" name="Multiply 84"/>
          <p:cNvSpPr/>
          <p:nvPr/>
        </p:nvSpPr>
        <p:spPr>
          <a:xfrm rot="18900000">
            <a:off x="2958526" y="246789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65" name="Multiply 84"/>
          <p:cNvSpPr/>
          <p:nvPr/>
        </p:nvSpPr>
        <p:spPr>
          <a:xfrm rot="18900000">
            <a:off x="2974700" y="199883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grpSp>
        <p:nvGrpSpPr>
          <p:cNvPr id="68" name="Rectangle 1"/>
          <p:cNvGrpSpPr/>
          <p:nvPr/>
        </p:nvGrpSpPr>
        <p:grpSpPr>
          <a:xfrm>
            <a:off x="7025136" y="4264685"/>
            <a:ext cx="375251" cy="380642"/>
            <a:chOff x="0" y="0"/>
            <a:chExt cx="375250" cy="380641"/>
          </a:xfrm>
        </p:grpSpPr>
        <p:sp>
          <p:nvSpPr>
            <p:cNvPr id="66" name="Square"/>
            <p:cNvSpPr/>
            <p:nvPr/>
          </p:nvSpPr>
          <p:spPr>
            <a:xfrm>
              <a:off x="-1" y="-1"/>
              <a:ext cx="375252" cy="380643"/>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latin typeface="Montserrat ExtraLight"/>
                  <a:ea typeface="Montserrat ExtraLight"/>
                  <a:cs typeface="Montserrat ExtraLight"/>
                  <a:sym typeface="Montserrat ExtraLight"/>
                </a:defRPr>
              </a:pPr>
            </a:p>
          </p:txBody>
        </p:sp>
        <p:sp>
          <p:nvSpPr>
            <p:cNvPr id="67" name="x1"/>
            <p:cNvSpPr txBox="1"/>
            <p:nvPr/>
          </p:nvSpPr>
          <p:spPr>
            <a:xfrm>
              <a:off x="-1" y="4900"/>
              <a:ext cx="375252"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latin typeface="Montserrat ExtraLight"/>
                  <a:ea typeface="Montserrat ExtraLight"/>
                  <a:cs typeface="Montserrat ExtraLight"/>
                  <a:sym typeface="Montserrat ExtraLight"/>
                </a:defRPr>
              </a:pPr>
              <a:r>
                <a:t>x</a:t>
              </a:r>
              <a:r>
                <a:rPr sz="800"/>
                <a:t>1</a:t>
              </a:r>
            </a:p>
          </p:txBody>
        </p:sp>
      </p:grpSp>
      <p:grpSp>
        <p:nvGrpSpPr>
          <p:cNvPr id="71" name="Rectangle 32"/>
          <p:cNvGrpSpPr/>
          <p:nvPr/>
        </p:nvGrpSpPr>
        <p:grpSpPr>
          <a:xfrm>
            <a:off x="2085974" y="1364052"/>
            <a:ext cx="375252" cy="380642"/>
            <a:chOff x="0" y="0"/>
            <a:chExt cx="375250" cy="380641"/>
          </a:xfrm>
        </p:grpSpPr>
        <p:sp>
          <p:nvSpPr>
            <p:cNvPr id="69" name="Square"/>
            <p:cNvSpPr/>
            <p:nvPr/>
          </p:nvSpPr>
          <p:spPr>
            <a:xfrm>
              <a:off x="-1" y="-1"/>
              <a:ext cx="375252" cy="380643"/>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latin typeface="Montserrat ExtraLight"/>
                  <a:ea typeface="Montserrat ExtraLight"/>
                  <a:cs typeface="Montserrat ExtraLight"/>
                  <a:sym typeface="Montserrat ExtraLight"/>
                </a:defRPr>
              </a:pPr>
            </a:p>
          </p:txBody>
        </p:sp>
        <p:sp>
          <p:nvSpPr>
            <p:cNvPr id="70" name="x2"/>
            <p:cNvSpPr txBox="1"/>
            <p:nvPr/>
          </p:nvSpPr>
          <p:spPr>
            <a:xfrm>
              <a:off x="-1" y="4900"/>
              <a:ext cx="375252"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latin typeface="Montserrat ExtraLight"/>
                  <a:ea typeface="Montserrat ExtraLight"/>
                  <a:cs typeface="Montserrat ExtraLight"/>
                  <a:sym typeface="Montserrat ExtraLight"/>
                </a:defRPr>
              </a:pPr>
              <a:r>
                <a:t>x</a:t>
              </a:r>
              <a:r>
                <a:rPr sz="800"/>
                <a:t>2</a:t>
              </a:r>
            </a:p>
          </p:txBody>
        </p:sp>
      </p:grpSp>
      <p:sp>
        <p:nvSpPr>
          <p:cNvPr id="72" name="Multiply 84"/>
          <p:cNvSpPr/>
          <p:nvPr/>
        </p:nvSpPr>
        <p:spPr>
          <a:xfrm rot="18900000">
            <a:off x="4284837" y="312027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73" name="Multiply 84"/>
          <p:cNvSpPr/>
          <p:nvPr/>
        </p:nvSpPr>
        <p:spPr>
          <a:xfrm rot="18900000">
            <a:off x="4523861" y="337906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74" name="Multiply 84"/>
          <p:cNvSpPr/>
          <p:nvPr/>
        </p:nvSpPr>
        <p:spPr>
          <a:xfrm rot="18900000">
            <a:off x="4579573" y="303400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75" name="Multiply 84"/>
          <p:cNvSpPr/>
          <p:nvPr/>
        </p:nvSpPr>
        <p:spPr>
          <a:xfrm rot="18900000">
            <a:off x="4397521" y="365942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76" name="Multiply 84"/>
          <p:cNvSpPr/>
          <p:nvPr/>
        </p:nvSpPr>
        <p:spPr>
          <a:xfrm rot="18900000">
            <a:off x="3271235" y="36378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77" name="Multiply 84"/>
          <p:cNvSpPr/>
          <p:nvPr/>
        </p:nvSpPr>
        <p:spPr>
          <a:xfrm rot="18900000">
            <a:off x="3206535" y="31256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78" name="Multiply 84"/>
          <p:cNvSpPr/>
          <p:nvPr/>
        </p:nvSpPr>
        <p:spPr>
          <a:xfrm rot="18900000">
            <a:off x="3034008" y="340602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79" name="Multiply 84"/>
          <p:cNvSpPr/>
          <p:nvPr/>
        </p:nvSpPr>
        <p:spPr>
          <a:xfrm rot="18900000">
            <a:off x="3365586"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80" name="Multiply 84"/>
          <p:cNvSpPr/>
          <p:nvPr/>
        </p:nvSpPr>
        <p:spPr>
          <a:xfrm rot="18900000">
            <a:off x="2990874" y="2888435"/>
            <a:ext cx="111604"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81" name="Multiply 84"/>
          <p:cNvSpPr/>
          <p:nvPr/>
        </p:nvSpPr>
        <p:spPr>
          <a:xfrm rot="18900000">
            <a:off x="2796782" y="317418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82" name="Multiply 84"/>
          <p:cNvSpPr/>
          <p:nvPr/>
        </p:nvSpPr>
        <p:spPr>
          <a:xfrm rot="18900000">
            <a:off x="4782833" y="326045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83" name="Multiply 84"/>
          <p:cNvSpPr/>
          <p:nvPr/>
        </p:nvSpPr>
        <p:spPr>
          <a:xfrm rot="18900000">
            <a:off x="4811409" y="358933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84" name="Multiply 84"/>
          <p:cNvSpPr/>
          <p:nvPr/>
        </p:nvSpPr>
        <p:spPr>
          <a:xfrm rot="18900000">
            <a:off x="4123092" y="375107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85" name="Multiply 84"/>
          <p:cNvSpPr/>
          <p:nvPr/>
        </p:nvSpPr>
        <p:spPr>
          <a:xfrm rot="18900000">
            <a:off x="3672902" y="347071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86" name="Multiply 84"/>
          <p:cNvSpPr/>
          <p:nvPr/>
        </p:nvSpPr>
        <p:spPr>
          <a:xfrm rot="18900000">
            <a:off x="2974700" y="372412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87" name="Multiply 84"/>
          <p:cNvSpPr/>
          <p:nvPr/>
        </p:nvSpPr>
        <p:spPr>
          <a:xfrm rot="18900000">
            <a:off x="2764431" y="356237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88" name="Multiply 84"/>
          <p:cNvSpPr/>
          <p:nvPr/>
        </p:nvSpPr>
        <p:spPr>
          <a:xfrm rot="18900000">
            <a:off x="4627198" y="377803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89" name="Multiply 84"/>
          <p:cNvSpPr/>
          <p:nvPr/>
        </p:nvSpPr>
        <p:spPr>
          <a:xfrm rot="18900000">
            <a:off x="4953385" y="301244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90" name="Multiply 84"/>
          <p:cNvSpPr/>
          <p:nvPr/>
        </p:nvSpPr>
        <p:spPr>
          <a:xfrm rot="18900000">
            <a:off x="4695491" y="28021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91" name="Multiply 84"/>
          <p:cNvSpPr/>
          <p:nvPr/>
        </p:nvSpPr>
        <p:spPr>
          <a:xfrm rot="18900000">
            <a:off x="5069302" y="337906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92" name="Multiply 84"/>
          <p:cNvSpPr/>
          <p:nvPr/>
        </p:nvSpPr>
        <p:spPr>
          <a:xfrm rot="18900000">
            <a:off x="5069302" y="369716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93" name="Multiply 84"/>
          <p:cNvSpPr/>
          <p:nvPr/>
        </p:nvSpPr>
        <p:spPr>
          <a:xfrm rot="18900000">
            <a:off x="5295744" y="3104095"/>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94" name="Multiply 84"/>
          <p:cNvSpPr/>
          <p:nvPr/>
        </p:nvSpPr>
        <p:spPr>
          <a:xfrm rot="18900000">
            <a:off x="5363139" y="347611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95" name="Multiply 84"/>
          <p:cNvSpPr/>
          <p:nvPr/>
        </p:nvSpPr>
        <p:spPr>
          <a:xfrm rot="18900000">
            <a:off x="5185219"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96" name="Multiply 84"/>
          <p:cNvSpPr/>
          <p:nvPr/>
        </p:nvSpPr>
        <p:spPr>
          <a:xfrm rot="18900000">
            <a:off x="5570713" y="286686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97" name="Multiply 84"/>
          <p:cNvSpPr/>
          <p:nvPr/>
        </p:nvSpPr>
        <p:spPr>
          <a:xfrm rot="18900000">
            <a:off x="5568017" y="323888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98" name="Multiply 84"/>
          <p:cNvSpPr/>
          <p:nvPr/>
        </p:nvSpPr>
        <p:spPr>
          <a:xfrm rot="18900000">
            <a:off x="5503319" y="375107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99" name="Multiply 84"/>
          <p:cNvSpPr/>
          <p:nvPr/>
        </p:nvSpPr>
        <p:spPr>
          <a:xfrm rot="18900000">
            <a:off x="5853767" y="299087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00" name="Multiply 84"/>
          <p:cNvSpPr/>
          <p:nvPr/>
        </p:nvSpPr>
        <p:spPr>
          <a:xfrm rot="18900000">
            <a:off x="3260452" y="39559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01" name="Multiply 84"/>
          <p:cNvSpPr/>
          <p:nvPr/>
        </p:nvSpPr>
        <p:spPr>
          <a:xfrm rot="18900000">
            <a:off x="2864174" y="392899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02" name="Multiply 84"/>
          <p:cNvSpPr/>
          <p:nvPr/>
        </p:nvSpPr>
        <p:spPr>
          <a:xfrm rot="18900000">
            <a:off x="3667511" y="39559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03" name="Multiply 84"/>
          <p:cNvSpPr/>
          <p:nvPr/>
        </p:nvSpPr>
        <p:spPr>
          <a:xfrm rot="18900000">
            <a:off x="4053002" y="400986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04" name="Multiply 84"/>
          <p:cNvSpPr/>
          <p:nvPr/>
        </p:nvSpPr>
        <p:spPr>
          <a:xfrm rot="18900000">
            <a:off x="4441190" y="398291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05" name="Multiply 84"/>
          <p:cNvSpPr/>
          <p:nvPr/>
        </p:nvSpPr>
        <p:spPr>
          <a:xfrm rot="18900000">
            <a:off x="4837468" y="398291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06" name="Multiply 84"/>
          <p:cNvSpPr/>
          <p:nvPr/>
        </p:nvSpPr>
        <p:spPr>
          <a:xfrm rot="18900000">
            <a:off x="5247221" y="392899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07" name="Multiply 84"/>
          <p:cNvSpPr/>
          <p:nvPr/>
        </p:nvSpPr>
        <p:spPr>
          <a:xfrm rot="18900000">
            <a:off x="5875332" y="329279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08" name="Multiply 84"/>
          <p:cNvSpPr/>
          <p:nvPr/>
        </p:nvSpPr>
        <p:spPr>
          <a:xfrm rot="18900000">
            <a:off x="5562625" y="400986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09" name="Multiply 84"/>
          <p:cNvSpPr/>
          <p:nvPr/>
        </p:nvSpPr>
        <p:spPr>
          <a:xfrm rot="18900000">
            <a:off x="5913073" y="369716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10" name="Multiply 84"/>
          <p:cNvSpPr/>
          <p:nvPr/>
        </p:nvSpPr>
        <p:spPr>
          <a:xfrm rot="18900000">
            <a:off x="5834896" y="398291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11" name="Multiply 84"/>
          <p:cNvSpPr/>
          <p:nvPr/>
        </p:nvSpPr>
        <p:spPr>
          <a:xfrm rot="18900000">
            <a:off x="5643497" y="351924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12" name="Multiply 84"/>
          <p:cNvSpPr/>
          <p:nvPr/>
        </p:nvSpPr>
        <p:spPr>
          <a:xfrm rot="18900000">
            <a:off x="3562375" y="187483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13" name="Multiply 84"/>
          <p:cNvSpPr/>
          <p:nvPr/>
        </p:nvSpPr>
        <p:spPr>
          <a:xfrm rot="18900000">
            <a:off x="3707946" y="219832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14" name="Multiply 84"/>
          <p:cNvSpPr/>
          <p:nvPr/>
        </p:nvSpPr>
        <p:spPr>
          <a:xfrm rot="18900000">
            <a:off x="3659421" y="245172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15" name="Multiply 84"/>
          <p:cNvSpPr/>
          <p:nvPr/>
        </p:nvSpPr>
        <p:spPr>
          <a:xfrm rot="18900000">
            <a:off x="3875083" y="192874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16" name="Multiply 84"/>
          <p:cNvSpPr/>
          <p:nvPr/>
        </p:nvSpPr>
        <p:spPr>
          <a:xfrm rot="18900000">
            <a:off x="2742865" y="187483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17" name="Multiply 84"/>
          <p:cNvSpPr/>
          <p:nvPr/>
        </p:nvSpPr>
        <p:spPr>
          <a:xfrm rot="18900000">
            <a:off x="3939780" y="231693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18" name="Multiply 84"/>
          <p:cNvSpPr/>
          <p:nvPr/>
        </p:nvSpPr>
        <p:spPr>
          <a:xfrm rot="18900000">
            <a:off x="4123092" y="211745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19" name="Multiply 84"/>
          <p:cNvSpPr/>
          <p:nvPr/>
        </p:nvSpPr>
        <p:spPr>
          <a:xfrm rot="18900000">
            <a:off x="4403450" y="19125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20" name="Multiply 84"/>
          <p:cNvSpPr/>
          <p:nvPr/>
        </p:nvSpPr>
        <p:spPr>
          <a:xfrm rot="18900000">
            <a:off x="4123092" y="188561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21" name="Multiply 84"/>
          <p:cNvSpPr/>
          <p:nvPr/>
        </p:nvSpPr>
        <p:spPr>
          <a:xfrm rot="18900000">
            <a:off x="2680866" y="247329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22" name="Multiply 84"/>
          <p:cNvSpPr/>
          <p:nvPr/>
        </p:nvSpPr>
        <p:spPr>
          <a:xfrm rot="18900000">
            <a:off x="4371102" y="221988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23" name="Multiply 84"/>
          <p:cNvSpPr/>
          <p:nvPr/>
        </p:nvSpPr>
        <p:spPr>
          <a:xfrm rot="18900000">
            <a:off x="4209356" y="247868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24" name="Multiply 84"/>
          <p:cNvSpPr/>
          <p:nvPr/>
        </p:nvSpPr>
        <p:spPr>
          <a:xfrm rot="18900000">
            <a:off x="4629895" y="185326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25" name="Multiply 84"/>
          <p:cNvSpPr/>
          <p:nvPr/>
        </p:nvSpPr>
        <p:spPr>
          <a:xfrm rot="18900000">
            <a:off x="4661523" y="216058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26" name="Multiply 84"/>
          <p:cNvSpPr/>
          <p:nvPr/>
        </p:nvSpPr>
        <p:spPr>
          <a:xfrm rot="18900000">
            <a:off x="4621807" y="245172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27" name="Multiply 84"/>
          <p:cNvSpPr/>
          <p:nvPr/>
        </p:nvSpPr>
        <p:spPr>
          <a:xfrm rot="18900000">
            <a:off x="5015387" y="19125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28" name="Multiply 84"/>
          <p:cNvSpPr/>
          <p:nvPr/>
        </p:nvSpPr>
        <p:spPr>
          <a:xfrm rot="18900000">
            <a:off x="5020779" y="21659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29" name="Multiply 84"/>
          <p:cNvSpPr/>
          <p:nvPr/>
        </p:nvSpPr>
        <p:spPr>
          <a:xfrm rot="18900000">
            <a:off x="5043244" y="243015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30" name="Multiply 84"/>
          <p:cNvSpPr/>
          <p:nvPr/>
        </p:nvSpPr>
        <p:spPr>
          <a:xfrm rot="18900000">
            <a:off x="5363139" y="187483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31" name="Multiply 84"/>
          <p:cNvSpPr/>
          <p:nvPr/>
        </p:nvSpPr>
        <p:spPr>
          <a:xfrm rot="18900000">
            <a:off x="5271484" y="216058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32" name="Multiply 84"/>
          <p:cNvSpPr/>
          <p:nvPr/>
        </p:nvSpPr>
        <p:spPr>
          <a:xfrm rot="18900000">
            <a:off x="5390096" y="245172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33" name="Multiply 84"/>
          <p:cNvSpPr/>
          <p:nvPr/>
        </p:nvSpPr>
        <p:spPr>
          <a:xfrm rot="18900000">
            <a:off x="5603062" y="216058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34" name="Multiply 84"/>
          <p:cNvSpPr/>
          <p:nvPr/>
        </p:nvSpPr>
        <p:spPr>
          <a:xfrm rot="18900000">
            <a:off x="5743241" y="19125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35" name="Multiply 84"/>
          <p:cNvSpPr/>
          <p:nvPr/>
        </p:nvSpPr>
        <p:spPr>
          <a:xfrm rot="18900000">
            <a:off x="5764806" y="245172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36" name="Multiply 84"/>
          <p:cNvSpPr/>
          <p:nvPr/>
        </p:nvSpPr>
        <p:spPr>
          <a:xfrm rot="18900000">
            <a:off x="5942727" y="220371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37" name="Multiply 84"/>
          <p:cNvSpPr/>
          <p:nvPr/>
        </p:nvSpPr>
        <p:spPr>
          <a:xfrm rot="18900000">
            <a:off x="6169169" y="188561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38" name="Multiply 84"/>
          <p:cNvSpPr/>
          <p:nvPr/>
        </p:nvSpPr>
        <p:spPr>
          <a:xfrm rot="18900000">
            <a:off x="6169169" y="247329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39" name="Multiply 84"/>
          <p:cNvSpPr/>
          <p:nvPr/>
        </p:nvSpPr>
        <p:spPr>
          <a:xfrm rot="18900000">
            <a:off x="6317437" y="216058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40" name="Multiply 84"/>
          <p:cNvSpPr/>
          <p:nvPr/>
        </p:nvSpPr>
        <p:spPr>
          <a:xfrm rot="18900000">
            <a:off x="6554662" y="192874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41" name="Multiply 84"/>
          <p:cNvSpPr/>
          <p:nvPr/>
        </p:nvSpPr>
        <p:spPr>
          <a:xfrm rot="18900000">
            <a:off x="6597794" y="239780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42" name="Multiply 84"/>
          <p:cNvSpPr/>
          <p:nvPr/>
        </p:nvSpPr>
        <p:spPr>
          <a:xfrm rot="18900000">
            <a:off x="6743365" y="219832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43" name="Multiply 84"/>
          <p:cNvSpPr/>
          <p:nvPr/>
        </p:nvSpPr>
        <p:spPr>
          <a:xfrm rot="18900000">
            <a:off x="6851195" y="188561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44" name="Multiply 84"/>
          <p:cNvSpPr/>
          <p:nvPr/>
        </p:nvSpPr>
        <p:spPr>
          <a:xfrm rot="18900000">
            <a:off x="6991375" y="247329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45" name="Multiply 84"/>
          <p:cNvSpPr/>
          <p:nvPr/>
        </p:nvSpPr>
        <p:spPr>
          <a:xfrm rot="18900000">
            <a:off x="7039898" y="216058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46" name="Multiply 84"/>
          <p:cNvSpPr/>
          <p:nvPr/>
        </p:nvSpPr>
        <p:spPr>
          <a:xfrm rot="18900000">
            <a:off x="6204215" y="292617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47" name="Multiply 84"/>
          <p:cNvSpPr/>
          <p:nvPr/>
        </p:nvSpPr>
        <p:spPr>
          <a:xfrm rot="18900000">
            <a:off x="6433354" y="287765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48" name="Multiply 84"/>
          <p:cNvSpPr/>
          <p:nvPr/>
        </p:nvSpPr>
        <p:spPr>
          <a:xfrm rot="18900000">
            <a:off x="6708320" y="287226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49" name="Multiply 84"/>
          <p:cNvSpPr/>
          <p:nvPr/>
        </p:nvSpPr>
        <p:spPr>
          <a:xfrm rot="18900000">
            <a:off x="6929372" y="298548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50" name="Multiply 84"/>
          <p:cNvSpPr/>
          <p:nvPr/>
        </p:nvSpPr>
        <p:spPr>
          <a:xfrm rot="18900000">
            <a:off x="6236564" y="319575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51" name="Multiply 84"/>
          <p:cNvSpPr/>
          <p:nvPr/>
        </p:nvSpPr>
        <p:spPr>
          <a:xfrm rot="18900000">
            <a:off x="6481877" y="3211927"/>
            <a:ext cx="111604"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52" name="Multiply 84"/>
          <p:cNvSpPr/>
          <p:nvPr/>
        </p:nvSpPr>
        <p:spPr>
          <a:xfrm rot="18900000">
            <a:off x="6764932" y="319575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53" name="Multiply 84"/>
          <p:cNvSpPr/>
          <p:nvPr/>
        </p:nvSpPr>
        <p:spPr>
          <a:xfrm rot="18900000">
            <a:off x="6250042" y="347611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54" name="Multiply 84"/>
          <p:cNvSpPr/>
          <p:nvPr/>
        </p:nvSpPr>
        <p:spPr>
          <a:xfrm rot="18900000">
            <a:off x="6543879" y="351924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55" name="Multiply 84"/>
          <p:cNvSpPr/>
          <p:nvPr/>
        </p:nvSpPr>
        <p:spPr>
          <a:xfrm rot="18900000">
            <a:off x="6851195" y="349767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56" name="Multiply 84"/>
          <p:cNvSpPr/>
          <p:nvPr/>
        </p:nvSpPr>
        <p:spPr>
          <a:xfrm rot="18900000">
            <a:off x="7010244" y="326045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57" name="Multiply 84"/>
          <p:cNvSpPr/>
          <p:nvPr/>
        </p:nvSpPr>
        <p:spPr>
          <a:xfrm rot="18900000">
            <a:off x="6282392" y="381038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58" name="Multiply 84"/>
          <p:cNvSpPr/>
          <p:nvPr/>
        </p:nvSpPr>
        <p:spPr>
          <a:xfrm rot="18900000">
            <a:off x="6282392" y="40152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59" name="Multiply 84"/>
          <p:cNvSpPr/>
          <p:nvPr/>
        </p:nvSpPr>
        <p:spPr>
          <a:xfrm rot="18900000">
            <a:off x="6595098" y="381038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60" name="Multiply 84"/>
          <p:cNvSpPr/>
          <p:nvPr/>
        </p:nvSpPr>
        <p:spPr>
          <a:xfrm rot="18900000">
            <a:off x="6923982" y="379421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61" name="Multiply 84"/>
          <p:cNvSpPr/>
          <p:nvPr/>
        </p:nvSpPr>
        <p:spPr>
          <a:xfrm rot="18900000">
            <a:off x="6597794" y="402604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
        <p:nvSpPr>
          <p:cNvPr id="162" name="Multiply 84"/>
          <p:cNvSpPr/>
          <p:nvPr/>
        </p:nvSpPr>
        <p:spPr>
          <a:xfrm rot="18900000">
            <a:off x="6967112" y="40152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ExtraLight"/>
                <a:ea typeface="Montserrat ExtraLight"/>
                <a:cs typeface="Montserrat ExtraLight"/>
                <a:sym typeface="Montserrat ExtraLight"/>
              </a:defRPr>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Title 16"/>
          <p:cNvSpPr txBox="1"/>
          <p:nvPr>
            <p:ph type="title"/>
          </p:nvPr>
        </p:nvSpPr>
        <p:spPr>
          <a:xfrm>
            <a:off x="228600" y="76200"/>
            <a:ext cx="8686800" cy="742950"/>
          </a:xfrm>
          <a:prstGeom prst="rect">
            <a:avLst/>
          </a:prstGeom>
        </p:spPr>
        <p:txBody>
          <a:bodyPr anchor="t"/>
          <a:lstStyle/>
          <a:p>
            <a:pPr/>
            <a:r>
              <a:t>Idea de los Árboles de Decisión</a:t>
            </a:r>
          </a:p>
        </p:txBody>
      </p:sp>
      <p:sp>
        <p:nvSpPr>
          <p:cNvPr id="167" name="Straight Arrow Connector 81"/>
          <p:cNvSpPr/>
          <p:nvPr/>
        </p:nvSpPr>
        <p:spPr>
          <a:xfrm flipV="1">
            <a:off x="2490337" y="1741458"/>
            <a:ext cx="1" cy="2667313"/>
          </a:xfrm>
          <a:prstGeom prst="line">
            <a:avLst/>
          </a:prstGeom>
          <a:ln w="28575">
            <a:solidFill>
              <a:srgbClr val="4A7EBB"/>
            </a:solidFill>
            <a:tailEnd type="triangle"/>
          </a:ln>
        </p:spPr>
        <p:txBody>
          <a:bodyPr lIns="45719" rIns="45719"/>
          <a:lstStyle/>
          <a:p>
            <a:pPr/>
          </a:p>
        </p:txBody>
      </p:sp>
      <p:sp>
        <p:nvSpPr>
          <p:cNvPr id="168" name="Straight Arrow Connector 83"/>
          <p:cNvSpPr/>
          <p:nvPr/>
        </p:nvSpPr>
        <p:spPr>
          <a:xfrm>
            <a:off x="2345306" y="4237726"/>
            <a:ext cx="4677517" cy="1"/>
          </a:xfrm>
          <a:prstGeom prst="line">
            <a:avLst/>
          </a:prstGeom>
          <a:ln w="28575">
            <a:solidFill>
              <a:srgbClr val="4A7EBB"/>
            </a:solidFill>
            <a:tailEnd type="triangle"/>
          </a:ln>
        </p:spPr>
        <p:txBody>
          <a:bodyPr lIns="45719" rIns="45719"/>
          <a:lstStyle/>
          <a:p>
            <a:pPr/>
          </a:p>
        </p:txBody>
      </p:sp>
      <p:sp>
        <p:nvSpPr>
          <p:cNvPr id="169" name="Multiply 84"/>
          <p:cNvSpPr/>
          <p:nvPr/>
        </p:nvSpPr>
        <p:spPr>
          <a:xfrm rot="18900000">
            <a:off x="3411413" y="335210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70" name="Multiply 84"/>
          <p:cNvSpPr/>
          <p:nvPr/>
        </p:nvSpPr>
        <p:spPr>
          <a:xfrm rot="18900000">
            <a:off x="3643248" y="324427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71" name="Multiply 84"/>
          <p:cNvSpPr/>
          <p:nvPr/>
        </p:nvSpPr>
        <p:spPr>
          <a:xfrm rot="18900000">
            <a:off x="3939781" y="309870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72" name="Multiply 84"/>
          <p:cNvSpPr/>
          <p:nvPr/>
        </p:nvSpPr>
        <p:spPr>
          <a:xfrm rot="18900000">
            <a:off x="3530026" y="300704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73" name="Multiply 84"/>
          <p:cNvSpPr/>
          <p:nvPr/>
        </p:nvSpPr>
        <p:spPr>
          <a:xfrm rot="18900000">
            <a:off x="3788819"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74" name="Multiply 84"/>
          <p:cNvSpPr/>
          <p:nvPr/>
        </p:nvSpPr>
        <p:spPr>
          <a:xfrm rot="18900000">
            <a:off x="3955955" y="335749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75" name="Multiply 84"/>
          <p:cNvSpPr/>
          <p:nvPr/>
        </p:nvSpPr>
        <p:spPr>
          <a:xfrm rot="18900000">
            <a:off x="4187790"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76" name="Multiply 84"/>
          <p:cNvSpPr/>
          <p:nvPr/>
        </p:nvSpPr>
        <p:spPr>
          <a:xfrm rot="18900000">
            <a:off x="3891257" y="36378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77" name="Multiply 84"/>
          <p:cNvSpPr/>
          <p:nvPr/>
        </p:nvSpPr>
        <p:spPr>
          <a:xfrm rot="18900000">
            <a:off x="4209356" y="342758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78" name="Multiply 84"/>
          <p:cNvSpPr/>
          <p:nvPr/>
        </p:nvSpPr>
        <p:spPr>
          <a:xfrm rot="18900000">
            <a:off x="3562375" y="369716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79" name="Multiply 84"/>
          <p:cNvSpPr/>
          <p:nvPr/>
        </p:nvSpPr>
        <p:spPr>
          <a:xfrm rot="18900000">
            <a:off x="3222709" y="185326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80" name="Multiply 84"/>
          <p:cNvSpPr/>
          <p:nvPr/>
        </p:nvSpPr>
        <p:spPr>
          <a:xfrm rot="18900000">
            <a:off x="3435675" y="210127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81" name="Multiply 84"/>
          <p:cNvSpPr/>
          <p:nvPr/>
        </p:nvSpPr>
        <p:spPr>
          <a:xfrm rot="18900000">
            <a:off x="3131055" y="221988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82" name="Multiply 84"/>
          <p:cNvSpPr/>
          <p:nvPr/>
        </p:nvSpPr>
        <p:spPr>
          <a:xfrm rot="18900000">
            <a:off x="2702431" y="219832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83" name="Multiply 84"/>
          <p:cNvSpPr/>
          <p:nvPr/>
        </p:nvSpPr>
        <p:spPr>
          <a:xfrm rot="18900000">
            <a:off x="3311671" y="246789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84" name="Multiply 84"/>
          <p:cNvSpPr/>
          <p:nvPr/>
        </p:nvSpPr>
        <p:spPr>
          <a:xfrm rot="18900000">
            <a:off x="2958526" y="246789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85" name="Multiply 84"/>
          <p:cNvSpPr/>
          <p:nvPr/>
        </p:nvSpPr>
        <p:spPr>
          <a:xfrm rot="18900000">
            <a:off x="2974700" y="199883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grpSp>
        <p:nvGrpSpPr>
          <p:cNvPr id="188" name="Rectangle 1"/>
          <p:cNvGrpSpPr/>
          <p:nvPr/>
        </p:nvGrpSpPr>
        <p:grpSpPr>
          <a:xfrm>
            <a:off x="7025136" y="4264685"/>
            <a:ext cx="375251" cy="380642"/>
            <a:chOff x="0" y="0"/>
            <a:chExt cx="375250" cy="380641"/>
          </a:xfrm>
        </p:grpSpPr>
        <p:sp>
          <p:nvSpPr>
            <p:cNvPr id="186" name="Square"/>
            <p:cNvSpPr/>
            <p:nvPr/>
          </p:nvSpPr>
          <p:spPr>
            <a:xfrm>
              <a:off x="-1" y="-1"/>
              <a:ext cx="375252" cy="380643"/>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latin typeface="Montserrat Light"/>
                  <a:ea typeface="Montserrat Light"/>
                  <a:cs typeface="Montserrat Light"/>
                  <a:sym typeface="Montserrat Light"/>
                </a:defRPr>
              </a:pPr>
            </a:p>
          </p:txBody>
        </p:sp>
        <p:sp>
          <p:nvSpPr>
            <p:cNvPr id="187" name="x1"/>
            <p:cNvSpPr txBox="1"/>
            <p:nvPr/>
          </p:nvSpPr>
          <p:spPr>
            <a:xfrm>
              <a:off x="-1" y="4900"/>
              <a:ext cx="375252"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latin typeface="Montserrat Light"/>
                  <a:ea typeface="Montserrat Light"/>
                  <a:cs typeface="Montserrat Light"/>
                  <a:sym typeface="Montserrat Light"/>
                </a:defRPr>
              </a:pPr>
              <a:r>
                <a:t>x</a:t>
              </a:r>
              <a:r>
                <a:rPr sz="800"/>
                <a:t>1</a:t>
              </a:r>
            </a:p>
          </p:txBody>
        </p:sp>
      </p:grpSp>
      <p:grpSp>
        <p:nvGrpSpPr>
          <p:cNvPr id="191" name="Rectangle 32"/>
          <p:cNvGrpSpPr/>
          <p:nvPr/>
        </p:nvGrpSpPr>
        <p:grpSpPr>
          <a:xfrm>
            <a:off x="2085974" y="1364052"/>
            <a:ext cx="375252" cy="380642"/>
            <a:chOff x="0" y="0"/>
            <a:chExt cx="375250" cy="380641"/>
          </a:xfrm>
        </p:grpSpPr>
        <p:sp>
          <p:nvSpPr>
            <p:cNvPr id="189" name="Square"/>
            <p:cNvSpPr/>
            <p:nvPr/>
          </p:nvSpPr>
          <p:spPr>
            <a:xfrm>
              <a:off x="-1" y="-1"/>
              <a:ext cx="375252" cy="380643"/>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latin typeface="Montserrat Light"/>
                  <a:ea typeface="Montserrat Light"/>
                  <a:cs typeface="Montserrat Light"/>
                  <a:sym typeface="Montserrat Light"/>
                </a:defRPr>
              </a:pPr>
            </a:p>
          </p:txBody>
        </p:sp>
        <p:sp>
          <p:nvSpPr>
            <p:cNvPr id="190" name="x2"/>
            <p:cNvSpPr txBox="1"/>
            <p:nvPr/>
          </p:nvSpPr>
          <p:spPr>
            <a:xfrm>
              <a:off x="-1" y="4900"/>
              <a:ext cx="375252"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latin typeface="Montserrat Light"/>
                  <a:ea typeface="Montserrat Light"/>
                  <a:cs typeface="Montserrat Light"/>
                  <a:sym typeface="Montserrat Light"/>
                </a:defRPr>
              </a:pPr>
              <a:r>
                <a:t>x</a:t>
              </a:r>
              <a:r>
                <a:rPr sz="800"/>
                <a:t>2</a:t>
              </a:r>
            </a:p>
          </p:txBody>
        </p:sp>
      </p:grpSp>
      <p:sp>
        <p:nvSpPr>
          <p:cNvPr id="192" name="Multiply 84"/>
          <p:cNvSpPr/>
          <p:nvPr/>
        </p:nvSpPr>
        <p:spPr>
          <a:xfrm rot="18900000">
            <a:off x="4284837" y="312027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93" name="Multiply 84"/>
          <p:cNvSpPr/>
          <p:nvPr/>
        </p:nvSpPr>
        <p:spPr>
          <a:xfrm rot="18900000">
            <a:off x="4523861" y="337906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94" name="Multiply 84"/>
          <p:cNvSpPr/>
          <p:nvPr/>
        </p:nvSpPr>
        <p:spPr>
          <a:xfrm rot="18900000">
            <a:off x="4579573" y="303400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95" name="Multiply 84"/>
          <p:cNvSpPr/>
          <p:nvPr/>
        </p:nvSpPr>
        <p:spPr>
          <a:xfrm rot="18900000">
            <a:off x="4397521" y="365942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96" name="Multiply 84"/>
          <p:cNvSpPr/>
          <p:nvPr/>
        </p:nvSpPr>
        <p:spPr>
          <a:xfrm rot="18900000">
            <a:off x="3271235" y="36378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97" name="Multiply 84"/>
          <p:cNvSpPr/>
          <p:nvPr/>
        </p:nvSpPr>
        <p:spPr>
          <a:xfrm rot="18900000">
            <a:off x="3206535" y="31256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98" name="Multiply 84"/>
          <p:cNvSpPr/>
          <p:nvPr/>
        </p:nvSpPr>
        <p:spPr>
          <a:xfrm rot="18900000">
            <a:off x="3034008" y="340602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99" name="Multiply 84"/>
          <p:cNvSpPr/>
          <p:nvPr/>
        </p:nvSpPr>
        <p:spPr>
          <a:xfrm rot="18900000">
            <a:off x="3365586"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00" name="Multiply 84"/>
          <p:cNvSpPr/>
          <p:nvPr/>
        </p:nvSpPr>
        <p:spPr>
          <a:xfrm rot="18900000">
            <a:off x="2990874" y="2888435"/>
            <a:ext cx="111604"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01" name="Multiply 84"/>
          <p:cNvSpPr/>
          <p:nvPr/>
        </p:nvSpPr>
        <p:spPr>
          <a:xfrm rot="18900000">
            <a:off x="2796782" y="317418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02" name="Multiply 84"/>
          <p:cNvSpPr/>
          <p:nvPr/>
        </p:nvSpPr>
        <p:spPr>
          <a:xfrm rot="18900000">
            <a:off x="4782833" y="326045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03" name="Multiply 84"/>
          <p:cNvSpPr/>
          <p:nvPr/>
        </p:nvSpPr>
        <p:spPr>
          <a:xfrm rot="18900000">
            <a:off x="4811409" y="358933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04" name="Multiply 84"/>
          <p:cNvSpPr/>
          <p:nvPr/>
        </p:nvSpPr>
        <p:spPr>
          <a:xfrm rot="18900000">
            <a:off x="4123092" y="375107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05" name="Multiply 84"/>
          <p:cNvSpPr/>
          <p:nvPr/>
        </p:nvSpPr>
        <p:spPr>
          <a:xfrm rot="18900000">
            <a:off x="3672902" y="347071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06" name="Multiply 84"/>
          <p:cNvSpPr/>
          <p:nvPr/>
        </p:nvSpPr>
        <p:spPr>
          <a:xfrm rot="18900000">
            <a:off x="2974700" y="372412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07" name="Multiply 84"/>
          <p:cNvSpPr/>
          <p:nvPr/>
        </p:nvSpPr>
        <p:spPr>
          <a:xfrm rot="18900000">
            <a:off x="2764431" y="356237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08" name="Multiply 84"/>
          <p:cNvSpPr/>
          <p:nvPr/>
        </p:nvSpPr>
        <p:spPr>
          <a:xfrm rot="18900000">
            <a:off x="4627198" y="377803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09" name="Multiply 84"/>
          <p:cNvSpPr/>
          <p:nvPr/>
        </p:nvSpPr>
        <p:spPr>
          <a:xfrm rot="18900000">
            <a:off x="4953385" y="301244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10" name="Multiply 84"/>
          <p:cNvSpPr/>
          <p:nvPr/>
        </p:nvSpPr>
        <p:spPr>
          <a:xfrm rot="18900000">
            <a:off x="4695491" y="28021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11" name="Multiply 84"/>
          <p:cNvSpPr/>
          <p:nvPr/>
        </p:nvSpPr>
        <p:spPr>
          <a:xfrm rot="18900000">
            <a:off x="5069302" y="337906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12" name="Multiply 84"/>
          <p:cNvSpPr/>
          <p:nvPr/>
        </p:nvSpPr>
        <p:spPr>
          <a:xfrm rot="18900000">
            <a:off x="5069302" y="369716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13" name="Multiply 84"/>
          <p:cNvSpPr/>
          <p:nvPr/>
        </p:nvSpPr>
        <p:spPr>
          <a:xfrm rot="18900000">
            <a:off x="5295744" y="3104095"/>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14" name="Multiply 84"/>
          <p:cNvSpPr/>
          <p:nvPr/>
        </p:nvSpPr>
        <p:spPr>
          <a:xfrm rot="18900000">
            <a:off x="5363139" y="347611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15" name="Multiply 84"/>
          <p:cNvSpPr/>
          <p:nvPr/>
        </p:nvSpPr>
        <p:spPr>
          <a:xfrm rot="18900000">
            <a:off x="5185219"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16" name="Multiply 84"/>
          <p:cNvSpPr/>
          <p:nvPr/>
        </p:nvSpPr>
        <p:spPr>
          <a:xfrm rot="18900000">
            <a:off x="5570713" y="286686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17" name="Multiply 84"/>
          <p:cNvSpPr/>
          <p:nvPr/>
        </p:nvSpPr>
        <p:spPr>
          <a:xfrm rot="18900000">
            <a:off x="5568017" y="323888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18" name="Multiply 84"/>
          <p:cNvSpPr/>
          <p:nvPr/>
        </p:nvSpPr>
        <p:spPr>
          <a:xfrm rot="18900000">
            <a:off x="5503319" y="375107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19" name="Multiply 84"/>
          <p:cNvSpPr/>
          <p:nvPr/>
        </p:nvSpPr>
        <p:spPr>
          <a:xfrm rot="18900000">
            <a:off x="5853767" y="299087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20" name="Multiply 84"/>
          <p:cNvSpPr/>
          <p:nvPr/>
        </p:nvSpPr>
        <p:spPr>
          <a:xfrm rot="18900000">
            <a:off x="3260452" y="39559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21" name="Multiply 84"/>
          <p:cNvSpPr/>
          <p:nvPr/>
        </p:nvSpPr>
        <p:spPr>
          <a:xfrm rot="18900000">
            <a:off x="2864174" y="392899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22" name="Multiply 84"/>
          <p:cNvSpPr/>
          <p:nvPr/>
        </p:nvSpPr>
        <p:spPr>
          <a:xfrm rot="18900000">
            <a:off x="3667511" y="39559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23" name="Multiply 84"/>
          <p:cNvSpPr/>
          <p:nvPr/>
        </p:nvSpPr>
        <p:spPr>
          <a:xfrm rot="18900000">
            <a:off x="4053002" y="400986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24" name="Multiply 84"/>
          <p:cNvSpPr/>
          <p:nvPr/>
        </p:nvSpPr>
        <p:spPr>
          <a:xfrm rot="18900000">
            <a:off x="4441190" y="398291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25" name="Multiply 84"/>
          <p:cNvSpPr/>
          <p:nvPr/>
        </p:nvSpPr>
        <p:spPr>
          <a:xfrm rot="18900000">
            <a:off x="4837468" y="398291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26" name="Multiply 84"/>
          <p:cNvSpPr/>
          <p:nvPr/>
        </p:nvSpPr>
        <p:spPr>
          <a:xfrm rot="18900000">
            <a:off x="5247221" y="392899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27" name="Multiply 84"/>
          <p:cNvSpPr/>
          <p:nvPr/>
        </p:nvSpPr>
        <p:spPr>
          <a:xfrm rot="18900000">
            <a:off x="5875332" y="329279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28" name="Multiply 84"/>
          <p:cNvSpPr/>
          <p:nvPr/>
        </p:nvSpPr>
        <p:spPr>
          <a:xfrm rot="18900000">
            <a:off x="5562625" y="400986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29" name="Multiply 84"/>
          <p:cNvSpPr/>
          <p:nvPr/>
        </p:nvSpPr>
        <p:spPr>
          <a:xfrm rot="18900000">
            <a:off x="5913073" y="369716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30" name="Multiply 84"/>
          <p:cNvSpPr/>
          <p:nvPr/>
        </p:nvSpPr>
        <p:spPr>
          <a:xfrm rot="18900000">
            <a:off x="5834896" y="398291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31" name="Multiply 84"/>
          <p:cNvSpPr/>
          <p:nvPr/>
        </p:nvSpPr>
        <p:spPr>
          <a:xfrm rot="18900000">
            <a:off x="5643497" y="351924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32" name="Multiply 84"/>
          <p:cNvSpPr/>
          <p:nvPr/>
        </p:nvSpPr>
        <p:spPr>
          <a:xfrm rot="18900000">
            <a:off x="3562375" y="187483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33" name="Multiply 84"/>
          <p:cNvSpPr/>
          <p:nvPr/>
        </p:nvSpPr>
        <p:spPr>
          <a:xfrm rot="18900000">
            <a:off x="3707946" y="219832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34" name="Multiply 84"/>
          <p:cNvSpPr/>
          <p:nvPr/>
        </p:nvSpPr>
        <p:spPr>
          <a:xfrm rot="18900000">
            <a:off x="3659421" y="245172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35" name="Multiply 84"/>
          <p:cNvSpPr/>
          <p:nvPr/>
        </p:nvSpPr>
        <p:spPr>
          <a:xfrm rot="18900000">
            <a:off x="3875083" y="192874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36" name="Multiply 84"/>
          <p:cNvSpPr/>
          <p:nvPr/>
        </p:nvSpPr>
        <p:spPr>
          <a:xfrm rot="18900000">
            <a:off x="2742865" y="187483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37" name="Multiply 84"/>
          <p:cNvSpPr/>
          <p:nvPr/>
        </p:nvSpPr>
        <p:spPr>
          <a:xfrm rot="18900000">
            <a:off x="3939780" y="231693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38" name="Multiply 84"/>
          <p:cNvSpPr/>
          <p:nvPr/>
        </p:nvSpPr>
        <p:spPr>
          <a:xfrm rot="18900000">
            <a:off x="4123092" y="211745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39" name="Multiply 84"/>
          <p:cNvSpPr/>
          <p:nvPr/>
        </p:nvSpPr>
        <p:spPr>
          <a:xfrm rot="18900000">
            <a:off x="4403450" y="19125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40" name="Multiply 84"/>
          <p:cNvSpPr/>
          <p:nvPr/>
        </p:nvSpPr>
        <p:spPr>
          <a:xfrm rot="18900000">
            <a:off x="4123092" y="188561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41" name="Multiply 84"/>
          <p:cNvSpPr/>
          <p:nvPr/>
        </p:nvSpPr>
        <p:spPr>
          <a:xfrm rot="18900000">
            <a:off x="2680866" y="247329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42" name="Multiply 84"/>
          <p:cNvSpPr/>
          <p:nvPr/>
        </p:nvSpPr>
        <p:spPr>
          <a:xfrm rot="18900000">
            <a:off x="4371102" y="221988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43" name="Multiply 84"/>
          <p:cNvSpPr/>
          <p:nvPr/>
        </p:nvSpPr>
        <p:spPr>
          <a:xfrm rot="18900000">
            <a:off x="4209356" y="247868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44" name="Multiply 84"/>
          <p:cNvSpPr/>
          <p:nvPr/>
        </p:nvSpPr>
        <p:spPr>
          <a:xfrm rot="18900000">
            <a:off x="4629895" y="185326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45" name="Multiply 84"/>
          <p:cNvSpPr/>
          <p:nvPr/>
        </p:nvSpPr>
        <p:spPr>
          <a:xfrm rot="18900000">
            <a:off x="4661523" y="216058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46" name="Multiply 84"/>
          <p:cNvSpPr/>
          <p:nvPr/>
        </p:nvSpPr>
        <p:spPr>
          <a:xfrm rot="18900000">
            <a:off x="4621807" y="245172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47" name="Multiply 84"/>
          <p:cNvSpPr/>
          <p:nvPr/>
        </p:nvSpPr>
        <p:spPr>
          <a:xfrm rot="18900000">
            <a:off x="5015387" y="19125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48" name="Multiply 84"/>
          <p:cNvSpPr/>
          <p:nvPr/>
        </p:nvSpPr>
        <p:spPr>
          <a:xfrm rot="18900000">
            <a:off x="5020779" y="21659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49" name="Multiply 84"/>
          <p:cNvSpPr/>
          <p:nvPr/>
        </p:nvSpPr>
        <p:spPr>
          <a:xfrm rot="18900000">
            <a:off x="5043244" y="243015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50" name="Multiply 84"/>
          <p:cNvSpPr/>
          <p:nvPr/>
        </p:nvSpPr>
        <p:spPr>
          <a:xfrm rot="18900000">
            <a:off x="5363139" y="187483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51" name="Multiply 84"/>
          <p:cNvSpPr/>
          <p:nvPr/>
        </p:nvSpPr>
        <p:spPr>
          <a:xfrm rot="18900000">
            <a:off x="5271484" y="216058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52" name="Multiply 84"/>
          <p:cNvSpPr/>
          <p:nvPr/>
        </p:nvSpPr>
        <p:spPr>
          <a:xfrm rot="18900000">
            <a:off x="5390096" y="245172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53" name="Multiply 84"/>
          <p:cNvSpPr/>
          <p:nvPr/>
        </p:nvSpPr>
        <p:spPr>
          <a:xfrm rot="18900000">
            <a:off x="5603062" y="216058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54" name="Multiply 84"/>
          <p:cNvSpPr/>
          <p:nvPr/>
        </p:nvSpPr>
        <p:spPr>
          <a:xfrm rot="18900000">
            <a:off x="5743241" y="19125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55" name="Multiply 84"/>
          <p:cNvSpPr/>
          <p:nvPr/>
        </p:nvSpPr>
        <p:spPr>
          <a:xfrm rot="18900000">
            <a:off x="5764806" y="245172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56" name="Multiply 84"/>
          <p:cNvSpPr/>
          <p:nvPr/>
        </p:nvSpPr>
        <p:spPr>
          <a:xfrm rot="18900000">
            <a:off x="5942727" y="220371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57" name="Multiply 84"/>
          <p:cNvSpPr/>
          <p:nvPr/>
        </p:nvSpPr>
        <p:spPr>
          <a:xfrm rot="18900000">
            <a:off x="6169169" y="188561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58" name="Multiply 84"/>
          <p:cNvSpPr/>
          <p:nvPr/>
        </p:nvSpPr>
        <p:spPr>
          <a:xfrm rot="18900000">
            <a:off x="6169169" y="247329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59" name="Multiply 84"/>
          <p:cNvSpPr/>
          <p:nvPr/>
        </p:nvSpPr>
        <p:spPr>
          <a:xfrm rot="18900000">
            <a:off x="6317437" y="216058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60" name="Multiply 84"/>
          <p:cNvSpPr/>
          <p:nvPr/>
        </p:nvSpPr>
        <p:spPr>
          <a:xfrm rot="18900000">
            <a:off x="6554662" y="192874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61" name="Multiply 84"/>
          <p:cNvSpPr/>
          <p:nvPr/>
        </p:nvSpPr>
        <p:spPr>
          <a:xfrm rot="18900000">
            <a:off x="6597794" y="239780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62" name="Multiply 84"/>
          <p:cNvSpPr/>
          <p:nvPr/>
        </p:nvSpPr>
        <p:spPr>
          <a:xfrm rot="18900000">
            <a:off x="6743365" y="219832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63" name="Multiply 84"/>
          <p:cNvSpPr/>
          <p:nvPr/>
        </p:nvSpPr>
        <p:spPr>
          <a:xfrm rot="18900000">
            <a:off x="6851195" y="188561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64" name="Multiply 84"/>
          <p:cNvSpPr/>
          <p:nvPr/>
        </p:nvSpPr>
        <p:spPr>
          <a:xfrm rot="18900000">
            <a:off x="6991375" y="247329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65" name="Multiply 84"/>
          <p:cNvSpPr/>
          <p:nvPr/>
        </p:nvSpPr>
        <p:spPr>
          <a:xfrm rot="18900000">
            <a:off x="7039898" y="216058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66" name="Multiply 84"/>
          <p:cNvSpPr/>
          <p:nvPr/>
        </p:nvSpPr>
        <p:spPr>
          <a:xfrm rot="18900000">
            <a:off x="6204215" y="292617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67" name="Multiply 84"/>
          <p:cNvSpPr/>
          <p:nvPr/>
        </p:nvSpPr>
        <p:spPr>
          <a:xfrm rot="18900000">
            <a:off x="6433354" y="287765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68" name="Multiply 84"/>
          <p:cNvSpPr/>
          <p:nvPr/>
        </p:nvSpPr>
        <p:spPr>
          <a:xfrm rot="18900000">
            <a:off x="6708320" y="287226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69" name="Multiply 84"/>
          <p:cNvSpPr/>
          <p:nvPr/>
        </p:nvSpPr>
        <p:spPr>
          <a:xfrm rot="18900000">
            <a:off x="6929372" y="298548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70" name="Multiply 84"/>
          <p:cNvSpPr/>
          <p:nvPr/>
        </p:nvSpPr>
        <p:spPr>
          <a:xfrm rot="18900000">
            <a:off x="6236564" y="319575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71" name="Multiply 84"/>
          <p:cNvSpPr/>
          <p:nvPr/>
        </p:nvSpPr>
        <p:spPr>
          <a:xfrm rot="18900000">
            <a:off x="6481877" y="3211927"/>
            <a:ext cx="111604"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72" name="Multiply 84"/>
          <p:cNvSpPr/>
          <p:nvPr/>
        </p:nvSpPr>
        <p:spPr>
          <a:xfrm rot="18900000">
            <a:off x="6764932" y="319575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73" name="Multiply 84"/>
          <p:cNvSpPr/>
          <p:nvPr/>
        </p:nvSpPr>
        <p:spPr>
          <a:xfrm rot="18900000">
            <a:off x="6250042" y="347611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74" name="Multiply 84"/>
          <p:cNvSpPr/>
          <p:nvPr/>
        </p:nvSpPr>
        <p:spPr>
          <a:xfrm rot="18900000">
            <a:off x="6543879" y="351924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75" name="Multiply 84"/>
          <p:cNvSpPr/>
          <p:nvPr/>
        </p:nvSpPr>
        <p:spPr>
          <a:xfrm rot="18900000">
            <a:off x="6851195" y="349767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76" name="Multiply 84"/>
          <p:cNvSpPr/>
          <p:nvPr/>
        </p:nvSpPr>
        <p:spPr>
          <a:xfrm rot="18900000">
            <a:off x="7010244" y="326045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77" name="Multiply 84"/>
          <p:cNvSpPr/>
          <p:nvPr/>
        </p:nvSpPr>
        <p:spPr>
          <a:xfrm rot="18900000">
            <a:off x="6282392" y="381038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78" name="Multiply 84"/>
          <p:cNvSpPr/>
          <p:nvPr/>
        </p:nvSpPr>
        <p:spPr>
          <a:xfrm rot="18900000">
            <a:off x="6282392" y="40152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79" name="Multiply 84"/>
          <p:cNvSpPr/>
          <p:nvPr/>
        </p:nvSpPr>
        <p:spPr>
          <a:xfrm rot="18900000">
            <a:off x="6595098" y="381038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80" name="Multiply 84"/>
          <p:cNvSpPr/>
          <p:nvPr/>
        </p:nvSpPr>
        <p:spPr>
          <a:xfrm rot="18900000">
            <a:off x="6923982" y="379421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81" name="Multiply 84"/>
          <p:cNvSpPr/>
          <p:nvPr/>
        </p:nvSpPr>
        <p:spPr>
          <a:xfrm rot="18900000">
            <a:off x="6597794" y="402604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82" name="Multiply 84"/>
          <p:cNvSpPr/>
          <p:nvPr/>
        </p:nvSpPr>
        <p:spPr>
          <a:xfrm rot="18900000">
            <a:off x="6967112" y="40152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83" name="Connecteur droit avec flèche 2"/>
          <p:cNvSpPr/>
          <p:nvPr/>
        </p:nvSpPr>
        <p:spPr>
          <a:xfrm flipV="1">
            <a:off x="2497166" y="2717320"/>
            <a:ext cx="4893334" cy="2157"/>
          </a:xfrm>
          <a:prstGeom prst="line">
            <a:avLst/>
          </a:prstGeom>
          <a:ln w="12700">
            <a:solidFill>
              <a:srgbClr val="3A5E8A"/>
            </a:solidFill>
            <a:prstDash val="dash"/>
          </a:ln>
        </p:spPr>
        <p:txBody>
          <a:bodyPr lIns="45719" rIns="45719"/>
          <a:lstStyle/>
          <a:p>
            <a:pPr/>
          </a:p>
        </p:txBody>
      </p:sp>
      <p:sp>
        <p:nvSpPr>
          <p:cNvPr id="284" name="ZoneTexte 125"/>
          <p:cNvSpPr txBox="1"/>
          <p:nvPr/>
        </p:nvSpPr>
        <p:spPr>
          <a:xfrm>
            <a:off x="2188412" y="2579836"/>
            <a:ext cx="394090"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atin typeface="Montserrat Light"/>
                <a:ea typeface="Montserrat Light"/>
                <a:cs typeface="Montserrat Light"/>
                <a:sym typeface="Montserrat Light"/>
              </a:defRPr>
            </a:lvl1pPr>
          </a:lstStyle>
          <a:p>
            <a:pPr/>
            <a:r>
              <a:t>60</a:t>
            </a:r>
          </a:p>
        </p:txBody>
      </p:sp>
      <p:sp>
        <p:nvSpPr>
          <p:cNvPr id="285" name="ZoneTexte 3"/>
          <p:cNvSpPr txBox="1"/>
          <p:nvPr/>
        </p:nvSpPr>
        <p:spPr>
          <a:xfrm>
            <a:off x="7285935" y="2528616"/>
            <a:ext cx="665234"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atin typeface="Montserrat Light"/>
                <a:ea typeface="Montserrat Light"/>
                <a:cs typeface="Montserrat Light"/>
                <a:sym typeface="Montserrat Light"/>
              </a:defRPr>
            </a:lvl1pPr>
          </a:lstStyle>
          <a:p>
            <a:pPr/>
            <a:r>
              <a:t>Split 1</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Title 16"/>
          <p:cNvSpPr txBox="1"/>
          <p:nvPr>
            <p:ph type="title"/>
          </p:nvPr>
        </p:nvSpPr>
        <p:spPr>
          <a:xfrm>
            <a:off x="228600" y="76200"/>
            <a:ext cx="8686800" cy="742950"/>
          </a:xfrm>
          <a:prstGeom prst="rect">
            <a:avLst/>
          </a:prstGeom>
        </p:spPr>
        <p:txBody>
          <a:bodyPr anchor="t"/>
          <a:lstStyle/>
          <a:p>
            <a:pPr/>
            <a:r>
              <a:t>Idea de los Árboles de Decisión</a:t>
            </a:r>
          </a:p>
        </p:txBody>
      </p:sp>
      <p:sp>
        <p:nvSpPr>
          <p:cNvPr id="290" name="Straight Arrow Connector 81"/>
          <p:cNvSpPr/>
          <p:nvPr/>
        </p:nvSpPr>
        <p:spPr>
          <a:xfrm flipV="1">
            <a:off x="2490337" y="1741458"/>
            <a:ext cx="1" cy="2667313"/>
          </a:xfrm>
          <a:prstGeom prst="line">
            <a:avLst/>
          </a:prstGeom>
          <a:ln w="28575">
            <a:solidFill>
              <a:srgbClr val="4A7EBB"/>
            </a:solidFill>
            <a:tailEnd type="triangle"/>
          </a:ln>
        </p:spPr>
        <p:txBody>
          <a:bodyPr lIns="45719" rIns="45719"/>
          <a:lstStyle/>
          <a:p>
            <a:pPr/>
          </a:p>
        </p:txBody>
      </p:sp>
      <p:sp>
        <p:nvSpPr>
          <p:cNvPr id="291" name="Straight Arrow Connector 83"/>
          <p:cNvSpPr/>
          <p:nvPr/>
        </p:nvSpPr>
        <p:spPr>
          <a:xfrm>
            <a:off x="2345306" y="4237726"/>
            <a:ext cx="4677517" cy="1"/>
          </a:xfrm>
          <a:prstGeom prst="line">
            <a:avLst/>
          </a:prstGeom>
          <a:ln w="28575">
            <a:solidFill>
              <a:srgbClr val="4A7EBB"/>
            </a:solidFill>
            <a:tailEnd type="triangle"/>
          </a:ln>
        </p:spPr>
        <p:txBody>
          <a:bodyPr lIns="45719" rIns="45719"/>
          <a:lstStyle/>
          <a:p>
            <a:pPr/>
          </a:p>
        </p:txBody>
      </p:sp>
      <p:sp>
        <p:nvSpPr>
          <p:cNvPr id="292" name="Multiply 84"/>
          <p:cNvSpPr/>
          <p:nvPr/>
        </p:nvSpPr>
        <p:spPr>
          <a:xfrm rot="18900000">
            <a:off x="3411413" y="335210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93" name="Multiply 84"/>
          <p:cNvSpPr/>
          <p:nvPr/>
        </p:nvSpPr>
        <p:spPr>
          <a:xfrm rot="18900000">
            <a:off x="3643248" y="324427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94" name="Multiply 84"/>
          <p:cNvSpPr/>
          <p:nvPr/>
        </p:nvSpPr>
        <p:spPr>
          <a:xfrm rot="18900000">
            <a:off x="3939781" y="309870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95" name="Multiply 84"/>
          <p:cNvSpPr/>
          <p:nvPr/>
        </p:nvSpPr>
        <p:spPr>
          <a:xfrm rot="18900000">
            <a:off x="3530026" y="300704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96" name="Multiply 84"/>
          <p:cNvSpPr/>
          <p:nvPr/>
        </p:nvSpPr>
        <p:spPr>
          <a:xfrm rot="18900000">
            <a:off x="3788819"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97" name="Multiply 84"/>
          <p:cNvSpPr/>
          <p:nvPr/>
        </p:nvSpPr>
        <p:spPr>
          <a:xfrm rot="18900000">
            <a:off x="3955955" y="335749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98" name="Multiply 84"/>
          <p:cNvSpPr/>
          <p:nvPr/>
        </p:nvSpPr>
        <p:spPr>
          <a:xfrm rot="18900000">
            <a:off x="4187790"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99" name="Multiply 84"/>
          <p:cNvSpPr/>
          <p:nvPr/>
        </p:nvSpPr>
        <p:spPr>
          <a:xfrm rot="18900000">
            <a:off x="3891257" y="36378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00" name="Multiply 84"/>
          <p:cNvSpPr/>
          <p:nvPr/>
        </p:nvSpPr>
        <p:spPr>
          <a:xfrm rot="18900000">
            <a:off x="4209356" y="342758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01" name="Multiply 84"/>
          <p:cNvSpPr/>
          <p:nvPr/>
        </p:nvSpPr>
        <p:spPr>
          <a:xfrm rot="18900000">
            <a:off x="3562375" y="369716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02" name="Multiply 84"/>
          <p:cNvSpPr/>
          <p:nvPr/>
        </p:nvSpPr>
        <p:spPr>
          <a:xfrm rot="18900000">
            <a:off x="3222709" y="185326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03" name="Multiply 84"/>
          <p:cNvSpPr/>
          <p:nvPr/>
        </p:nvSpPr>
        <p:spPr>
          <a:xfrm rot="18900000">
            <a:off x="3435675" y="210127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04" name="Multiply 84"/>
          <p:cNvSpPr/>
          <p:nvPr/>
        </p:nvSpPr>
        <p:spPr>
          <a:xfrm rot="18900000">
            <a:off x="3131055" y="221988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05" name="Multiply 84"/>
          <p:cNvSpPr/>
          <p:nvPr/>
        </p:nvSpPr>
        <p:spPr>
          <a:xfrm rot="18900000">
            <a:off x="2702431" y="219832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06" name="Multiply 84"/>
          <p:cNvSpPr/>
          <p:nvPr/>
        </p:nvSpPr>
        <p:spPr>
          <a:xfrm rot="18900000">
            <a:off x="3311671" y="246789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07" name="Multiply 84"/>
          <p:cNvSpPr/>
          <p:nvPr/>
        </p:nvSpPr>
        <p:spPr>
          <a:xfrm rot="18900000">
            <a:off x="2958526" y="246789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08" name="Multiply 84"/>
          <p:cNvSpPr/>
          <p:nvPr/>
        </p:nvSpPr>
        <p:spPr>
          <a:xfrm rot="18900000">
            <a:off x="2974700" y="199883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grpSp>
        <p:nvGrpSpPr>
          <p:cNvPr id="311" name="Rectangle 1"/>
          <p:cNvGrpSpPr/>
          <p:nvPr/>
        </p:nvGrpSpPr>
        <p:grpSpPr>
          <a:xfrm>
            <a:off x="7025136" y="4264685"/>
            <a:ext cx="375251" cy="380642"/>
            <a:chOff x="0" y="0"/>
            <a:chExt cx="375250" cy="380641"/>
          </a:xfrm>
        </p:grpSpPr>
        <p:sp>
          <p:nvSpPr>
            <p:cNvPr id="309" name="Square"/>
            <p:cNvSpPr/>
            <p:nvPr/>
          </p:nvSpPr>
          <p:spPr>
            <a:xfrm>
              <a:off x="-1" y="-1"/>
              <a:ext cx="375252" cy="380643"/>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latin typeface="Montserrat Light"/>
                  <a:ea typeface="Montserrat Light"/>
                  <a:cs typeface="Montserrat Light"/>
                  <a:sym typeface="Montserrat Light"/>
                </a:defRPr>
              </a:pPr>
            </a:p>
          </p:txBody>
        </p:sp>
        <p:sp>
          <p:nvSpPr>
            <p:cNvPr id="310" name="x1"/>
            <p:cNvSpPr txBox="1"/>
            <p:nvPr/>
          </p:nvSpPr>
          <p:spPr>
            <a:xfrm>
              <a:off x="-1" y="4900"/>
              <a:ext cx="375252"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latin typeface="Montserrat Light"/>
                  <a:ea typeface="Montserrat Light"/>
                  <a:cs typeface="Montserrat Light"/>
                  <a:sym typeface="Montserrat Light"/>
                </a:defRPr>
              </a:pPr>
              <a:r>
                <a:t>x</a:t>
              </a:r>
              <a:r>
                <a:rPr sz="800"/>
                <a:t>1</a:t>
              </a:r>
            </a:p>
          </p:txBody>
        </p:sp>
      </p:grpSp>
      <p:grpSp>
        <p:nvGrpSpPr>
          <p:cNvPr id="314" name="Rectangle 32"/>
          <p:cNvGrpSpPr/>
          <p:nvPr/>
        </p:nvGrpSpPr>
        <p:grpSpPr>
          <a:xfrm>
            <a:off x="2085974" y="1364052"/>
            <a:ext cx="375252" cy="380642"/>
            <a:chOff x="0" y="0"/>
            <a:chExt cx="375250" cy="380641"/>
          </a:xfrm>
        </p:grpSpPr>
        <p:sp>
          <p:nvSpPr>
            <p:cNvPr id="312" name="Square"/>
            <p:cNvSpPr/>
            <p:nvPr/>
          </p:nvSpPr>
          <p:spPr>
            <a:xfrm>
              <a:off x="-1" y="-1"/>
              <a:ext cx="375252" cy="380643"/>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latin typeface="Montserrat Light"/>
                  <a:ea typeface="Montserrat Light"/>
                  <a:cs typeface="Montserrat Light"/>
                  <a:sym typeface="Montserrat Light"/>
                </a:defRPr>
              </a:pPr>
            </a:p>
          </p:txBody>
        </p:sp>
        <p:sp>
          <p:nvSpPr>
            <p:cNvPr id="313" name="x2"/>
            <p:cNvSpPr txBox="1"/>
            <p:nvPr/>
          </p:nvSpPr>
          <p:spPr>
            <a:xfrm>
              <a:off x="-1" y="4900"/>
              <a:ext cx="375252"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latin typeface="Montserrat Light"/>
                  <a:ea typeface="Montserrat Light"/>
                  <a:cs typeface="Montserrat Light"/>
                  <a:sym typeface="Montserrat Light"/>
                </a:defRPr>
              </a:pPr>
              <a:r>
                <a:t>x</a:t>
              </a:r>
              <a:r>
                <a:rPr sz="800"/>
                <a:t>2</a:t>
              </a:r>
            </a:p>
          </p:txBody>
        </p:sp>
      </p:grpSp>
      <p:sp>
        <p:nvSpPr>
          <p:cNvPr id="315" name="Multiply 84"/>
          <p:cNvSpPr/>
          <p:nvPr/>
        </p:nvSpPr>
        <p:spPr>
          <a:xfrm rot="18900000">
            <a:off x="4284837" y="312027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16" name="Multiply 84"/>
          <p:cNvSpPr/>
          <p:nvPr/>
        </p:nvSpPr>
        <p:spPr>
          <a:xfrm rot="18900000">
            <a:off x="4523861" y="337906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17" name="Multiply 84"/>
          <p:cNvSpPr/>
          <p:nvPr/>
        </p:nvSpPr>
        <p:spPr>
          <a:xfrm rot="18900000">
            <a:off x="4579573" y="303400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18" name="Multiply 84"/>
          <p:cNvSpPr/>
          <p:nvPr/>
        </p:nvSpPr>
        <p:spPr>
          <a:xfrm rot="18900000">
            <a:off x="4397521" y="365942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19" name="Multiply 84"/>
          <p:cNvSpPr/>
          <p:nvPr/>
        </p:nvSpPr>
        <p:spPr>
          <a:xfrm rot="18900000">
            <a:off x="3271235" y="36378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20" name="Multiply 84"/>
          <p:cNvSpPr/>
          <p:nvPr/>
        </p:nvSpPr>
        <p:spPr>
          <a:xfrm rot="18900000">
            <a:off x="3206535" y="31256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21" name="Multiply 84"/>
          <p:cNvSpPr/>
          <p:nvPr/>
        </p:nvSpPr>
        <p:spPr>
          <a:xfrm rot="18900000">
            <a:off x="3034008" y="340602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22" name="Multiply 84"/>
          <p:cNvSpPr/>
          <p:nvPr/>
        </p:nvSpPr>
        <p:spPr>
          <a:xfrm rot="18900000">
            <a:off x="3365586"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23" name="Multiply 84"/>
          <p:cNvSpPr/>
          <p:nvPr/>
        </p:nvSpPr>
        <p:spPr>
          <a:xfrm rot="18900000">
            <a:off x="2990874" y="2888435"/>
            <a:ext cx="111604"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24" name="Multiply 84"/>
          <p:cNvSpPr/>
          <p:nvPr/>
        </p:nvSpPr>
        <p:spPr>
          <a:xfrm rot="18900000">
            <a:off x="2796782" y="317418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25" name="Multiply 84"/>
          <p:cNvSpPr/>
          <p:nvPr/>
        </p:nvSpPr>
        <p:spPr>
          <a:xfrm rot="18900000">
            <a:off x="4782833" y="326045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26" name="Multiply 84"/>
          <p:cNvSpPr/>
          <p:nvPr/>
        </p:nvSpPr>
        <p:spPr>
          <a:xfrm rot="18900000">
            <a:off x="4811409" y="358933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27" name="Multiply 84"/>
          <p:cNvSpPr/>
          <p:nvPr/>
        </p:nvSpPr>
        <p:spPr>
          <a:xfrm rot="18900000">
            <a:off x="4123092" y="375107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28" name="Multiply 84"/>
          <p:cNvSpPr/>
          <p:nvPr/>
        </p:nvSpPr>
        <p:spPr>
          <a:xfrm rot="18900000">
            <a:off x="3672902" y="347071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29" name="Multiply 84"/>
          <p:cNvSpPr/>
          <p:nvPr/>
        </p:nvSpPr>
        <p:spPr>
          <a:xfrm rot="18900000">
            <a:off x="2974700" y="372412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30" name="Multiply 84"/>
          <p:cNvSpPr/>
          <p:nvPr/>
        </p:nvSpPr>
        <p:spPr>
          <a:xfrm rot="18900000">
            <a:off x="2764431" y="356237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31" name="Multiply 84"/>
          <p:cNvSpPr/>
          <p:nvPr/>
        </p:nvSpPr>
        <p:spPr>
          <a:xfrm rot="18900000">
            <a:off x="4627198" y="377803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32" name="Multiply 84"/>
          <p:cNvSpPr/>
          <p:nvPr/>
        </p:nvSpPr>
        <p:spPr>
          <a:xfrm rot="18900000">
            <a:off x="4953385" y="301244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33" name="Multiply 84"/>
          <p:cNvSpPr/>
          <p:nvPr/>
        </p:nvSpPr>
        <p:spPr>
          <a:xfrm rot="18900000">
            <a:off x="4695491" y="28021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34" name="Multiply 84"/>
          <p:cNvSpPr/>
          <p:nvPr/>
        </p:nvSpPr>
        <p:spPr>
          <a:xfrm rot="18900000">
            <a:off x="5069302" y="337906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35" name="Multiply 84"/>
          <p:cNvSpPr/>
          <p:nvPr/>
        </p:nvSpPr>
        <p:spPr>
          <a:xfrm rot="18900000">
            <a:off x="5069302" y="369716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36" name="Multiply 84"/>
          <p:cNvSpPr/>
          <p:nvPr/>
        </p:nvSpPr>
        <p:spPr>
          <a:xfrm rot="18900000">
            <a:off x="5295744" y="3104095"/>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37" name="Multiply 84"/>
          <p:cNvSpPr/>
          <p:nvPr/>
        </p:nvSpPr>
        <p:spPr>
          <a:xfrm rot="18900000">
            <a:off x="5363139" y="347611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38" name="Multiply 84"/>
          <p:cNvSpPr/>
          <p:nvPr/>
        </p:nvSpPr>
        <p:spPr>
          <a:xfrm rot="18900000">
            <a:off x="5185219"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39" name="Multiply 84"/>
          <p:cNvSpPr/>
          <p:nvPr/>
        </p:nvSpPr>
        <p:spPr>
          <a:xfrm rot="18900000">
            <a:off x="5570713" y="286686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40" name="Multiply 84"/>
          <p:cNvSpPr/>
          <p:nvPr/>
        </p:nvSpPr>
        <p:spPr>
          <a:xfrm rot="18900000">
            <a:off x="5568017" y="323888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41" name="Multiply 84"/>
          <p:cNvSpPr/>
          <p:nvPr/>
        </p:nvSpPr>
        <p:spPr>
          <a:xfrm rot="18900000">
            <a:off x="5503319" y="375107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42" name="Multiply 84"/>
          <p:cNvSpPr/>
          <p:nvPr/>
        </p:nvSpPr>
        <p:spPr>
          <a:xfrm rot="18900000">
            <a:off x="5853767" y="299087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43" name="Multiply 84"/>
          <p:cNvSpPr/>
          <p:nvPr/>
        </p:nvSpPr>
        <p:spPr>
          <a:xfrm rot="18900000">
            <a:off x="3260452" y="39559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44" name="Multiply 84"/>
          <p:cNvSpPr/>
          <p:nvPr/>
        </p:nvSpPr>
        <p:spPr>
          <a:xfrm rot="18900000">
            <a:off x="2864174" y="392899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45" name="Multiply 84"/>
          <p:cNvSpPr/>
          <p:nvPr/>
        </p:nvSpPr>
        <p:spPr>
          <a:xfrm rot="18900000">
            <a:off x="3667511" y="39559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46" name="Multiply 84"/>
          <p:cNvSpPr/>
          <p:nvPr/>
        </p:nvSpPr>
        <p:spPr>
          <a:xfrm rot="18900000">
            <a:off x="4053002" y="400986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47" name="Multiply 84"/>
          <p:cNvSpPr/>
          <p:nvPr/>
        </p:nvSpPr>
        <p:spPr>
          <a:xfrm rot="18900000">
            <a:off x="4441190" y="398291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48" name="Multiply 84"/>
          <p:cNvSpPr/>
          <p:nvPr/>
        </p:nvSpPr>
        <p:spPr>
          <a:xfrm rot="18900000">
            <a:off x="4837468" y="398291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49" name="Multiply 84"/>
          <p:cNvSpPr/>
          <p:nvPr/>
        </p:nvSpPr>
        <p:spPr>
          <a:xfrm rot="18900000">
            <a:off x="5247221" y="392899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50" name="Multiply 84"/>
          <p:cNvSpPr/>
          <p:nvPr/>
        </p:nvSpPr>
        <p:spPr>
          <a:xfrm rot="18900000">
            <a:off x="5875332" y="329279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51" name="Multiply 84"/>
          <p:cNvSpPr/>
          <p:nvPr/>
        </p:nvSpPr>
        <p:spPr>
          <a:xfrm rot="18900000">
            <a:off x="5562625" y="400986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52" name="Multiply 84"/>
          <p:cNvSpPr/>
          <p:nvPr/>
        </p:nvSpPr>
        <p:spPr>
          <a:xfrm rot="18900000">
            <a:off x="5913073" y="369716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53" name="Multiply 84"/>
          <p:cNvSpPr/>
          <p:nvPr/>
        </p:nvSpPr>
        <p:spPr>
          <a:xfrm rot="18900000">
            <a:off x="5834896" y="398291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54" name="Multiply 84"/>
          <p:cNvSpPr/>
          <p:nvPr/>
        </p:nvSpPr>
        <p:spPr>
          <a:xfrm rot="18900000">
            <a:off x="5643497" y="351924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55" name="Multiply 84"/>
          <p:cNvSpPr/>
          <p:nvPr/>
        </p:nvSpPr>
        <p:spPr>
          <a:xfrm rot="18900000">
            <a:off x="3562375" y="187483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56" name="Multiply 84"/>
          <p:cNvSpPr/>
          <p:nvPr/>
        </p:nvSpPr>
        <p:spPr>
          <a:xfrm rot="18900000">
            <a:off x="3707946" y="219832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57" name="Multiply 84"/>
          <p:cNvSpPr/>
          <p:nvPr/>
        </p:nvSpPr>
        <p:spPr>
          <a:xfrm rot="18900000">
            <a:off x="3659421" y="245172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58" name="Multiply 84"/>
          <p:cNvSpPr/>
          <p:nvPr/>
        </p:nvSpPr>
        <p:spPr>
          <a:xfrm rot="18900000">
            <a:off x="3875083" y="192874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59" name="Multiply 84"/>
          <p:cNvSpPr/>
          <p:nvPr/>
        </p:nvSpPr>
        <p:spPr>
          <a:xfrm rot="18900000">
            <a:off x="2742865" y="187483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60" name="Multiply 84"/>
          <p:cNvSpPr/>
          <p:nvPr/>
        </p:nvSpPr>
        <p:spPr>
          <a:xfrm rot="18900000">
            <a:off x="3939780" y="231693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61" name="Multiply 84"/>
          <p:cNvSpPr/>
          <p:nvPr/>
        </p:nvSpPr>
        <p:spPr>
          <a:xfrm rot="18900000">
            <a:off x="4123092" y="211745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62" name="Multiply 84"/>
          <p:cNvSpPr/>
          <p:nvPr/>
        </p:nvSpPr>
        <p:spPr>
          <a:xfrm rot="18900000">
            <a:off x="4403450" y="19125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63" name="Multiply 84"/>
          <p:cNvSpPr/>
          <p:nvPr/>
        </p:nvSpPr>
        <p:spPr>
          <a:xfrm rot="18900000">
            <a:off x="4123092" y="188561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64" name="Multiply 84"/>
          <p:cNvSpPr/>
          <p:nvPr/>
        </p:nvSpPr>
        <p:spPr>
          <a:xfrm rot="18900000">
            <a:off x="2680866" y="247329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65" name="Multiply 84"/>
          <p:cNvSpPr/>
          <p:nvPr/>
        </p:nvSpPr>
        <p:spPr>
          <a:xfrm rot="18900000">
            <a:off x="4371102" y="221988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66" name="Multiply 84"/>
          <p:cNvSpPr/>
          <p:nvPr/>
        </p:nvSpPr>
        <p:spPr>
          <a:xfrm rot="18900000">
            <a:off x="4209356" y="247868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67" name="Multiply 84"/>
          <p:cNvSpPr/>
          <p:nvPr/>
        </p:nvSpPr>
        <p:spPr>
          <a:xfrm rot="18900000">
            <a:off x="4629895" y="185326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68" name="Multiply 84"/>
          <p:cNvSpPr/>
          <p:nvPr/>
        </p:nvSpPr>
        <p:spPr>
          <a:xfrm rot="18900000">
            <a:off x="4661523" y="216058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69" name="Multiply 84"/>
          <p:cNvSpPr/>
          <p:nvPr/>
        </p:nvSpPr>
        <p:spPr>
          <a:xfrm rot="18900000">
            <a:off x="4621807" y="245172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70" name="Multiply 84"/>
          <p:cNvSpPr/>
          <p:nvPr/>
        </p:nvSpPr>
        <p:spPr>
          <a:xfrm rot="18900000">
            <a:off x="5015387" y="19125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71" name="Multiply 84"/>
          <p:cNvSpPr/>
          <p:nvPr/>
        </p:nvSpPr>
        <p:spPr>
          <a:xfrm rot="18900000">
            <a:off x="5020779" y="21659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72" name="Multiply 84"/>
          <p:cNvSpPr/>
          <p:nvPr/>
        </p:nvSpPr>
        <p:spPr>
          <a:xfrm rot="18900000">
            <a:off x="5043244" y="243015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73" name="Multiply 84"/>
          <p:cNvSpPr/>
          <p:nvPr/>
        </p:nvSpPr>
        <p:spPr>
          <a:xfrm rot="18900000">
            <a:off x="5363139" y="187483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74" name="Multiply 84"/>
          <p:cNvSpPr/>
          <p:nvPr/>
        </p:nvSpPr>
        <p:spPr>
          <a:xfrm rot="18900000">
            <a:off x="5271484" y="216058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75" name="Multiply 84"/>
          <p:cNvSpPr/>
          <p:nvPr/>
        </p:nvSpPr>
        <p:spPr>
          <a:xfrm rot="18900000">
            <a:off x="5390096" y="245172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76" name="Multiply 84"/>
          <p:cNvSpPr/>
          <p:nvPr/>
        </p:nvSpPr>
        <p:spPr>
          <a:xfrm rot="18900000">
            <a:off x="5603062" y="216058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77" name="Multiply 84"/>
          <p:cNvSpPr/>
          <p:nvPr/>
        </p:nvSpPr>
        <p:spPr>
          <a:xfrm rot="18900000">
            <a:off x="5743241" y="19125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78" name="Multiply 84"/>
          <p:cNvSpPr/>
          <p:nvPr/>
        </p:nvSpPr>
        <p:spPr>
          <a:xfrm rot="18900000">
            <a:off x="5764806" y="245172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79" name="Multiply 84"/>
          <p:cNvSpPr/>
          <p:nvPr/>
        </p:nvSpPr>
        <p:spPr>
          <a:xfrm rot="18900000">
            <a:off x="5942727" y="220371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80" name="Multiply 84"/>
          <p:cNvSpPr/>
          <p:nvPr/>
        </p:nvSpPr>
        <p:spPr>
          <a:xfrm rot="18900000">
            <a:off x="6169169" y="188561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81" name="Multiply 84"/>
          <p:cNvSpPr/>
          <p:nvPr/>
        </p:nvSpPr>
        <p:spPr>
          <a:xfrm rot="18900000">
            <a:off x="6169169" y="247329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82" name="Multiply 84"/>
          <p:cNvSpPr/>
          <p:nvPr/>
        </p:nvSpPr>
        <p:spPr>
          <a:xfrm rot="18900000">
            <a:off x="6317437" y="216058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83" name="Multiply 84"/>
          <p:cNvSpPr/>
          <p:nvPr/>
        </p:nvSpPr>
        <p:spPr>
          <a:xfrm rot="18900000">
            <a:off x="6554662" y="192874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84" name="Multiply 84"/>
          <p:cNvSpPr/>
          <p:nvPr/>
        </p:nvSpPr>
        <p:spPr>
          <a:xfrm rot="18900000">
            <a:off x="6597794" y="239780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85" name="Multiply 84"/>
          <p:cNvSpPr/>
          <p:nvPr/>
        </p:nvSpPr>
        <p:spPr>
          <a:xfrm rot="18900000">
            <a:off x="6743365" y="219832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86" name="Multiply 84"/>
          <p:cNvSpPr/>
          <p:nvPr/>
        </p:nvSpPr>
        <p:spPr>
          <a:xfrm rot="18900000">
            <a:off x="6851195" y="188561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87" name="Multiply 84"/>
          <p:cNvSpPr/>
          <p:nvPr/>
        </p:nvSpPr>
        <p:spPr>
          <a:xfrm rot="18900000">
            <a:off x="6991375" y="247329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88" name="Multiply 84"/>
          <p:cNvSpPr/>
          <p:nvPr/>
        </p:nvSpPr>
        <p:spPr>
          <a:xfrm rot="18900000">
            <a:off x="7039898" y="216058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89" name="Multiply 84"/>
          <p:cNvSpPr/>
          <p:nvPr/>
        </p:nvSpPr>
        <p:spPr>
          <a:xfrm rot="18900000">
            <a:off x="6204215" y="292617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90" name="Multiply 84"/>
          <p:cNvSpPr/>
          <p:nvPr/>
        </p:nvSpPr>
        <p:spPr>
          <a:xfrm rot="18900000">
            <a:off x="6433354" y="287765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91" name="Multiply 84"/>
          <p:cNvSpPr/>
          <p:nvPr/>
        </p:nvSpPr>
        <p:spPr>
          <a:xfrm rot="18900000">
            <a:off x="6708320" y="287226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92" name="Multiply 84"/>
          <p:cNvSpPr/>
          <p:nvPr/>
        </p:nvSpPr>
        <p:spPr>
          <a:xfrm rot="18900000">
            <a:off x="6929372" y="298548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93" name="Multiply 84"/>
          <p:cNvSpPr/>
          <p:nvPr/>
        </p:nvSpPr>
        <p:spPr>
          <a:xfrm rot="18900000">
            <a:off x="6236564" y="319575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94" name="Multiply 84"/>
          <p:cNvSpPr/>
          <p:nvPr/>
        </p:nvSpPr>
        <p:spPr>
          <a:xfrm rot="18900000">
            <a:off x="6481877" y="3211927"/>
            <a:ext cx="111604"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95" name="Multiply 84"/>
          <p:cNvSpPr/>
          <p:nvPr/>
        </p:nvSpPr>
        <p:spPr>
          <a:xfrm rot="18900000">
            <a:off x="6764932" y="319575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96" name="Multiply 84"/>
          <p:cNvSpPr/>
          <p:nvPr/>
        </p:nvSpPr>
        <p:spPr>
          <a:xfrm rot="18900000">
            <a:off x="6250042" y="347611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97" name="Multiply 84"/>
          <p:cNvSpPr/>
          <p:nvPr/>
        </p:nvSpPr>
        <p:spPr>
          <a:xfrm rot="18900000">
            <a:off x="6543879" y="351924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98" name="Multiply 84"/>
          <p:cNvSpPr/>
          <p:nvPr/>
        </p:nvSpPr>
        <p:spPr>
          <a:xfrm rot="18900000">
            <a:off x="6851195" y="349767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99" name="Multiply 84"/>
          <p:cNvSpPr/>
          <p:nvPr/>
        </p:nvSpPr>
        <p:spPr>
          <a:xfrm rot="18900000">
            <a:off x="7010244" y="326045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00" name="Multiply 84"/>
          <p:cNvSpPr/>
          <p:nvPr/>
        </p:nvSpPr>
        <p:spPr>
          <a:xfrm rot="18900000">
            <a:off x="6282392" y="381038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01" name="Multiply 84"/>
          <p:cNvSpPr/>
          <p:nvPr/>
        </p:nvSpPr>
        <p:spPr>
          <a:xfrm rot="18900000">
            <a:off x="6282392" y="40152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02" name="Multiply 84"/>
          <p:cNvSpPr/>
          <p:nvPr/>
        </p:nvSpPr>
        <p:spPr>
          <a:xfrm rot="18900000">
            <a:off x="6595098" y="381038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03" name="Multiply 84"/>
          <p:cNvSpPr/>
          <p:nvPr/>
        </p:nvSpPr>
        <p:spPr>
          <a:xfrm rot="18900000">
            <a:off x="6923982" y="379421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04" name="Multiply 84"/>
          <p:cNvSpPr/>
          <p:nvPr/>
        </p:nvSpPr>
        <p:spPr>
          <a:xfrm rot="18900000">
            <a:off x="6597794" y="402604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05" name="Multiply 84"/>
          <p:cNvSpPr/>
          <p:nvPr/>
        </p:nvSpPr>
        <p:spPr>
          <a:xfrm rot="18900000">
            <a:off x="6967112" y="40152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06" name="Connecteur droit avec flèche 2"/>
          <p:cNvSpPr/>
          <p:nvPr/>
        </p:nvSpPr>
        <p:spPr>
          <a:xfrm flipV="1">
            <a:off x="2497166" y="2717320"/>
            <a:ext cx="4893334" cy="2157"/>
          </a:xfrm>
          <a:prstGeom prst="line">
            <a:avLst/>
          </a:prstGeom>
          <a:ln w="12700">
            <a:solidFill>
              <a:srgbClr val="3A5E8A"/>
            </a:solidFill>
            <a:prstDash val="dash"/>
          </a:ln>
        </p:spPr>
        <p:txBody>
          <a:bodyPr lIns="45719" rIns="45719"/>
          <a:lstStyle/>
          <a:p>
            <a:pPr/>
          </a:p>
        </p:txBody>
      </p:sp>
      <p:sp>
        <p:nvSpPr>
          <p:cNvPr id="407" name="ZoneTexte 126"/>
          <p:cNvSpPr txBox="1"/>
          <p:nvPr/>
        </p:nvSpPr>
        <p:spPr>
          <a:xfrm>
            <a:off x="4578287" y="1461099"/>
            <a:ext cx="752568"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atin typeface="Montserrat Light"/>
                <a:ea typeface="Montserrat Light"/>
                <a:cs typeface="Montserrat Light"/>
                <a:sym typeface="Montserrat Light"/>
              </a:defRPr>
            </a:lvl1pPr>
          </a:lstStyle>
          <a:p>
            <a:pPr/>
            <a:r>
              <a:t>Split 2</a:t>
            </a:r>
          </a:p>
        </p:txBody>
      </p:sp>
      <p:sp>
        <p:nvSpPr>
          <p:cNvPr id="408" name="ZoneTexte 133"/>
          <p:cNvSpPr txBox="1"/>
          <p:nvPr/>
        </p:nvSpPr>
        <p:spPr>
          <a:xfrm>
            <a:off x="2188953" y="2582532"/>
            <a:ext cx="394090"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atin typeface="Montserrat Light"/>
                <a:ea typeface="Montserrat Light"/>
                <a:cs typeface="Montserrat Light"/>
                <a:sym typeface="Montserrat Light"/>
              </a:defRPr>
            </a:lvl1pPr>
          </a:lstStyle>
          <a:p>
            <a:pPr/>
            <a:r>
              <a:t>60</a:t>
            </a:r>
          </a:p>
        </p:txBody>
      </p:sp>
      <p:sp>
        <p:nvSpPr>
          <p:cNvPr id="409" name="ZoneTexte 134"/>
          <p:cNvSpPr txBox="1"/>
          <p:nvPr/>
        </p:nvSpPr>
        <p:spPr>
          <a:xfrm>
            <a:off x="4694206" y="4210768"/>
            <a:ext cx="394090"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atin typeface="Montserrat Light"/>
                <a:ea typeface="Montserrat Light"/>
                <a:cs typeface="Montserrat Light"/>
                <a:sym typeface="Montserrat Light"/>
              </a:defRPr>
            </a:lvl1pPr>
          </a:lstStyle>
          <a:p>
            <a:pPr/>
            <a:r>
              <a:t>50</a:t>
            </a:r>
          </a:p>
        </p:txBody>
      </p:sp>
      <p:sp>
        <p:nvSpPr>
          <p:cNvPr id="410" name="Connecteur droit avec flèche 125"/>
          <p:cNvSpPr/>
          <p:nvPr/>
        </p:nvSpPr>
        <p:spPr>
          <a:xfrm flipV="1">
            <a:off x="4890996" y="1676757"/>
            <a:ext cx="1" cy="1057112"/>
          </a:xfrm>
          <a:prstGeom prst="line">
            <a:avLst/>
          </a:prstGeom>
          <a:ln w="12700">
            <a:solidFill>
              <a:srgbClr val="3A5E8A"/>
            </a:solidFill>
            <a:prstDash val="dash"/>
          </a:ln>
        </p:spPr>
        <p:txBody>
          <a:bodyPr lIns="45719" rIns="45719"/>
          <a:lstStyle/>
          <a:p>
            <a:pPr/>
          </a:p>
        </p:txBody>
      </p:sp>
      <p:sp>
        <p:nvSpPr>
          <p:cNvPr id="411" name="ZoneTexte 3"/>
          <p:cNvSpPr txBox="1"/>
          <p:nvPr/>
        </p:nvSpPr>
        <p:spPr>
          <a:xfrm>
            <a:off x="7285935" y="2528616"/>
            <a:ext cx="665234"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atin typeface="Montserrat Light"/>
                <a:ea typeface="Montserrat Light"/>
                <a:cs typeface="Montserrat Light"/>
                <a:sym typeface="Montserrat Light"/>
              </a:defRPr>
            </a:lvl1pPr>
          </a:lstStyle>
          <a:p>
            <a:pPr/>
            <a:r>
              <a:t>Split 1</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5" name="Title 16"/>
          <p:cNvSpPr txBox="1"/>
          <p:nvPr>
            <p:ph type="title"/>
          </p:nvPr>
        </p:nvSpPr>
        <p:spPr>
          <a:xfrm>
            <a:off x="228600" y="76200"/>
            <a:ext cx="8686800" cy="742950"/>
          </a:xfrm>
          <a:prstGeom prst="rect">
            <a:avLst/>
          </a:prstGeom>
        </p:spPr>
        <p:txBody>
          <a:bodyPr anchor="t"/>
          <a:lstStyle/>
          <a:p>
            <a:pPr/>
            <a:r>
              <a:t>Idea de los Árboles de Decisión</a:t>
            </a:r>
          </a:p>
        </p:txBody>
      </p:sp>
      <p:sp>
        <p:nvSpPr>
          <p:cNvPr id="416" name="Straight Arrow Connector 81"/>
          <p:cNvSpPr/>
          <p:nvPr/>
        </p:nvSpPr>
        <p:spPr>
          <a:xfrm flipV="1">
            <a:off x="2490337" y="1741458"/>
            <a:ext cx="1" cy="2667313"/>
          </a:xfrm>
          <a:prstGeom prst="line">
            <a:avLst/>
          </a:prstGeom>
          <a:ln w="28575">
            <a:solidFill>
              <a:srgbClr val="4A7EBB"/>
            </a:solidFill>
            <a:tailEnd type="triangle"/>
          </a:ln>
        </p:spPr>
        <p:txBody>
          <a:bodyPr lIns="45719" rIns="45719"/>
          <a:lstStyle/>
          <a:p>
            <a:pPr/>
          </a:p>
        </p:txBody>
      </p:sp>
      <p:sp>
        <p:nvSpPr>
          <p:cNvPr id="417" name="Straight Arrow Connector 83"/>
          <p:cNvSpPr/>
          <p:nvPr/>
        </p:nvSpPr>
        <p:spPr>
          <a:xfrm>
            <a:off x="2345306" y="4237726"/>
            <a:ext cx="4677517" cy="1"/>
          </a:xfrm>
          <a:prstGeom prst="line">
            <a:avLst/>
          </a:prstGeom>
          <a:ln w="28575">
            <a:solidFill>
              <a:srgbClr val="4A7EBB"/>
            </a:solidFill>
            <a:tailEnd type="triangle"/>
          </a:ln>
        </p:spPr>
        <p:txBody>
          <a:bodyPr lIns="45719" rIns="45719"/>
          <a:lstStyle/>
          <a:p>
            <a:pPr/>
          </a:p>
        </p:txBody>
      </p:sp>
      <p:sp>
        <p:nvSpPr>
          <p:cNvPr id="418" name="Multiply 84"/>
          <p:cNvSpPr/>
          <p:nvPr/>
        </p:nvSpPr>
        <p:spPr>
          <a:xfrm rot="18900000">
            <a:off x="3411413" y="335210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19" name="Multiply 84"/>
          <p:cNvSpPr/>
          <p:nvPr/>
        </p:nvSpPr>
        <p:spPr>
          <a:xfrm rot="18900000">
            <a:off x="3643248" y="324427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20" name="Multiply 84"/>
          <p:cNvSpPr/>
          <p:nvPr/>
        </p:nvSpPr>
        <p:spPr>
          <a:xfrm rot="18900000">
            <a:off x="3939781" y="309870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21" name="Multiply 84"/>
          <p:cNvSpPr/>
          <p:nvPr/>
        </p:nvSpPr>
        <p:spPr>
          <a:xfrm rot="18900000">
            <a:off x="3530026" y="300704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22" name="Multiply 84"/>
          <p:cNvSpPr/>
          <p:nvPr/>
        </p:nvSpPr>
        <p:spPr>
          <a:xfrm rot="18900000">
            <a:off x="3788819"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23" name="Multiply 84"/>
          <p:cNvSpPr/>
          <p:nvPr/>
        </p:nvSpPr>
        <p:spPr>
          <a:xfrm rot="18900000">
            <a:off x="3955955" y="335749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24" name="Multiply 84"/>
          <p:cNvSpPr/>
          <p:nvPr/>
        </p:nvSpPr>
        <p:spPr>
          <a:xfrm rot="18900000">
            <a:off x="4187790"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25" name="Multiply 84"/>
          <p:cNvSpPr/>
          <p:nvPr/>
        </p:nvSpPr>
        <p:spPr>
          <a:xfrm rot="18900000">
            <a:off x="3891257" y="36378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26" name="Multiply 84"/>
          <p:cNvSpPr/>
          <p:nvPr/>
        </p:nvSpPr>
        <p:spPr>
          <a:xfrm rot="18900000">
            <a:off x="4209356" y="342758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27" name="Multiply 84"/>
          <p:cNvSpPr/>
          <p:nvPr/>
        </p:nvSpPr>
        <p:spPr>
          <a:xfrm rot="18900000">
            <a:off x="3562375" y="369716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28" name="Multiply 84"/>
          <p:cNvSpPr/>
          <p:nvPr/>
        </p:nvSpPr>
        <p:spPr>
          <a:xfrm rot="18900000">
            <a:off x="3222709" y="185326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29" name="Multiply 84"/>
          <p:cNvSpPr/>
          <p:nvPr/>
        </p:nvSpPr>
        <p:spPr>
          <a:xfrm rot="18900000">
            <a:off x="3435675" y="210127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30" name="Multiply 84"/>
          <p:cNvSpPr/>
          <p:nvPr/>
        </p:nvSpPr>
        <p:spPr>
          <a:xfrm rot="18900000">
            <a:off x="3131055" y="221988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31" name="Multiply 84"/>
          <p:cNvSpPr/>
          <p:nvPr/>
        </p:nvSpPr>
        <p:spPr>
          <a:xfrm rot="18900000">
            <a:off x="2702431" y="219832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32" name="Multiply 84"/>
          <p:cNvSpPr/>
          <p:nvPr/>
        </p:nvSpPr>
        <p:spPr>
          <a:xfrm rot="18900000">
            <a:off x="3311671" y="246789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33" name="Multiply 84"/>
          <p:cNvSpPr/>
          <p:nvPr/>
        </p:nvSpPr>
        <p:spPr>
          <a:xfrm rot="18900000">
            <a:off x="2958526" y="246789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34" name="Multiply 84"/>
          <p:cNvSpPr/>
          <p:nvPr/>
        </p:nvSpPr>
        <p:spPr>
          <a:xfrm rot="18900000">
            <a:off x="2974700" y="199883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grpSp>
        <p:nvGrpSpPr>
          <p:cNvPr id="437" name="Rectangle 1"/>
          <p:cNvGrpSpPr/>
          <p:nvPr/>
        </p:nvGrpSpPr>
        <p:grpSpPr>
          <a:xfrm>
            <a:off x="7025136" y="4264685"/>
            <a:ext cx="375251" cy="380642"/>
            <a:chOff x="0" y="0"/>
            <a:chExt cx="375250" cy="380641"/>
          </a:xfrm>
        </p:grpSpPr>
        <p:sp>
          <p:nvSpPr>
            <p:cNvPr id="435" name="Square"/>
            <p:cNvSpPr/>
            <p:nvPr/>
          </p:nvSpPr>
          <p:spPr>
            <a:xfrm>
              <a:off x="-1" y="-1"/>
              <a:ext cx="375252" cy="380643"/>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latin typeface="Montserrat Light"/>
                  <a:ea typeface="Montserrat Light"/>
                  <a:cs typeface="Montserrat Light"/>
                  <a:sym typeface="Montserrat Light"/>
                </a:defRPr>
              </a:pPr>
            </a:p>
          </p:txBody>
        </p:sp>
        <p:sp>
          <p:nvSpPr>
            <p:cNvPr id="436" name="x1"/>
            <p:cNvSpPr txBox="1"/>
            <p:nvPr/>
          </p:nvSpPr>
          <p:spPr>
            <a:xfrm>
              <a:off x="-1" y="4900"/>
              <a:ext cx="375252"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latin typeface="Montserrat Light"/>
                  <a:ea typeface="Montserrat Light"/>
                  <a:cs typeface="Montserrat Light"/>
                  <a:sym typeface="Montserrat Light"/>
                </a:defRPr>
              </a:pPr>
              <a:r>
                <a:t>x</a:t>
              </a:r>
              <a:r>
                <a:rPr sz="800"/>
                <a:t>1</a:t>
              </a:r>
            </a:p>
          </p:txBody>
        </p:sp>
      </p:grpSp>
      <p:grpSp>
        <p:nvGrpSpPr>
          <p:cNvPr id="440" name="Rectangle 32"/>
          <p:cNvGrpSpPr/>
          <p:nvPr/>
        </p:nvGrpSpPr>
        <p:grpSpPr>
          <a:xfrm>
            <a:off x="2085974" y="1364052"/>
            <a:ext cx="375252" cy="380642"/>
            <a:chOff x="0" y="0"/>
            <a:chExt cx="375250" cy="380641"/>
          </a:xfrm>
        </p:grpSpPr>
        <p:sp>
          <p:nvSpPr>
            <p:cNvPr id="438" name="Square"/>
            <p:cNvSpPr/>
            <p:nvPr/>
          </p:nvSpPr>
          <p:spPr>
            <a:xfrm>
              <a:off x="-1" y="-1"/>
              <a:ext cx="375252" cy="380643"/>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latin typeface="Montserrat Light"/>
                  <a:ea typeface="Montserrat Light"/>
                  <a:cs typeface="Montserrat Light"/>
                  <a:sym typeface="Montserrat Light"/>
                </a:defRPr>
              </a:pPr>
            </a:p>
          </p:txBody>
        </p:sp>
        <p:sp>
          <p:nvSpPr>
            <p:cNvPr id="439" name="x2"/>
            <p:cNvSpPr txBox="1"/>
            <p:nvPr/>
          </p:nvSpPr>
          <p:spPr>
            <a:xfrm>
              <a:off x="-1" y="4900"/>
              <a:ext cx="375252"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latin typeface="Montserrat Light"/>
                  <a:ea typeface="Montserrat Light"/>
                  <a:cs typeface="Montserrat Light"/>
                  <a:sym typeface="Montserrat Light"/>
                </a:defRPr>
              </a:pPr>
              <a:r>
                <a:t>x</a:t>
              </a:r>
              <a:r>
                <a:rPr sz="800"/>
                <a:t>2</a:t>
              </a:r>
            </a:p>
          </p:txBody>
        </p:sp>
      </p:grpSp>
      <p:sp>
        <p:nvSpPr>
          <p:cNvPr id="441" name="Multiply 84"/>
          <p:cNvSpPr/>
          <p:nvPr/>
        </p:nvSpPr>
        <p:spPr>
          <a:xfrm rot="18900000">
            <a:off x="4284837" y="312027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42" name="Multiply 84"/>
          <p:cNvSpPr/>
          <p:nvPr/>
        </p:nvSpPr>
        <p:spPr>
          <a:xfrm rot="18900000">
            <a:off x="4523861" y="337906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43" name="Multiply 84"/>
          <p:cNvSpPr/>
          <p:nvPr/>
        </p:nvSpPr>
        <p:spPr>
          <a:xfrm rot="18900000">
            <a:off x="4579573" y="303400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44" name="Multiply 84"/>
          <p:cNvSpPr/>
          <p:nvPr/>
        </p:nvSpPr>
        <p:spPr>
          <a:xfrm rot="18900000">
            <a:off x="4397521" y="365942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45" name="Multiply 84"/>
          <p:cNvSpPr/>
          <p:nvPr/>
        </p:nvSpPr>
        <p:spPr>
          <a:xfrm rot="18900000">
            <a:off x="3271235" y="36378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46" name="Multiply 84"/>
          <p:cNvSpPr/>
          <p:nvPr/>
        </p:nvSpPr>
        <p:spPr>
          <a:xfrm rot="18900000">
            <a:off x="3206535" y="31256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47" name="Multiply 84"/>
          <p:cNvSpPr/>
          <p:nvPr/>
        </p:nvSpPr>
        <p:spPr>
          <a:xfrm rot="18900000">
            <a:off x="3034008" y="340602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48" name="Multiply 84"/>
          <p:cNvSpPr/>
          <p:nvPr/>
        </p:nvSpPr>
        <p:spPr>
          <a:xfrm rot="18900000">
            <a:off x="3365586"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49" name="Multiply 84"/>
          <p:cNvSpPr/>
          <p:nvPr/>
        </p:nvSpPr>
        <p:spPr>
          <a:xfrm rot="18900000">
            <a:off x="2990874" y="2888435"/>
            <a:ext cx="111604"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50" name="Multiply 84"/>
          <p:cNvSpPr/>
          <p:nvPr/>
        </p:nvSpPr>
        <p:spPr>
          <a:xfrm rot="18900000">
            <a:off x="2796782" y="317418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51" name="Multiply 84"/>
          <p:cNvSpPr/>
          <p:nvPr/>
        </p:nvSpPr>
        <p:spPr>
          <a:xfrm rot="18900000">
            <a:off x="4782833" y="326045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52" name="Multiply 84"/>
          <p:cNvSpPr/>
          <p:nvPr/>
        </p:nvSpPr>
        <p:spPr>
          <a:xfrm rot="18900000">
            <a:off x="4811409" y="358933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53" name="Multiply 84"/>
          <p:cNvSpPr/>
          <p:nvPr/>
        </p:nvSpPr>
        <p:spPr>
          <a:xfrm rot="18900000">
            <a:off x="4123092" y="375107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54" name="Multiply 84"/>
          <p:cNvSpPr/>
          <p:nvPr/>
        </p:nvSpPr>
        <p:spPr>
          <a:xfrm rot="18900000">
            <a:off x="3672902" y="347071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55" name="Multiply 84"/>
          <p:cNvSpPr/>
          <p:nvPr/>
        </p:nvSpPr>
        <p:spPr>
          <a:xfrm rot="18900000">
            <a:off x="2974700" y="372412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56" name="Multiply 84"/>
          <p:cNvSpPr/>
          <p:nvPr/>
        </p:nvSpPr>
        <p:spPr>
          <a:xfrm rot="18900000">
            <a:off x="2764431" y="356237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57" name="Multiply 84"/>
          <p:cNvSpPr/>
          <p:nvPr/>
        </p:nvSpPr>
        <p:spPr>
          <a:xfrm rot="18900000">
            <a:off x="4627198" y="377803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58" name="Multiply 84"/>
          <p:cNvSpPr/>
          <p:nvPr/>
        </p:nvSpPr>
        <p:spPr>
          <a:xfrm rot="18900000">
            <a:off x="4953385" y="301244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59" name="Multiply 84"/>
          <p:cNvSpPr/>
          <p:nvPr/>
        </p:nvSpPr>
        <p:spPr>
          <a:xfrm rot="18900000">
            <a:off x="4695491" y="28021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60" name="Multiply 84"/>
          <p:cNvSpPr/>
          <p:nvPr/>
        </p:nvSpPr>
        <p:spPr>
          <a:xfrm rot="18900000">
            <a:off x="5069302" y="337906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61" name="Multiply 84"/>
          <p:cNvSpPr/>
          <p:nvPr/>
        </p:nvSpPr>
        <p:spPr>
          <a:xfrm rot="18900000">
            <a:off x="5069302" y="369716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62" name="Multiply 84"/>
          <p:cNvSpPr/>
          <p:nvPr/>
        </p:nvSpPr>
        <p:spPr>
          <a:xfrm rot="18900000">
            <a:off x="5295744" y="3104095"/>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63" name="Multiply 84"/>
          <p:cNvSpPr/>
          <p:nvPr/>
        </p:nvSpPr>
        <p:spPr>
          <a:xfrm rot="18900000">
            <a:off x="5363139" y="347611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64" name="Multiply 84"/>
          <p:cNvSpPr/>
          <p:nvPr/>
        </p:nvSpPr>
        <p:spPr>
          <a:xfrm rot="18900000">
            <a:off x="5185219"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65" name="Multiply 84"/>
          <p:cNvSpPr/>
          <p:nvPr/>
        </p:nvSpPr>
        <p:spPr>
          <a:xfrm rot="18900000">
            <a:off x="5570713" y="286686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66" name="Multiply 84"/>
          <p:cNvSpPr/>
          <p:nvPr/>
        </p:nvSpPr>
        <p:spPr>
          <a:xfrm rot="18900000">
            <a:off x="5568017" y="323888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67" name="Multiply 84"/>
          <p:cNvSpPr/>
          <p:nvPr/>
        </p:nvSpPr>
        <p:spPr>
          <a:xfrm rot="18900000">
            <a:off x="5503319" y="375107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68" name="Multiply 84"/>
          <p:cNvSpPr/>
          <p:nvPr/>
        </p:nvSpPr>
        <p:spPr>
          <a:xfrm rot="18900000">
            <a:off x="5853767" y="299087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69" name="Multiply 84"/>
          <p:cNvSpPr/>
          <p:nvPr/>
        </p:nvSpPr>
        <p:spPr>
          <a:xfrm rot="18900000">
            <a:off x="3260452" y="39559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70" name="Multiply 84"/>
          <p:cNvSpPr/>
          <p:nvPr/>
        </p:nvSpPr>
        <p:spPr>
          <a:xfrm rot="18900000">
            <a:off x="2864174" y="392899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71" name="Multiply 84"/>
          <p:cNvSpPr/>
          <p:nvPr/>
        </p:nvSpPr>
        <p:spPr>
          <a:xfrm rot="18900000">
            <a:off x="3667511" y="39559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72" name="Multiply 84"/>
          <p:cNvSpPr/>
          <p:nvPr/>
        </p:nvSpPr>
        <p:spPr>
          <a:xfrm rot="18900000">
            <a:off x="4053002" y="400986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73" name="Multiply 84"/>
          <p:cNvSpPr/>
          <p:nvPr/>
        </p:nvSpPr>
        <p:spPr>
          <a:xfrm rot="18900000">
            <a:off x="4441190" y="398291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74" name="Multiply 84"/>
          <p:cNvSpPr/>
          <p:nvPr/>
        </p:nvSpPr>
        <p:spPr>
          <a:xfrm rot="18900000">
            <a:off x="4837468" y="398291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75" name="Multiply 84"/>
          <p:cNvSpPr/>
          <p:nvPr/>
        </p:nvSpPr>
        <p:spPr>
          <a:xfrm rot="18900000">
            <a:off x="5247221" y="392899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76" name="Multiply 84"/>
          <p:cNvSpPr/>
          <p:nvPr/>
        </p:nvSpPr>
        <p:spPr>
          <a:xfrm rot="18900000">
            <a:off x="5875332" y="329279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77" name="Multiply 84"/>
          <p:cNvSpPr/>
          <p:nvPr/>
        </p:nvSpPr>
        <p:spPr>
          <a:xfrm rot="18900000">
            <a:off x="5562625" y="400986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78" name="Multiply 84"/>
          <p:cNvSpPr/>
          <p:nvPr/>
        </p:nvSpPr>
        <p:spPr>
          <a:xfrm rot="18900000">
            <a:off x="5913073" y="369716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79" name="Multiply 84"/>
          <p:cNvSpPr/>
          <p:nvPr/>
        </p:nvSpPr>
        <p:spPr>
          <a:xfrm rot="18900000">
            <a:off x="5834896" y="398291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80" name="Multiply 84"/>
          <p:cNvSpPr/>
          <p:nvPr/>
        </p:nvSpPr>
        <p:spPr>
          <a:xfrm rot="18900000">
            <a:off x="5643497" y="351924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81" name="Multiply 84"/>
          <p:cNvSpPr/>
          <p:nvPr/>
        </p:nvSpPr>
        <p:spPr>
          <a:xfrm rot="18900000">
            <a:off x="3562375" y="187483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82" name="Multiply 84"/>
          <p:cNvSpPr/>
          <p:nvPr/>
        </p:nvSpPr>
        <p:spPr>
          <a:xfrm rot="18900000">
            <a:off x="3707946" y="219832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83" name="Multiply 84"/>
          <p:cNvSpPr/>
          <p:nvPr/>
        </p:nvSpPr>
        <p:spPr>
          <a:xfrm rot="18900000">
            <a:off x="3659421" y="245172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84" name="Multiply 84"/>
          <p:cNvSpPr/>
          <p:nvPr/>
        </p:nvSpPr>
        <p:spPr>
          <a:xfrm rot="18900000">
            <a:off x="3875083" y="192874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85" name="Multiply 84"/>
          <p:cNvSpPr/>
          <p:nvPr/>
        </p:nvSpPr>
        <p:spPr>
          <a:xfrm rot="18900000">
            <a:off x="2742865" y="187483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86" name="Multiply 84"/>
          <p:cNvSpPr/>
          <p:nvPr/>
        </p:nvSpPr>
        <p:spPr>
          <a:xfrm rot="18900000">
            <a:off x="3939780" y="231693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87" name="Multiply 84"/>
          <p:cNvSpPr/>
          <p:nvPr/>
        </p:nvSpPr>
        <p:spPr>
          <a:xfrm rot="18900000">
            <a:off x="4123092" y="211745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88" name="Multiply 84"/>
          <p:cNvSpPr/>
          <p:nvPr/>
        </p:nvSpPr>
        <p:spPr>
          <a:xfrm rot="18900000">
            <a:off x="4403450" y="19125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89" name="Multiply 84"/>
          <p:cNvSpPr/>
          <p:nvPr/>
        </p:nvSpPr>
        <p:spPr>
          <a:xfrm rot="18900000">
            <a:off x="4123092" y="188561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90" name="Multiply 84"/>
          <p:cNvSpPr/>
          <p:nvPr/>
        </p:nvSpPr>
        <p:spPr>
          <a:xfrm rot="18900000">
            <a:off x="2680866" y="247329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91" name="Multiply 84"/>
          <p:cNvSpPr/>
          <p:nvPr/>
        </p:nvSpPr>
        <p:spPr>
          <a:xfrm rot="18900000">
            <a:off x="4371102" y="221988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92" name="Multiply 84"/>
          <p:cNvSpPr/>
          <p:nvPr/>
        </p:nvSpPr>
        <p:spPr>
          <a:xfrm rot="18900000">
            <a:off x="4209356" y="247868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93" name="Multiply 84"/>
          <p:cNvSpPr/>
          <p:nvPr/>
        </p:nvSpPr>
        <p:spPr>
          <a:xfrm rot="18900000">
            <a:off x="4629895" y="185326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94" name="Multiply 84"/>
          <p:cNvSpPr/>
          <p:nvPr/>
        </p:nvSpPr>
        <p:spPr>
          <a:xfrm rot="18900000">
            <a:off x="4661523" y="216058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95" name="Multiply 84"/>
          <p:cNvSpPr/>
          <p:nvPr/>
        </p:nvSpPr>
        <p:spPr>
          <a:xfrm rot="18900000">
            <a:off x="4621807" y="245172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96" name="Multiply 84"/>
          <p:cNvSpPr/>
          <p:nvPr/>
        </p:nvSpPr>
        <p:spPr>
          <a:xfrm rot="18900000">
            <a:off x="5015387" y="19125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97" name="Multiply 84"/>
          <p:cNvSpPr/>
          <p:nvPr/>
        </p:nvSpPr>
        <p:spPr>
          <a:xfrm rot="18900000">
            <a:off x="5020779" y="21659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98" name="Multiply 84"/>
          <p:cNvSpPr/>
          <p:nvPr/>
        </p:nvSpPr>
        <p:spPr>
          <a:xfrm rot="18900000">
            <a:off x="5043244" y="243015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99" name="Multiply 84"/>
          <p:cNvSpPr/>
          <p:nvPr/>
        </p:nvSpPr>
        <p:spPr>
          <a:xfrm rot="18900000">
            <a:off x="5363139" y="187483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00" name="Multiply 84"/>
          <p:cNvSpPr/>
          <p:nvPr/>
        </p:nvSpPr>
        <p:spPr>
          <a:xfrm rot="18900000">
            <a:off x="5271484" y="216058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01" name="Multiply 84"/>
          <p:cNvSpPr/>
          <p:nvPr/>
        </p:nvSpPr>
        <p:spPr>
          <a:xfrm rot="18900000">
            <a:off x="5390096" y="245172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02" name="Multiply 84"/>
          <p:cNvSpPr/>
          <p:nvPr/>
        </p:nvSpPr>
        <p:spPr>
          <a:xfrm rot="18900000">
            <a:off x="5603062" y="216058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03" name="Multiply 84"/>
          <p:cNvSpPr/>
          <p:nvPr/>
        </p:nvSpPr>
        <p:spPr>
          <a:xfrm rot="18900000">
            <a:off x="5743241" y="19125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04" name="Multiply 84"/>
          <p:cNvSpPr/>
          <p:nvPr/>
        </p:nvSpPr>
        <p:spPr>
          <a:xfrm rot="18900000">
            <a:off x="5764806" y="245172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05" name="Multiply 84"/>
          <p:cNvSpPr/>
          <p:nvPr/>
        </p:nvSpPr>
        <p:spPr>
          <a:xfrm rot="18900000">
            <a:off x="5942727" y="220371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06" name="Multiply 84"/>
          <p:cNvSpPr/>
          <p:nvPr/>
        </p:nvSpPr>
        <p:spPr>
          <a:xfrm rot="18900000">
            <a:off x="6169169" y="188561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07" name="Multiply 84"/>
          <p:cNvSpPr/>
          <p:nvPr/>
        </p:nvSpPr>
        <p:spPr>
          <a:xfrm rot="18900000">
            <a:off x="6169169" y="247329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08" name="Multiply 84"/>
          <p:cNvSpPr/>
          <p:nvPr/>
        </p:nvSpPr>
        <p:spPr>
          <a:xfrm rot="18900000">
            <a:off x="6317437" y="216058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09" name="Multiply 84"/>
          <p:cNvSpPr/>
          <p:nvPr/>
        </p:nvSpPr>
        <p:spPr>
          <a:xfrm rot="18900000">
            <a:off x="6554662" y="192874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10" name="Multiply 84"/>
          <p:cNvSpPr/>
          <p:nvPr/>
        </p:nvSpPr>
        <p:spPr>
          <a:xfrm rot="18900000">
            <a:off x="6597794" y="239780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11" name="Multiply 84"/>
          <p:cNvSpPr/>
          <p:nvPr/>
        </p:nvSpPr>
        <p:spPr>
          <a:xfrm rot="18900000">
            <a:off x="6743365" y="219832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12" name="Multiply 84"/>
          <p:cNvSpPr/>
          <p:nvPr/>
        </p:nvSpPr>
        <p:spPr>
          <a:xfrm rot="18900000">
            <a:off x="6851195" y="188561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13" name="Multiply 84"/>
          <p:cNvSpPr/>
          <p:nvPr/>
        </p:nvSpPr>
        <p:spPr>
          <a:xfrm rot="18900000">
            <a:off x="6991375" y="247329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14" name="Multiply 84"/>
          <p:cNvSpPr/>
          <p:nvPr/>
        </p:nvSpPr>
        <p:spPr>
          <a:xfrm rot="18900000">
            <a:off x="7039898" y="216058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15" name="Multiply 84"/>
          <p:cNvSpPr/>
          <p:nvPr/>
        </p:nvSpPr>
        <p:spPr>
          <a:xfrm rot="18900000">
            <a:off x="6204215" y="292617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16" name="Multiply 84"/>
          <p:cNvSpPr/>
          <p:nvPr/>
        </p:nvSpPr>
        <p:spPr>
          <a:xfrm rot="18900000">
            <a:off x="6433354" y="287765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17" name="Multiply 84"/>
          <p:cNvSpPr/>
          <p:nvPr/>
        </p:nvSpPr>
        <p:spPr>
          <a:xfrm rot="18900000">
            <a:off x="6708320" y="287226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18" name="Multiply 84"/>
          <p:cNvSpPr/>
          <p:nvPr/>
        </p:nvSpPr>
        <p:spPr>
          <a:xfrm rot="18900000">
            <a:off x="6929372" y="298548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19" name="Multiply 84"/>
          <p:cNvSpPr/>
          <p:nvPr/>
        </p:nvSpPr>
        <p:spPr>
          <a:xfrm rot="18900000">
            <a:off x="6236564" y="319575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20" name="Multiply 84"/>
          <p:cNvSpPr/>
          <p:nvPr/>
        </p:nvSpPr>
        <p:spPr>
          <a:xfrm rot="18900000">
            <a:off x="6481877" y="3211927"/>
            <a:ext cx="111604"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21" name="Multiply 84"/>
          <p:cNvSpPr/>
          <p:nvPr/>
        </p:nvSpPr>
        <p:spPr>
          <a:xfrm rot="18900000">
            <a:off x="6764932" y="319575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22" name="Multiply 84"/>
          <p:cNvSpPr/>
          <p:nvPr/>
        </p:nvSpPr>
        <p:spPr>
          <a:xfrm rot="18900000">
            <a:off x="6250042" y="347611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23" name="Multiply 84"/>
          <p:cNvSpPr/>
          <p:nvPr/>
        </p:nvSpPr>
        <p:spPr>
          <a:xfrm rot="18900000">
            <a:off x="6543879" y="351924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24" name="Multiply 84"/>
          <p:cNvSpPr/>
          <p:nvPr/>
        </p:nvSpPr>
        <p:spPr>
          <a:xfrm rot="18900000">
            <a:off x="6851195" y="349767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25" name="Multiply 84"/>
          <p:cNvSpPr/>
          <p:nvPr/>
        </p:nvSpPr>
        <p:spPr>
          <a:xfrm rot="18900000">
            <a:off x="7010244" y="326045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26" name="Multiply 84"/>
          <p:cNvSpPr/>
          <p:nvPr/>
        </p:nvSpPr>
        <p:spPr>
          <a:xfrm rot="18900000">
            <a:off x="6282392" y="381038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27" name="Multiply 84"/>
          <p:cNvSpPr/>
          <p:nvPr/>
        </p:nvSpPr>
        <p:spPr>
          <a:xfrm rot="18900000">
            <a:off x="6282392" y="40152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28" name="Multiply 84"/>
          <p:cNvSpPr/>
          <p:nvPr/>
        </p:nvSpPr>
        <p:spPr>
          <a:xfrm rot="18900000">
            <a:off x="6595098" y="381038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29" name="Multiply 84"/>
          <p:cNvSpPr/>
          <p:nvPr/>
        </p:nvSpPr>
        <p:spPr>
          <a:xfrm rot="18900000">
            <a:off x="6923982" y="379421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30" name="Multiply 84"/>
          <p:cNvSpPr/>
          <p:nvPr/>
        </p:nvSpPr>
        <p:spPr>
          <a:xfrm rot="18900000">
            <a:off x="6597794" y="402604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31" name="Multiply 84"/>
          <p:cNvSpPr/>
          <p:nvPr/>
        </p:nvSpPr>
        <p:spPr>
          <a:xfrm rot="18900000">
            <a:off x="6967112" y="40152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32" name="Connecteur droit avec flèche 2"/>
          <p:cNvSpPr/>
          <p:nvPr/>
        </p:nvSpPr>
        <p:spPr>
          <a:xfrm flipV="1">
            <a:off x="2497166" y="2717320"/>
            <a:ext cx="4893334" cy="2157"/>
          </a:xfrm>
          <a:prstGeom prst="line">
            <a:avLst/>
          </a:prstGeom>
          <a:ln w="12700">
            <a:solidFill>
              <a:srgbClr val="3A5E8A"/>
            </a:solidFill>
            <a:prstDash val="dash"/>
          </a:ln>
        </p:spPr>
        <p:txBody>
          <a:bodyPr lIns="45719" rIns="45719"/>
          <a:lstStyle/>
          <a:p>
            <a:pPr/>
          </a:p>
        </p:txBody>
      </p:sp>
      <p:sp>
        <p:nvSpPr>
          <p:cNvPr id="533" name="ZoneTexte 3"/>
          <p:cNvSpPr txBox="1"/>
          <p:nvPr/>
        </p:nvSpPr>
        <p:spPr>
          <a:xfrm>
            <a:off x="7285935" y="2528616"/>
            <a:ext cx="665234"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atin typeface="Montserrat Light"/>
                <a:ea typeface="Montserrat Light"/>
                <a:cs typeface="Montserrat Light"/>
                <a:sym typeface="Montserrat Light"/>
              </a:defRPr>
            </a:lvl1pPr>
          </a:lstStyle>
          <a:p>
            <a:pPr/>
            <a:r>
              <a:t>Split 1</a:t>
            </a:r>
          </a:p>
        </p:txBody>
      </p:sp>
      <p:sp>
        <p:nvSpPr>
          <p:cNvPr id="534" name="ZoneTexte 126"/>
          <p:cNvSpPr txBox="1"/>
          <p:nvPr/>
        </p:nvSpPr>
        <p:spPr>
          <a:xfrm>
            <a:off x="4578287" y="1461098"/>
            <a:ext cx="752568"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atin typeface="Montserrat Light"/>
                <a:ea typeface="Montserrat Light"/>
                <a:cs typeface="Montserrat Light"/>
                <a:sym typeface="Montserrat Light"/>
              </a:defRPr>
            </a:lvl1pPr>
          </a:lstStyle>
          <a:p>
            <a:pPr/>
            <a:r>
              <a:t>Split 2</a:t>
            </a:r>
          </a:p>
        </p:txBody>
      </p:sp>
      <p:sp>
        <p:nvSpPr>
          <p:cNvPr id="535" name="ZoneTexte 133"/>
          <p:cNvSpPr txBox="1"/>
          <p:nvPr/>
        </p:nvSpPr>
        <p:spPr>
          <a:xfrm>
            <a:off x="2188953" y="2582532"/>
            <a:ext cx="394090"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atin typeface="Montserrat Light"/>
                <a:ea typeface="Montserrat Light"/>
                <a:cs typeface="Montserrat Light"/>
                <a:sym typeface="Montserrat Light"/>
              </a:defRPr>
            </a:lvl1pPr>
          </a:lstStyle>
          <a:p>
            <a:pPr/>
            <a:r>
              <a:t>60</a:t>
            </a:r>
          </a:p>
        </p:txBody>
      </p:sp>
      <p:sp>
        <p:nvSpPr>
          <p:cNvPr id="536" name="ZoneTexte 134"/>
          <p:cNvSpPr txBox="1"/>
          <p:nvPr/>
        </p:nvSpPr>
        <p:spPr>
          <a:xfrm>
            <a:off x="4694206" y="4210768"/>
            <a:ext cx="394090"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atin typeface="Montserrat Light"/>
                <a:ea typeface="Montserrat Light"/>
                <a:cs typeface="Montserrat Light"/>
                <a:sym typeface="Montserrat Light"/>
              </a:defRPr>
            </a:lvl1pPr>
          </a:lstStyle>
          <a:p>
            <a:pPr/>
            <a:r>
              <a:t>50</a:t>
            </a:r>
          </a:p>
        </p:txBody>
      </p:sp>
      <p:sp>
        <p:nvSpPr>
          <p:cNvPr id="537" name="Connecteur droit avec flèche 135"/>
          <p:cNvSpPr/>
          <p:nvPr/>
        </p:nvSpPr>
        <p:spPr>
          <a:xfrm flipH="1" flipV="1">
            <a:off x="6138233" y="2733402"/>
            <a:ext cx="2162" cy="1500998"/>
          </a:xfrm>
          <a:prstGeom prst="line">
            <a:avLst/>
          </a:prstGeom>
          <a:ln w="12700">
            <a:solidFill>
              <a:srgbClr val="3A5E8A"/>
            </a:solidFill>
            <a:prstDash val="dash"/>
          </a:ln>
        </p:spPr>
        <p:txBody>
          <a:bodyPr lIns="45719" rIns="45719"/>
          <a:lstStyle/>
          <a:p>
            <a:pPr/>
          </a:p>
        </p:txBody>
      </p:sp>
      <p:sp>
        <p:nvSpPr>
          <p:cNvPr id="538" name="ZoneTexte 136"/>
          <p:cNvSpPr txBox="1"/>
          <p:nvPr/>
        </p:nvSpPr>
        <p:spPr>
          <a:xfrm>
            <a:off x="5822829" y="2509747"/>
            <a:ext cx="678777" cy="269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atin typeface="Montserrat Light"/>
                <a:ea typeface="Montserrat Light"/>
                <a:cs typeface="Montserrat Light"/>
                <a:sym typeface="Montserrat Light"/>
              </a:defRPr>
            </a:lvl1pPr>
          </a:lstStyle>
          <a:p>
            <a:pPr/>
            <a:r>
              <a:t>Split 3</a:t>
            </a:r>
          </a:p>
        </p:txBody>
      </p:sp>
      <p:sp>
        <p:nvSpPr>
          <p:cNvPr id="539" name="ZoneTexte 137"/>
          <p:cNvSpPr txBox="1"/>
          <p:nvPr/>
        </p:nvSpPr>
        <p:spPr>
          <a:xfrm>
            <a:off x="5938746" y="4210768"/>
            <a:ext cx="394090"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atin typeface="Montserrat Light"/>
                <a:ea typeface="Montserrat Light"/>
                <a:cs typeface="Montserrat Light"/>
                <a:sym typeface="Montserrat Light"/>
              </a:defRPr>
            </a:lvl1pPr>
          </a:lstStyle>
          <a:p>
            <a:pPr/>
            <a:r>
              <a:t>70</a:t>
            </a:r>
          </a:p>
        </p:txBody>
      </p:sp>
      <p:sp>
        <p:nvSpPr>
          <p:cNvPr id="540" name="Connecteur droit avec flèche 125"/>
          <p:cNvSpPr/>
          <p:nvPr/>
        </p:nvSpPr>
        <p:spPr>
          <a:xfrm flipV="1">
            <a:off x="4890996" y="1676757"/>
            <a:ext cx="1" cy="1057112"/>
          </a:xfrm>
          <a:prstGeom prst="line">
            <a:avLst/>
          </a:prstGeom>
          <a:ln w="12700">
            <a:solidFill>
              <a:srgbClr val="3A5E8A"/>
            </a:solidFill>
            <a:prstDash val="dash"/>
          </a:ln>
        </p:spPr>
        <p:txBody>
          <a:bodyPr lIns="45719" rIns="45719"/>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4" name="Title 16"/>
          <p:cNvSpPr txBox="1"/>
          <p:nvPr>
            <p:ph type="title"/>
          </p:nvPr>
        </p:nvSpPr>
        <p:spPr>
          <a:xfrm>
            <a:off x="228600" y="76200"/>
            <a:ext cx="8686800" cy="742950"/>
          </a:xfrm>
          <a:prstGeom prst="rect">
            <a:avLst/>
          </a:prstGeom>
        </p:spPr>
        <p:txBody>
          <a:bodyPr anchor="t"/>
          <a:lstStyle/>
          <a:p>
            <a:pPr/>
            <a:r>
              <a:t>Idea de los Árboles de Decisión</a:t>
            </a:r>
          </a:p>
        </p:txBody>
      </p:sp>
      <p:sp>
        <p:nvSpPr>
          <p:cNvPr id="545" name="Connecteur droit avec flèche 138"/>
          <p:cNvSpPr/>
          <p:nvPr/>
        </p:nvSpPr>
        <p:spPr>
          <a:xfrm flipV="1">
            <a:off x="6138434" y="3714750"/>
            <a:ext cx="1081537" cy="2158"/>
          </a:xfrm>
          <a:prstGeom prst="line">
            <a:avLst/>
          </a:prstGeom>
          <a:ln w="12700">
            <a:solidFill>
              <a:srgbClr val="3A5E8A"/>
            </a:solidFill>
            <a:prstDash val="dash"/>
          </a:ln>
        </p:spPr>
        <p:txBody>
          <a:bodyPr lIns="45719" rIns="45719"/>
          <a:lstStyle/>
          <a:p>
            <a:pPr/>
          </a:p>
        </p:txBody>
      </p:sp>
      <p:sp>
        <p:nvSpPr>
          <p:cNvPr id="546" name="ZoneTexte 139"/>
          <p:cNvSpPr txBox="1"/>
          <p:nvPr/>
        </p:nvSpPr>
        <p:spPr>
          <a:xfrm>
            <a:off x="7135661" y="3558394"/>
            <a:ext cx="683512"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atin typeface="Montserrat Light"/>
                <a:ea typeface="Montserrat Light"/>
                <a:cs typeface="Montserrat Light"/>
                <a:sym typeface="Montserrat Light"/>
              </a:defRPr>
            </a:lvl1pPr>
          </a:lstStyle>
          <a:p>
            <a:pPr/>
            <a:r>
              <a:t>Split 4</a:t>
            </a:r>
          </a:p>
        </p:txBody>
      </p:sp>
      <p:sp>
        <p:nvSpPr>
          <p:cNvPr id="547" name="Straight Arrow Connector 81"/>
          <p:cNvSpPr/>
          <p:nvPr/>
        </p:nvSpPr>
        <p:spPr>
          <a:xfrm flipV="1">
            <a:off x="2490337" y="1741458"/>
            <a:ext cx="1" cy="2667313"/>
          </a:xfrm>
          <a:prstGeom prst="line">
            <a:avLst/>
          </a:prstGeom>
          <a:ln w="28575">
            <a:solidFill>
              <a:srgbClr val="4A7EBB"/>
            </a:solidFill>
            <a:tailEnd type="triangle"/>
          </a:ln>
        </p:spPr>
        <p:txBody>
          <a:bodyPr lIns="45719" rIns="45719"/>
          <a:lstStyle/>
          <a:p>
            <a:pPr/>
          </a:p>
        </p:txBody>
      </p:sp>
      <p:sp>
        <p:nvSpPr>
          <p:cNvPr id="548" name="Straight Arrow Connector 83"/>
          <p:cNvSpPr/>
          <p:nvPr/>
        </p:nvSpPr>
        <p:spPr>
          <a:xfrm>
            <a:off x="2345306" y="4237726"/>
            <a:ext cx="4677517" cy="1"/>
          </a:xfrm>
          <a:prstGeom prst="line">
            <a:avLst/>
          </a:prstGeom>
          <a:ln w="28575">
            <a:solidFill>
              <a:srgbClr val="4A7EBB"/>
            </a:solidFill>
            <a:tailEnd type="triangle"/>
          </a:ln>
        </p:spPr>
        <p:txBody>
          <a:bodyPr lIns="45719" rIns="45719"/>
          <a:lstStyle/>
          <a:p>
            <a:pPr/>
          </a:p>
        </p:txBody>
      </p:sp>
      <p:sp>
        <p:nvSpPr>
          <p:cNvPr id="549" name="Multiply 84"/>
          <p:cNvSpPr/>
          <p:nvPr/>
        </p:nvSpPr>
        <p:spPr>
          <a:xfrm rot="18900000">
            <a:off x="3411413" y="335210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50" name="Multiply 84"/>
          <p:cNvSpPr/>
          <p:nvPr/>
        </p:nvSpPr>
        <p:spPr>
          <a:xfrm rot="18900000">
            <a:off x="3643248" y="324427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51" name="Multiply 84"/>
          <p:cNvSpPr/>
          <p:nvPr/>
        </p:nvSpPr>
        <p:spPr>
          <a:xfrm rot="18900000">
            <a:off x="3939781" y="309870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52" name="Multiply 84"/>
          <p:cNvSpPr/>
          <p:nvPr/>
        </p:nvSpPr>
        <p:spPr>
          <a:xfrm rot="18900000">
            <a:off x="3530026" y="300704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53" name="Multiply 84"/>
          <p:cNvSpPr/>
          <p:nvPr/>
        </p:nvSpPr>
        <p:spPr>
          <a:xfrm rot="18900000">
            <a:off x="3788819"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54" name="Multiply 84"/>
          <p:cNvSpPr/>
          <p:nvPr/>
        </p:nvSpPr>
        <p:spPr>
          <a:xfrm rot="18900000">
            <a:off x="3955955" y="335749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55" name="Multiply 84"/>
          <p:cNvSpPr/>
          <p:nvPr/>
        </p:nvSpPr>
        <p:spPr>
          <a:xfrm rot="18900000">
            <a:off x="4187790"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56" name="Multiply 84"/>
          <p:cNvSpPr/>
          <p:nvPr/>
        </p:nvSpPr>
        <p:spPr>
          <a:xfrm rot="18900000">
            <a:off x="3891257" y="36378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57" name="Multiply 84"/>
          <p:cNvSpPr/>
          <p:nvPr/>
        </p:nvSpPr>
        <p:spPr>
          <a:xfrm rot="18900000">
            <a:off x="4209356" y="342758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58" name="Multiply 84"/>
          <p:cNvSpPr/>
          <p:nvPr/>
        </p:nvSpPr>
        <p:spPr>
          <a:xfrm rot="18900000">
            <a:off x="3562375" y="369716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59" name="Multiply 84"/>
          <p:cNvSpPr/>
          <p:nvPr/>
        </p:nvSpPr>
        <p:spPr>
          <a:xfrm rot="18900000">
            <a:off x="3222709" y="185326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60" name="Multiply 84"/>
          <p:cNvSpPr/>
          <p:nvPr/>
        </p:nvSpPr>
        <p:spPr>
          <a:xfrm rot="18900000">
            <a:off x="3435675" y="210127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61" name="Multiply 84"/>
          <p:cNvSpPr/>
          <p:nvPr/>
        </p:nvSpPr>
        <p:spPr>
          <a:xfrm rot="18900000">
            <a:off x="3131055" y="221988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62" name="Multiply 84"/>
          <p:cNvSpPr/>
          <p:nvPr/>
        </p:nvSpPr>
        <p:spPr>
          <a:xfrm rot="18900000">
            <a:off x="2702431" y="219832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63" name="Multiply 84"/>
          <p:cNvSpPr/>
          <p:nvPr/>
        </p:nvSpPr>
        <p:spPr>
          <a:xfrm rot="18900000">
            <a:off x="3311671" y="246789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64" name="Multiply 84"/>
          <p:cNvSpPr/>
          <p:nvPr/>
        </p:nvSpPr>
        <p:spPr>
          <a:xfrm rot="18900000">
            <a:off x="2958526" y="246789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65" name="Multiply 84"/>
          <p:cNvSpPr/>
          <p:nvPr/>
        </p:nvSpPr>
        <p:spPr>
          <a:xfrm rot="18900000">
            <a:off x="2974700" y="199883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grpSp>
        <p:nvGrpSpPr>
          <p:cNvPr id="568" name="Rectangle 161"/>
          <p:cNvGrpSpPr/>
          <p:nvPr/>
        </p:nvGrpSpPr>
        <p:grpSpPr>
          <a:xfrm>
            <a:off x="7025136" y="4264685"/>
            <a:ext cx="375251" cy="380642"/>
            <a:chOff x="0" y="0"/>
            <a:chExt cx="375250" cy="380641"/>
          </a:xfrm>
        </p:grpSpPr>
        <p:sp>
          <p:nvSpPr>
            <p:cNvPr id="566" name="Square"/>
            <p:cNvSpPr/>
            <p:nvPr/>
          </p:nvSpPr>
          <p:spPr>
            <a:xfrm>
              <a:off x="-1" y="-1"/>
              <a:ext cx="375252" cy="380643"/>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latin typeface="Montserrat Light"/>
                  <a:ea typeface="Montserrat Light"/>
                  <a:cs typeface="Montserrat Light"/>
                  <a:sym typeface="Montserrat Light"/>
                </a:defRPr>
              </a:pPr>
            </a:p>
          </p:txBody>
        </p:sp>
        <p:sp>
          <p:nvSpPr>
            <p:cNvPr id="567" name="x1"/>
            <p:cNvSpPr txBox="1"/>
            <p:nvPr/>
          </p:nvSpPr>
          <p:spPr>
            <a:xfrm>
              <a:off x="-1" y="4900"/>
              <a:ext cx="375252"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latin typeface="Montserrat Light"/>
                  <a:ea typeface="Montserrat Light"/>
                  <a:cs typeface="Montserrat Light"/>
                  <a:sym typeface="Montserrat Light"/>
                </a:defRPr>
              </a:pPr>
              <a:r>
                <a:t>x</a:t>
              </a:r>
              <a:r>
                <a:rPr sz="800"/>
                <a:t>1</a:t>
              </a:r>
            </a:p>
          </p:txBody>
        </p:sp>
      </p:grpSp>
      <p:grpSp>
        <p:nvGrpSpPr>
          <p:cNvPr id="571" name="Rectangle 162"/>
          <p:cNvGrpSpPr/>
          <p:nvPr/>
        </p:nvGrpSpPr>
        <p:grpSpPr>
          <a:xfrm>
            <a:off x="2085974" y="1364052"/>
            <a:ext cx="375252" cy="380642"/>
            <a:chOff x="0" y="0"/>
            <a:chExt cx="375250" cy="380641"/>
          </a:xfrm>
        </p:grpSpPr>
        <p:sp>
          <p:nvSpPr>
            <p:cNvPr id="569" name="Square"/>
            <p:cNvSpPr/>
            <p:nvPr/>
          </p:nvSpPr>
          <p:spPr>
            <a:xfrm>
              <a:off x="-1" y="-1"/>
              <a:ext cx="375252" cy="380643"/>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latin typeface="Montserrat Light"/>
                  <a:ea typeface="Montserrat Light"/>
                  <a:cs typeface="Montserrat Light"/>
                  <a:sym typeface="Montserrat Light"/>
                </a:defRPr>
              </a:pPr>
            </a:p>
          </p:txBody>
        </p:sp>
        <p:sp>
          <p:nvSpPr>
            <p:cNvPr id="570" name="x2"/>
            <p:cNvSpPr txBox="1"/>
            <p:nvPr/>
          </p:nvSpPr>
          <p:spPr>
            <a:xfrm>
              <a:off x="-1" y="4900"/>
              <a:ext cx="375252"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latin typeface="Montserrat Light"/>
                  <a:ea typeface="Montserrat Light"/>
                  <a:cs typeface="Montserrat Light"/>
                  <a:sym typeface="Montserrat Light"/>
                </a:defRPr>
              </a:pPr>
              <a:r>
                <a:t>x</a:t>
              </a:r>
              <a:r>
                <a:rPr sz="800"/>
                <a:t>2</a:t>
              </a:r>
            </a:p>
          </p:txBody>
        </p:sp>
      </p:grpSp>
      <p:sp>
        <p:nvSpPr>
          <p:cNvPr id="572" name="Multiply 84"/>
          <p:cNvSpPr/>
          <p:nvPr/>
        </p:nvSpPr>
        <p:spPr>
          <a:xfrm rot="18900000">
            <a:off x="4284837" y="312027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73" name="Multiply 84"/>
          <p:cNvSpPr/>
          <p:nvPr/>
        </p:nvSpPr>
        <p:spPr>
          <a:xfrm rot="18900000">
            <a:off x="4523861" y="337906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74" name="Multiply 84"/>
          <p:cNvSpPr/>
          <p:nvPr/>
        </p:nvSpPr>
        <p:spPr>
          <a:xfrm rot="18900000">
            <a:off x="4579573" y="303400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75" name="Multiply 84"/>
          <p:cNvSpPr/>
          <p:nvPr/>
        </p:nvSpPr>
        <p:spPr>
          <a:xfrm rot="18900000">
            <a:off x="4397521" y="365942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76" name="Multiply 84"/>
          <p:cNvSpPr/>
          <p:nvPr/>
        </p:nvSpPr>
        <p:spPr>
          <a:xfrm rot="18900000">
            <a:off x="3271235" y="36378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77" name="Multiply 84"/>
          <p:cNvSpPr/>
          <p:nvPr/>
        </p:nvSpPr>
        <p:spPr>
          <a:xfrm rot="18900000">
            <a:off x="3206535" y="31256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78" name="Multiply 84"/>
          <p:cNvSpPr/>
          <p:nvPr/>
        </p:nvSpPr>
        <p:spPr>
          <a:xfrm rot="18900000">
            <a:off x="3034008" y="340602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79" name="Multiply 84"/>
          <p:cNvSpPr/>
          <p:nvPr/>
        </p:nvSpPr>
        <p:spPr>
          <a:xfrm rot="18900000">
            <a:off x="3365586"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80" name="Multiply 84"/>
          <p:cNvSpPr/>
          <p:nvPr/>
        </p:nvSpPr>
        <p:spPr>
          <a:xfrm rot="18900000">
            <a:off x="2990874" y="2888435"/>
            <a:ext cx="111604"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81" name="Multiply 84"/>
          <p:cNvSpPr/>
          <p:nvPr/>
        </p:nvSpPr>
        <p:spPr>
          <a:xfrm rot="18900000">
            <a:off x="2796782" y="317418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82" name="Multiply 84"/>
          <p:cNvSpPr/>
          <p:nvPr/>
        </p:nvSpPr>
        <p:spPr>
          <a:xfrm rot="18900000">
            <a:off x="4782833" y="326045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83" name="Multiply 84"/>
          <p:cNvSpPr/>
          <p:nvPr/>
        </p:nvSpPr>
        <p:spPr>
          <a:xfrm rot="18900000">
            <a:off x="4811409" y="358933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84" name="Multiply 84"/>
          <p:cNvSpPr/>
          <p:nvPr/>
        </p:nvSpPr>
        <p:spPr>
          <a:xfrm rot="18900000">
            <a:off x="4123092" y="375107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85" name="Multiply 84"/>
          <p:cNvSpPr/>
          <p:nvPr/>
        </p:nvSpPr>
        <p:spPr>
          <a:xfrm rot="18900000">
            <a:off x="3672902" y="347071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86" name="Multiply 84"/>
          <p:cNvSpPr/>
          <p:nvPr/>
        </p:nvSpPr>
        <p:spPr>
          <a:xfrm rot="18900000">
            <a:off x="2974700" y="372412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87" name="Multiply 84"/>
          <p:cNvSpPr/>
          <p:nvPr/>
        </p:nvSpPr>
        <p:spPr>
          <a:xfrm rot="18900000">
            <a:off x="2764431" y="356237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88" name="Multiply 84"/>
          <p:cNvSpPr/>
          <p:nvPr/>
        </p:nvSpPr>
        <p:spPr>
          <a:xfrm rot="18900000">
            <a:off x="4627198" y="377803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89" name="Multiply 84"/>
          <p:cNvSpPr/>
          <p:nvPr/>
        </p:nvSpPr>
        <p:spPr>
          <a:xfrm rot="18900000">
            <a:off x="4953385" y="301244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90" name="Multiply 84"/>
          <p:cNvSpPr/>
          <p:nvPr/>
        </p:nvSpPr>
        <p:spPr>
          <a:xfrm rot="18900000">
            <a:off x="4695491" y="28021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91" name="Multiply 84"/>
          <p:cNvSpPr/>
          <p:nvPr/>
        </p:nvSpPr>
        <p:spPr>
          <a:xfrm rot="18900000">
            <a:off x="5069302" y="337906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92" name="Multiply 84"/>
          <p:cNvSpPr/>
          <p:nvPr/>
        </p:nvSpPr>
        <p:spPr>
          <a:xfrm rot="18900000">
            <a:off x="5069302" y="369716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93" name="Multiply 84"/>
          <p:cNvSpPr/>
          <p:nvPr/>
        </p:nvSpPr>
        <p:spPr>
          <a:xfrm rot="18900000">
            <a:off x="5295744" y="3104095"/>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94" name="Multiply 84"/>
          <p:cNvSpPr/>
          <p:nvPr/>
        </p:nvSpPr>
        <p:spPr>
          <a:xfrm rot="18900000">
            <a:off x="5363139" y="347611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95" name="Multiply 84"/>
          <p:cNvSpPr/>
          <p:nvPr/>
        </p:nvSpPr>
        <p:spPr>
          <a:xfrm rot="18900000">
            <a:off x="5185219"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96" name="Multiply 84"/>
          <p:cNvSpPr/>
          <p:nvPr/>
        </p:nvSpPr>
        <p:spPr>
          <a:xfrm rot="18900000">
            <a:off x="5570713" y="286686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97" name="Multiply 84"/>
          <p:cNvSpPr/>
          <p:nvPr/>
        </p:nvSpPr>
        <p:spPr>
          <a:xfrm rot="18900000">
            <a:off x="5568017" y="323888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98" name="Multiply 84"/>
          <p:cNvSpPr/>
          <p:nvPr/>
        </p:nvSpPr>
        <p:spPr>
          <a:xfrm rot="18900000">
            <a:off x="5503319" y="375107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99" name="Multiply 84"/>
          <p:cNvSpPr/>
          <p:nvPr/>
        </p:nvSpPr>
        <p:spPr>
          <a:xfrm rot="18900000">
            <a:off x="5853767" y="299087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00" name="Multiply 84"/>
          <p:cNvSpPr/>
          <p:nvPr/>
        </p:nvSpPr>
        <p:spPr>
          <a:xfrm rot="18900000">
            <a:off x="3260452" y="39559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01" name="Multiply 84"/>
          <p:cNvSpPr/>
          <p:nvPr/>
        </p:nvSpPr>
        <p:spPr>
          <a:xfrm rot="18900000">
            <a:off x="2864174" y="392899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02" name="Multiply 84"/>
          <p:cNvSpPr/>
          <p:nvPr/>
        </p:nvSpPr>
        <p:spPr>
          <a:xfrm rot="18900000">
            <a:off x="3667511" y="39559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03" name="Multiply 84"/>
          <p:cNvSpPr/>
          <p:nvPr/>
        </p:nvSpPr>
        <p:spPr>
          <a:xfrm rot="18900000">
            <a:off x="4053002" y="400986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04" name="Multiply 84"/>
          <p:cNvSpPr/>
          <p:nvPr/>
        </p:nvSpPr>
        <p:spPr>
          <a:xfrm rot="18900000">
            <a:off x="4441190" y="398291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05" name="Multiply 84"/>
          <p:cNvSpPr/>
          <p:nvPr/>
        </p:nvSpPr>
        <p:spPr>
          <a:xfrm rot="18900000">
            <a:off x="4837468" y="398291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06" name="Multiply 84"/>
          <p:cNvSpPr/>
          <p:nvPr/>
        </p:nvSpPr>
        <p:spPr>
          <a:xfrm rot="18900000">
            <a:off x="5247221" y="392899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07" name="Multiply 84"/>
          <p:cNvSpPr/>
          <p:nvPr/>
        </p:nvSpPr>
        <p:spPr>
          <a:xfrm rot="18900000">
            <a:off x="5875332" y="329279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08" name="Multiply 84"/>
          <p:cNvSpPr/>
          <p:nvPr/>
        </p:nvSpPr>
        <p:spPr>
          <a:xfrm rot="18900000">
            <a:off x="5562625" y="400986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09" name="Multiply 84"/>
          <p:cNvSpPr/>
          <p:nvPr/>
        </p:nvSpPr>
        <p:spPr>
          <a:xfrm rot="18900000">
            <a:off x="5913073" y="369716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10" name="Multiply 84"/>
          <p:cNvSpPr/>
          <p:nvPr/>
        </p:nvSpPr>
        <p:spPr>
          <a:xfrm rot="18900000">
            <a:off x="5834896" y="398291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11" name="Multiply 84"/>
          <p:cNvSpPr/>
          <p:nvPr/>
        </p:nvSpPr>
        <p:spPr>
          <a:xfrm rot="18900000">
            <a:off x="5643497" y="351924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12" name="Multiply 84"/>
          <p:cNvSpPr/>
          <p:nvPr/>
        </p:nvSpPr>
        <p:spPr>
          <a:xfrm rot="18900000">
            <a:off x="3562375" y="187483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13" name="Multiply 84"/>
          <p:cNvSpPr/>
          <p:nvPr/>
        </p:nvSpPr>
        <p:spPr>
          <a:xfrm rot="18900000">
            <a:off x="3707946" y="219832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14" name="Multiply 84"/>
          <p:cNvSpPr/>
          <p:nvPr/>
        </p:nvSpPr>
        <p:spPr>
          <a:xfrm rot="18900000">
            <a:off x="3659421" y="245172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15" name="Multiply 84"/>
          <p:cNvSpPr/>
          <p:nvPr/>
        </p:nvSpPr>
        <p:spPr>
          <a:xfrm rot="18900000">
            <a:off x="3875083" y="192874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16" name="Multiply 84"/>
          <p:cNvSpPr/>
          <p:nvPr/>
        </p:nvSpPr>
        <p:spPr>
          <a:xfrm rot="18900000">
            <a:off x="2742865" y="187483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17" name="Multiply 84"/>
          <p:cNvSpPr/>
          <p:nvPr/>
        </p:nvSpPr>
        <p:spPr>
          <a:xfrm rot="18900000">
            <a:off x="3939780" y="231693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18" name="Multiply 84"/>
          <p:cNvSpPr/>
          <p:nvPr/>
        </p:nvSpPr>
        <p:spPr>
          <a:xfrm rot="18900000">
            <a:off x="4123092" y="211745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19" name="Multiply 84"/>
          <p:cNvSpPr/>
          <p:nvPr/>
        </p:nvSpPr>
        <p:spPr>
          <a:xfrm rot="18900000">
            <a:off x="4403450" y="19125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20" name="Multiply 84"/>
          <p:cNvSpPr/>
          <p:nvPr/>
        </p:nvSpPr>
        <p:spPr>
          <a:xfrm rot="18900000">
            <a:off x="4123092" y="188561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21" name="Multiply 84"/>
          <p:cNvSpPr/>
          <p:nvPr/>
        </p:nvSpPr>
        <p:spPr>
          <a:xfrm rot="18900000">
            <a:off x="2680866" y="247329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22" name="Multiply 84"/>
          <p:cNvSpPr/>
          <p:nvPr/>
        </p:nvSpPr>
        <p:spPr>
          <a:xfrm rot="18900000">
            <a:off x="4371102" y="221988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23" name="Multiply 84"/>
          <p:cNvSpPr/>
          <p:nvPr/>
        </p:nvSpPr>
        <p:spPr>
          <a:xfrm rot="18900000">
            <a:off x="4209356" y="247868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24" name="Multiply 84"/>
          <p:cNvSpPr/>
          <p:nvPr/>
        </p:nvSpPr>
        <p:spPr>
          <a:xfrm rot="18900000">
            <a:off x="4629895" y="185326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25" name="Multiply 84"/>
          <p:cNvSpPr/>
          <p:nvPr/>
        </p:nvSpPr>
        <p:spPr>
          <a:xfrm rot="18900000">
            <a:off x="4661523" y="216058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26" name="Multiply 84"/>
          <p:cNvSpPr/>
          <p:nvPr/>
        </p:nvSpPr>
        <p:spPr>
          <a:xfrm rot="18900000">
            <a:off x="4621807" y="245172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27" name="Multiply 84"/>
          <p:cNvSpPr/>
          <p:nvPr/>
        </p:nvSpPr>
        <p:spPr>
          <a:xfrm rot="18900000">
            <a:off x="5015387" y="19125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28" name="Multiply 84"/>
          <p:cNvSpPr/>
          <p:nvPr/>
        </p:nvSpPr>
        <p:spPr>
          <a:xfrm rot="18900000">
            <a:off x="5020779" y="21659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29" name="Multiply 84"/>
          <p:cNvSpPr/>
          <p:nvPr/>
        </p:nvSpPr>
        <p:spPr>
          <a:xfrm rot="18900000">
            <a:off x="5043244" y="243015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30" name="Multiply 84"/>
          <p:cNvSpPr/>
          <p:nvPr/>
        </p:nvSpPr>
        <p:spPr>
          <a:xfrm rot="18900000">
            <a:off x="5363139" y="187483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31" name="Multiply 84"/>
          <p:cNvSpPr/>
          <p:nvPr/>
        </p:nvSpPr>
        <p:spPr>
          <a:xfrm rot="18900000">
            <a:off x="5271484" y="216058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32" name="Multiply 84"/>
          <p:cNvSpPr/>
          <p:nvPr/>
        </p:nvSpPr>
        <p:spPr>
          <a:xfrm rot="18900000">
            <a:off x="5390096" y="245172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33" name="Multiply 84"/>
          <p:cNvSpPr/>
          <p:nvPr/>
        </p:nvSpPr>
        <p:spPr>
          <a:xfrm rot="18900000">
            <a:off x="5603062" y="216058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34" name="Multiply 84"/>
          <p:cNvSpPr/>
          <p:nvPr/>
        </p:nvSpPr>
        <p:spPr>
          <a:xfrm rot="18900000">
            <a:off x="5743241" y="19125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35" name="Multiply 84"/>
          <p:cNvSpPr/>
          <p:nvPr/>
        </p:nvSpPr>
        <p:spPr>
          <a:xfrm rot="18900000">
            <a:off x="5764806" y="245172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36" name="Multiply 84"/>
          <p:cNvSpPr/>
          <p:nvPr/>
        </p:nvSpPr>
        <p:spPr>
          <a:xfrm rot="18900000">
            <a:off x="5942727" y="220371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37" name="Multiply 84"/>
          <p:cNvSpPr/>
          <p:nvPr/>
        </p:nvSpPr>
        <p:spPr>
          <a:xfrm rot="18900000">
            <a:off x="6169169" y="188561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38" name="Multiply 84"/>
          <p:cNvSpPr/>
          <p:nvPr/>
        </p:nvSpPr>
        <p:spPr>
          <a:xfrm rot="18900000">
            <a:off x="6169169" y="247329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39" name="Multiply 84"/>
          <p:cNvSpPr/>
          <p:nvPr/>
        </p:nvSpPr>
        <p:spPr>
          <a:xfrm rot="18900000">
            <a:off x="6317437" y="216058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40" name="Multiply 84"/>
          <p:cNvSpPr/>
          <p:nvPr/>
        </p:nvSpPr>
        <p:spPr>
          <a:xfrm rot="18900000">
            <a:off x="6554662" y="192874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41" name="Multiply 84"/>
          <p:cNvSpPr/>
          <p:nvPr/>
        </p:nvSpPr>
        <p:spPr>
          <a:xfrm rot="18900000">
            <a:off x="6597794" y="239780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42" name="Multiply 84"/>
          <p:cNvSpPr/>
          <p:nvPr/>
        </p:nvSpPr>
        <p:spPr>
          <a:xfrm rot="18900000">
            <a:off x="6743365" y="219832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43" name="Multiply 84"/>
          <p:cNvSpPr/>
          <p:nvPr/>
        </p:nvSpPr>
        <p:spPr>
          <a:xfrm rot="18900000">
            <a:off x="6851195" y="188561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44" name="Multiply 84"/>
          <p:cNvSpPr/>
          <p:nvPr/>
        </p:nvSpPr>
        <p:spPr>
          <a:xfrm rot="18900000">
            <a:off x="6991375" y="247329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45" name="Multiply 84"/>
          <p:cNvSpPr/>
          <p:nvPr/>
        </p:nvSpPr>
        <p:spPr>
          <a:xfrm rot="18900000">
            <a:off x="7039898" y="216058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46" name="Multiply 84"/>
          <p:cNvSpPr/>
          <p:nvPr/>
        </p:nvSpPr>
        <p:spPr>
          <a:xfrm rot="18900000">
            <a:off x="6204215" y="292617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47" name="Multiply 84"/>
          <p:cNvSpPr/>
          <p:nvPr/>
        </p:nvSpPr>
        <p:spPr>
          <a:xfrm rot="18900000">
            <a:off x="6433354" y="287765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48" name="Multiply 84"/>
          <p:cNvSpPr/>
          <p:nvPr/>
        </p:nvSpPr>
        <p:spPr>
          <a:xfrm rot="18900000">
            <a:off x="6708320" y="287226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49" name="Multiply 84"/>
          <p:cNvSpPr/>
          <p:nvPr/>
        </p:nvSpPr>
        <p:spPr>
          <a:xfrm rot="18900000">
            <a:off x="6929372" y="298548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50" name="Multiply 84"/>
          <p:cNvSpPr/>
          <p:nvPr/>
        </p:nvSpPr>
        <p:spPr>
          <a:xfrm rot="18900000">
            <a:off x="6236564" y="319575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51" name="Multiply 84"/>
          <p:cNvSpPr/>
          <p:nvPr/>
        </p:nvSpPr>
        <p:spPr>
          <a:xfrm rot="18900000">
            <a:off x="6481877" y="3211927"/>
            <a:ext cx="111604"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52" name="Multiply 84"/>
          <p:cNvSpPr/>
          <p:nvPr/>
        </p:nvSpPr>
        <p:spPr>
          <a:xfrm rot="18900000">
            <a:off x="6764932" y="319575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53" name="Multiply 84"/>
          <p:cNvSpPr/>
          <p:nvPr/>
        </p:nvSpPr>
        <p:spPr>
          <a:xfrm rot="18900000">
            <a:off x="6250042" y="347611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54" name="Multiply 84"/>
          <p:cNvSpPr/>
          <p:nvPr/>
        </p:nvSpPr>
        <p:spPr>
          <a:xfrm rot="18900000">
            <a:off x="6543879" y="351924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55" name="Multiply 84"/>
          <p:cNvSpPr/>
          <p:nvPr/>
        </p:nvSpPr>
        <p:spPr>
          <a:xfrm rot="18900000">
            <a:off x="6851195" y="349767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56" name="Multiply 84"/>
          <p:cNvSpPr/>
          <p:nvPr/>
        </p:nvSpPr>
        <p:spPr>
          <a:xfrm rot="18900000">
            <a:off x="7010244" y="326045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57" name="Multiply 84"/>
          <p:cNvSpPr/>
          <p:nvPr/>
        </p:nvSpPr>
        <p:spPr>
          <a:xfrm rot="18900000">
            <a:off x="6282392" y="381038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58" name="Multiply 84"/>
          <p:cNvSpPr/>
          <p:nvPr/>
        </p:nvSpPr>
        <p:spPr>
          <a:xfrm rot="18900000">
            <a:off x="6282392" y="40152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59" name="Multiply 84"/>
          <p:cNvSpPr/>
          <p:nvPr/>
        </p:nvSpPr>
        <p:spPr>
          <a:xfrm rot="18900000">
            <a:off x="6595098" y="381038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60" name="Multiply 84"/>
          <p:cNvSpPr/>
          <p:nvPr/>
        </p:nvSpPr>
        <p:spPr>
          <a:xfrm rot="18900000">
            <a:off x="6923982" y="379421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61" name="Multiply 84"/>
          <p:cNvSpPr/>
          <p:nvPr/>
        </p:nvSpPr>
        <p:spPr>
          <a:xfrm rot="18900000">
            <a:off x="6597794" y="402604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62" name="Multiply 84"/>
          <p:cNvSpPr/>
          <p:nvPr/>
        </p:nvSpPr>
        <p:spPr>
          <a:xfrm rot="18900000">
            <a:off x="6967112" y="40152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63" name="Connecteur droit avec flèche 2"/>
          <p:cNvSpPr/>
          <p:nvPr/>
        </p:nvSpPr>
        <p:spPr>
          <a:xfrm flipV="1">
            <a:off x="2497166" y="2717320"/>
            <a:ext cx="4893334" cy="2157"/>
          </a:xfrm>
          <a:prstGeom prst="line">
            <a:avLst/>
          </a:prstGeom>
          <a:ln w="12700">
            <a:solidFill>
              <a:srgbClr val="3A5E8A"/>
            </a:solidFill>
            <a:prstDash val="dash"/>
          </a:ln>
        </p:spPr>
        <p:txBody>
          <a:bodyPr lIns="45719" rIns="45719"/>
          <a:lstStyle/>
          <a:p>
            <a:pPr/>
          </a:p>
        </p:txBody>
      </p:sp>
      <p:sp>
        <p:nvSpPr>
          <p:cNvPr id="664" name="ZoneTexte 3"/>
          <p:cNvSpPr txBox="1"/>
          <p:nvPr/>
        </p:nvSpPr>
        <p:spPr>
          <a:xfrm>
            <a:off x="7285935" y="2528616"/>
            <a:ext cx="665234"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atin typeface="Montserrat Light"/>
                <a:ea typeface="Montserrat Light"/>
                <a:cs typeface="Montserrat Light"/>
                <a:sym typeface="Montserrat Light"/>
              </a:defRPr>
            </a:lvl1pPr>
          </a:lstStyle>
          <a:p>
            <a:pPr/>
            <a:r>
              <a:t>Split 1</a:t>
            </a:r>
          </a:p>
        </p:txBody>
      </p:sp>
      <p:sp>
        <p:nvSpPr>
          <p:cNvPr id="665" name="ZoneTexte 126"/>
          <p:cNvSpPr txBox="1"/>
          <p:nvPr/>
        </p:nvSpPr>
        <p:spPr>
          <a:xfrm>
            <a:off x="4578287" y="1461098"/>
            <a:ext cx="752568"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atin typeface="Montserrat Light"/>
                <a:ea typeface="Montserrat Light"/>
                <a:cs typeface="Montserrat Light"/>
                <a:sym typeface="Montserrat Light"/>
              </a:defRPr>
            </a:lvl1pPr>
          </a:lstStyle>
          <a:p>
            <a:pPr/>
            <a:r>
              <a:t>Split 2</a:t>
            </a:r>
          </a:p>
        </p:txBody>
      </p:sp>
      <p:sp>
        <p:nvSpPr>
          <p:cNvPr id="666" name="ZoneTexte 133"/>
          <p:cNvSpPr txBox="1"/>
          <p:nvPr/>
        </p:nvSpPr>
        <p:spPr>
          <a:xfrm>
            <a:off x="2188953" y="2582532"/>
            <a:ext cx="394090"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atin typeface="Montserrat Light"/>
                <a:ea typeface="Montserrat Light"/>
                <a:cs typeface="Montserrat Light"/>
                <a:sym typeface="Montserrat Light"/>
              </a:defRPr>
            </a:lvl1pPr>
          </a:lstStyle>
          <a:p>
            <a:pPr/>
            <a:r>
              <a:t>60</a:t>
            </a:r>
          </a:p>
        </p:txBody>
      </p:sp>
      <p:sp>
        <p:nvSpPr>
          <p:cNvPr id="667" name="ZoneTexte 134"/>
          <p:cNvSpPr txBox="1"/>
          <p:nvPr/>
        </p:nvSpPr>
        <p:spPr>
          <a:xfrm>
            <a:off x="4694206" y="4210768"/>
            <a:ext cx="394090"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atin typeface="Montserrat Light"/>
                <a:ea typeface="Montserrat Light"/>
                <a:cs typeface="Montserrat Light"/>
                <a:sym typeface="Montserrat Light"/>
              </a:defRPr>
            </a:lvl1pPr>
          </a:lstStyle>
          <a:p>
            <a:pPr/>
            <a:r>
              <a:t>50</a:t>
            </a:r>
          </a:p>
        </p:txBody>
      </p:sp>
      <p:sp>
        <p:nvSpPr>
          <p:cNvPr id="668" name="Connecteur droit avec flèche 135"/>
          <p:cNvSpPr/>
          <p:nvPr/>
        </p:nvSpPr>
        <p:spPr>
          <a:xfrm flipH="1" flipV="1">
            <a:off x="6138233" y="2733402"/>
            <a:ext cx="2162" cy="1500998"/>
          </a:xfrm>
          <a:prstGeom prst="line">
            <a:avLst/>
          </a:prstGeom>
          <a:ln w="12700">
            <a:solidFill>
              <a:srgbClr val="3A5E8A"/>
            </a:solidFill>
            <a:prstDash val="dash"/>
          </a:ln>
        </p:spPr>
        <p:txBody>
          <a:bodyPr lIns="45719" rIns="45719"/>
          <a:lstStyle/>
          <a:p>
            <a:pPr/>
          </a:p>
        </p:txBody>
      </p:sp>
      <p:sp>
        <p:nvSpPr>
          <p:cNvPr id="669" name="ZoneTexte 136"/>
          <p:cNvSpPr txBox="1"/>
          <p:nvPr/>
        </p:nvSpPr>
        <p:spPr>
          <a:xfrm>
            <a:off x="5822829" y="2509747"/>
            <a:ext cx="678777" cy="269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atin typeface="Montserrat Light"/>
                <a:ea typeface="Montserrat Light"/>
                <a:cs typeface="Montserrat Light"/>
                <a:sym typeface="Montserrat Light"/>
              </a:defRPr>
            </a:lvl1pPr>
          </a:lstStyle>
          <a:p>
            <a:pPr/>
            <a:r>
              <a:t>Split 3</a:t>
            </a:r>
          </a:p>
        </p:txBody>
      </p:sp>
      <p:sp>
        <p:nvSpPr>
          <p:cNvPr id="670" name="ZoneTexte 137"/>
          <p:cNvSpPr txBox="1"/>
          <p:nvPr/>
        </p:nvSpPr>
        <p:spPr>
          <a:xfrm>
            <a:off x="5938746" y="4210768"/>
            <a:ext cx="394090"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atin typeface="Montserrat Light"/>
                <a:ea typeface="Montserrat Light"/>
                <a:cs typeface="Montserrat Light"/>
                <a:sym typeface="Montserrat Light"/>
              </a:defRPr>
            </a:lvl1pPr>
          </a:lstStyle>
          <a:p>
            <a:pPr/>
            <a:r>
              <a:t>70</a:t>
            </a:r>
          </a:p>
        </p:txBody>
      </p:sp>
      <p:sp>
        <p:nvSpPr>
          <p:cNvPr id="671" name="Connecteur droit avec flèche 125"/>
          <p:cNvSpPr/>
          <p:nvPr/>
        </p:nvSpPr>
        <p:spPr>
          <a:xfrm flipV="1">
            <a:off x="4890996" y="1676757"/>
            <a:ext cx="1" cy="1057112"/>
          </a:xfrm>
          <a:prstGeom prst="line">
            <a:avLst/>
          </a:prstGeom>
          <a:ln w="12700">
            <a:solidFill>
              <a:srgbClr val="3A5E8A"/>
            </a:solidFill>
            <a:prstDash val="dash"/>
          </a:ln>
        </p:spPr>
        <p:txBody>
          <a:bodyPr lIns="45719" rIns="45719"/>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5" name="Title 16"/>
          <p:cNvSpPr txBox="1"/>
          <p:nvPr>
            <p:ph type="title"/>
          </p:nvPr>
        </p:nvSpPr>
        <p:spPr>
          <a:xfrm>
            <a:off x="228600" y="76200"/>
            <a:ext cx="8686800" cy="742950"/>
          </a:xfrm>
          <a:prstGeom prst="rect">
            <a:avLst/>
          </a:prstGeom>
        </p:spPr>
        <p:txBody>
          <a:bodyPr anchor="t"/>
          <a:lstStyle/>
          <a:p>
            <a:pPr/>
            <a:r>
              <a:t>Idea de los Árboles de Decisión</a:t>
            </a:r>
          </a:p>
        </p:txBody>
      </p:sp>
      <p:sp>
        <p:nvSpPr>
          <p:cNvPr id="676" name="Title 16"/>
          <p:cNvSpPr txBox="1"/>
          <p:nvPr/>
        </p:nvSpPr>
        <p:spPr>
          <a:xfrm>
            <a:off x="0" y="2418079"/>
            <a:ext cx="9144000" cy="764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b="1" sz="4400">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Rebobinemos…</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0" name="Title 16"/>
          <p:cNvSpPr txBox="1"/>
          <p:nvPr>
            <p:ph type="title"/>
          </p:nvPr>
        </p:nvSpPr>
        <p:spPr>
          <a:xfrm>
            <a:off x="228600" y="76200"/>
            <a:ext cx="8686800" cy="742950"/>
          </a:xfrm>
          <a:prstGeom prst="rect">
            <a:avLst/>
          </a:prstGeom>
        </p:spPr>
        <p:txBody>
          <a:bodyPr anchor="t"/>
          <a:lstStyle/>
          <a:p>
            <a:pPr/>
            <a:r>
              <a:t>Split 1</a:t>
            </a:r>
          </a:p>
        </p:txBody>
      </p:sp>
      <p:sp>
        <p:nvSpPr>
          <p:cNvPr id="681" name="Straight Arrow Connector 81"/>
          <p:cNvSpPr/>
          <p:nvPr/>
        </p:nvSpPr>
        <p:spPr>
          <a:xfrm flipV="1">
            <a:off x="2490337" y="1741458"/>
            <a:ext cx="1" cy="2667313"/>
          </a:xfrm>
          <a:prstGeom prst="line">
            <a:avLst/>
          </a:prstGeom>
          <a:ln w="28575">
            <a:solidFill>
              <a:srgbClr val="4A7EBB"/>
            </a:solidFill>
            <a:tailEnd type="triangle"/>
          </a:ln>
        </p:spPr>
        <p:txBody>
          <a:bodyPr lIns="45719" rIns="45719"/>
          <a:lstStyle/>
          <a:p>
            <a:pPr/>
          </a:p>
        </p:txBody>
      </p:sp>
      <p:sp>
        <p:nvSpPr>
          <p:cNvPr id="682" name="Straight Arrow Connector 83"/>
          <p:cNvSpPr/>
          <p:nvPr/>
        </p:nvSpPr>
        <p:spPr>
          <a:xfrm>
            <a:off x="2345306" y="4237726"/>
            <a:ext cx="4677517" cy="1"/>
          </a:xfrm>
          <a:prstGeom prst="line">
            <a:avLst/>
          </a:prstGeom>
          <a:ln w="28575">
            <a:solidFill>
              <a:srgbClr val="4A7EBB"/>
            </a:solidFill>
            <a:tailEnd type="triangle"/>
          </a:ln>
        </p:spPr>
        <p:txBody>
          <a:bodyPr lIns="45719" rIns="45719"/>
          <a:lstStyle/>
          <a:p>
            <a:pPr/>
          </a:p>
        </p:txBody>
      </p:sp>
      <p:sp>
        <p:nvSpPr>
          <p:cNvPr id="683" name="Multiply 84"/>
          <p:cNvSpPr/>
          <p:nvPr/>
        </p:nvSpPr>
        <p:spPr>
          <a:xfrm rot="18900000">
            <a:off x="3411413" y="335210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84" name="Multiply 84"/>
          <p:cNvSpPr/>
          <p:nvPr/>
        </p:nvSpPr>
        <p:spPr>
          <a:xfrm rot="18900000">
            <a:off x="3643248" y="324427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85" name="Multiply 84"/>
          <p:cNvSpPr/>
          <p:nvPr/>
        </p:nvSpPr>
        <p:spPr>
          <a:xfrm rot="18900000">
            <a:off x="3939781" y="309870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86" name="Multiply 84"/>
          <p:cNvSpPr/>
          <p:nvPr/>
        </p:nvSpPr>
        <p:spPr>
          <a:xfrm rot="18900000">
            <a:off x="3530026" y="300704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87" name="Multiply 84"/>
          <p:cNvSpPr/>
          <p:nvPr/>
        </p:nvSpPr>
        <p:spPr>
          <a:xfrm rot="18900000">
            <a:off x="3788819"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88" name="Multiply 84"/>
          <p:cNvSpPr/>
          <p:nvPr/>
        </p:nvSpPr>
        <p:spPr>
          <a:xfrm rot="18900000">
            <a:off x="3955955" y="335749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89" name="Multiply 84"/>
          <p:cNvSpPr/>
          <p:nvPr/>
        </p:nvSpPr>
        <p:spPr>
          <a:xfrm rot="18900000">
            <a:off x="4187790"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90" name="Multiply 84"/>
          <p:cNvSpPr/>
          <p:nvPr/>
        </p:nvSpPr>
        <p:spPr>
          <a:xfrm rot="18900000">
            <a:off x="3891257" y="36378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91" name="Multiply 84"/>
          <p:cNvSpPr/>
          <p:nvPr/>
        </p:nvSpPr>
        <p:spPr>
          <a:xfrm rot="18900000">
            <a:off x="4209356" y="342758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92" name="Multiply 84"/>
          <p:cNvSpPr/>
          <p:nvPr/>
        </p:nvSpPr>
        <p:spPr>
          <a:xfrm rot="18900000">
            <a:off x="3562375" y="369716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93" name="Multiply 84"/>
          <p:cNvSpPr/>
          <p:nvPr/>
        </p:nvSpPr>
        <p:spPr>
          <a:xfrm rot="18900000">
            <a:off x="3222709" y="185326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94" name="Multiply 84"/>
          <p:cNvSpPr/>
          <p:nvPr/>
        </p:nvSpPr>
        <p:spPr>
          <a:xfrm rot="18900000">
            <a:off x="3435675" y="210127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95" name="Multiply 84"/>
          <p:cNvSpPr/>
          <p:nvPr/>
        </p:nvSpPr>
        <p:spPr>
          <a:xfrm rot="18900000">
            <a:off x="3131055" y="221988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96" name="Multiply 84"/>
          <p:cNvSpPr/>
          <p:nvPr/>
        </p:nvSpPr>
        <p:spPr>
          <a:xfrm rot="18900000">
            <a:off x="2702431" y="219832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97" name="Multiply 84"/>
          <p:cNvSpPr/>
          <p:nvPr/>
        </p:nvSpPr>
        <p:spPr>
          <a:xfrm rot="18900000">
            <a:off x="3311671" y="246789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98" name="Multiply 84"/>
          <p:cNvSpPr/>
          <p:nvPr/>
        </p:nvSpPr>
        <p:spPr>
          <a:xfrm rot="18900000">
            <a:off x="2958526" y="246789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99" name="Multiply 84"/>
          <p:cNvSpPr/>
          <p:nvPr/>
        </p:nvSpPr>
        <p:spPr>
          <a:xfrm rot="18900000">
            <a:off x="2974700" y="199883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grpSp>
        <p:nvGrpSpPr>
          <p:cNvPr id="702" name="Rectangle 1"/>
          <p:cNvGrpSpPr/>
          <p:nvPr/>
        </p:nvGrpSpPr>
        <p:grpSpPr>
          <a:xfrm>
            <a:off x="7025136" y="4264685"/>
            <a:ext cx="375251" cy="380642"/>
            <a:chOff x="0" y="0"/>
            <a:chExt cx="375250" cy="380641"/>
          </a:xfrm>
        </p:grpSpPr>
        <p:sp>
          <p:nvSpPr>
            <p:cNvPr id="700" name="Square"/>
            <p:cNvSpPr/>
            <p:nvPr/>
          </p:nvSpPr>
          <p:spPr>
            <a:xfrm>
              <a:off x="-1" y="-1"/>
              <a:ext cx="375252" cy="380643"/>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latin typeface="Montserrat Light"/>
                  <a:ea typeface="Montserrat Light"/>
                  <a:cs typeface="Montserrat Light"/>
                  <a:sym typeface="Montserrat Light"/>
                </a:defRPr>
              </a:pPr>
            </a:p>
          </p:txBody>
        </p:sp>
        <p:sp>
          <p:nvSpPr>
            <p:cNvPr id="701" name="x1"/>
            <p:cNvSpPr txBox="1"/>
            <p:nvPr/>
          </p:nvSpPr>
          <p:spPr>
            <a:xfrm>
              <a:off x="-1" y="4900"/>
              <a:ext cx="375252"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latin typeface="Montserrat Light"/>
                  <a:ea typeface="Montserrat Light"/>
                  <a:cs typeface="Montserrat Light"/>
                  <a:sym typeface="Montserrat Light"/>
                </a:defRPr>
              </a:pPr>
              <a:r>
                <a:t>x</a:t>
              </a:r>
              <a:r>
                <a:rPr sz="800"/>
                <a:t>1</a:t>
              </a:r>
            </a:p>
          </p:txBody>
        </p:sp>
      </p:grpSp>
      <p:grpSp>
        <p:nvGrpSpPr>
          <p:cNvPr id="705" name="Rectangle 32"/>
          <p:cNvGrpSpPr/>
          <p:nvPr/>
        </p:nvGrpSpPr>
        <p:grpSpPr>
          <a:xfrm>
            <a:off x="2085974" y="1364052"/>
            <a:ext cx="375252" cy="380642"/>
            <a:chOff x="0" y="0"/>
            <a:chExt cx="375250" cy="380641"/>
          </a:xfrm>
        </p:grpSpPr>
        <p:sp>
          <p:nvSpPr>
            <p:cNvPr id="703" name="Square"/>
            <p:cNvSpPr/>
            <p:nvPr/>
          </p:nvSpPr>
          <p:spPr>
            <a:xfrm>
              <a:off x="-1" y="-1"/>
              <a:ext cx="375252" cy="380643"/>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latin typeface="Montserrat Light"/>
                  <a:ea typeface="Montserrat Light"/>
                  <a:cs typeface="Montserrat Light"/>
                  <a:sym typeface="Montserrat Light"/>
                </a:defRPr>
              </a:pPr>
            </a:p>
          </p:txBody>
        </p:sp>
        <p:sp>
          <p:nvSpPr>
            <p:cNvPr id="704" name="x2"/>
            <p:cNvSpPr txBox="1"/>
            <p:nvPr/>
          </p:nvSpPr>
          <p:spPr>
            <a:xfrm>
              <a:off x="-1" y="4900"/>
              <a:ext cx="375252"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latin typeface="Montserrat Light"/>
                  <a:ea typeface="Montserrat Light"/>
                  <a:cs typeface="Montserrat Light"/>
                  <a:sym typeface="Montserrat Light"/>
                </a:defRPr>
              </a:pPr>
              <a:r>
                <a:t>x</a:t>
              </a:r>
              <a:r>
                <a:rPr sz="800"/>
                <a:t>2</a:t>
              </a:r>
            </a:p>
          </p:txBody>
        </p:sp>
      </p:grpSp>
      <p:sp>
        <p:nvSpPr>
          <p:cNvPr id="706" name="Multiply 84"/>
          <p:cNvSpPr/>
          <p:nvPr/>
        </p:nvSpPr>
        <p:spPr>
          <a:xfrm rot="18900000">
            <a:off x="4284837" y="312027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07" name="Multiply 84"/>
          <p:cNvSpPr/>
          <p:nvPr/>
        </p:nvSpPr>
        <p:spPr>
          <a:xfrm rot="18900000">
            <a:off x="4523861" y="337906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08" name="Multiply 84"/>
          <p:cNvSpPr/>
          <p:nvPr/>
        </p:nvSpPr>
        <p:spPr>
          <a:xfrm rot="18900000">
            <a:off x="4579573" y="303400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09" name="Multiply 84"/>
          <p:cNvSpPr/>
          <p:nvPr/>
        </p:nvSpPr>
        <p:spPr>
          <a:xfrm rot="18900000">
            <a:off x="4397521" y="365942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10" name="Multiply 84"/>
          <p:cNvSpPr/>
          <p:nvPr/>
        </p:nvSpPr>
        <p:spPr>
          <a:xfrm rot="18900000">
            <a:off x="3271235" y="36378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11" name="Multiply 84"/>
          <p:cNvSpPr/>
          <p:nvPr/>
        </p:nvSpPr>
        <p:spPr>
          <a:xfrm rot="18900000">
            <a:off x="3206535" y="31256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12" name="Multiply 84"/>
          <p:cNvSpPr/>
          <p:nvPr/>
        </p:nvSpPr>
        <p:spPr>
          <a:xfrm rot="18900000">
            <a:off x="3034008" y="340602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13" name="Multiply 84"/>
          <p:cNvSpPr/>
          <p:nvPr/>
        </p:nvSpPr>
        <p:spPr>
          <a:xfrm rot="18900000">
            <a:off x="3365586"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14" name="Multiply 84"/>
          <p:cNvSpPr/>
          <p:nvPr/>
        </p:nvSpPr>
        <p:spPr>
          <a:xfrm rot="18900000">
            <a:off x="2990874" y="2888435"/>
            <a:ext cx="111604"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15" name="Multiply 84"/>
          <p:cNvSpPr/>
          <p:nvPr/>
        </p:nvSpPr>
        <p:spPr>
          <a:xfrm rot="18900000">
            <a:off x="2796782" y="317418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16" name="Multiply 84"/>
          <p:cNvSpPr/>
          <p:nvPr/>
        </p:nvSpPr>
        <p:spPr>
          <a:xfrm rot="18900000">
            <a:off x="4782833" y="326045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17" name="Multiply 84"/>
          <p:cNvSpPr/>
          <p:nvPr/>
        </p:nvSpPr>
        <p:spPr>
          <a:xfrm rot="18900000">
            <a:off x="4811409" y="358933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18" name="Multiply 84"/>
          <p:cNvSpPr/>
          <p:nvPr/>
        </p:nvSpPr>
        <p:spPr>
          <a:xfrm rot="18900000">
            <a:off x="4123092" y="375107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19" name="Multiply 84"/>
          <p:cNvSpPr/>
          <p:nvPr/>
        </p:nvSpPr>
        <p:spPr>
          <a:xfrm rot="18900000">
            <a:off x="3672902" y="347071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20" name="Multiply 84"/>
          <p:cNvSpPr/>
          <p:nvPr/>
        </p:nvSpPr>
        <p:spPr>
          <a:xfrm rot="18900000">
            <a:off x="2974700" y="372412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21" name="Multiply 84"/>
          <p:cNvSpPr/>
          <p:nvPr/>
        </p:nvSpPr>
        <p:spPr>
          <a:xfrm rot="18900000">
            <a:off x="2764431" y="356237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22" name="Multiply 84"/>
          <p:cNvSpPr/>
          <p:nvPr/>
        </p:nvSpPr>
        <p:spPr>
          <a:xfrm rot="18900000">
            <a:off x="4627198" y="377803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23" name="Multiply 84"/>
          <p:cNvSpPr/>
          <p:nvPr/>
        </p:nvSpPr>
        <p:spPr>
          <a:xfrm rot="18900000">
            <a:off x="4953385" y="301244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24" name="Multiply 84"/>
          <p:cNvSpPr/>
          <p:nvPr/>
        </p:nvSpPr>
        <p:spPr>
          <a:xfrm rot="18900000">
            <a:off x="4695491" y="28021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25" name="Multiply 84"/>
          <p:cNvSpPr/>
          <p:nvPr/>
        </p:nvSpPr>
        <p:spPr>
          <a:xfrm rot="18900000">
            <a:off x="5069302" y="337906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26" name="Multiply 84"/>
          <p:cNvSpPr/>
          <p:nvPr/>
        </p:nvSpPr>
        <p:spPr>
          <a:xfrm rot="18900000">
            <a:off x="5069302" y="369716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27" name="Multiply 84"/>
          <p:cNvSpPr/>
          <p:nvPr/>
        </p:nvSpPr>
        <p:spPr>
          <a:xfrm rot="18900000">
            <a:off x="5295744" y="3104095"/>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28" name="Multiply 84"/>
          <p:cNvSpPr/>
          <p:nvPr/>
        </p:nvSpPr>
        <p:spPr>
          <a:xfrm rot="18900000">
            <a:off x="5363139" y="347611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29" name="Multiply 84"/>
          <p:cNvSpPr/>
          <p:nvPr/>
        </p:nvSpPr>
        <p:spPr>
          <a:xfrm rot="18900000">
            <a:off x="5185219"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30" name="Multiply 84"/>
          <p:cNvSpPr/>
          <p:nvPr/>
        </p:nvSpPr>
        <p:spPr>
          <a:xfrm rot="18900000">
            <a:off x="5570713" y="286686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31" name="Multiply 84"/>
          <p:cNvSpPr/>
          <p:nvPr/>
        </p:nvSpPr>
        <p:spPr>
          <a:xfrm rot="18900000">
            <a:off x="5568017" y="323888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32" name="Multiply 84"/>
          <p:cNvSpPr/>
          <p:nvPr/>
        </p:nvSpPr>
        <p:spPr>
          <a:xfrm rot="18900000">
            <a:off x="5503319" y="375107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33" name="Multiply 84"/>
          <p:cNvSpPr/>
          <p:nvPr/>
        </p:nvSpPr>
        <p:spPr>
          <a:xfrm rot="18900000">
            <a:off x="5853767" y="299087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34" name="Multiply 84"/>
          <p:cNvSpPr/>
          <p:nvPr/>
        </p:nvSpPr>
        <p:spPr>
          <a:xfrm rot="18900000">
            <a:off x="3260452" y="39559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35" name="Multiply 84"/>
          <p:cNvSpPr/>
          <p:nvPr/>
        </p:nvSpPr>
        <p:spPr>
          <a:xfrm rot="18900000">
            <a:off x="2864174" y="392899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36" name="Multiply 84"/>
          <p:cNvSpPr/>
          <p:nvPr/>
        </p:nvSpPr>
        <p:spPr>
          <a:xfrm rot="18900000">
            <a:off x="3667511" y="39559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37" name="Multiply 84"/>
          <p:cNvSpPr/>
          <p:nvPr/>
        </p:nvSpPr>
        <p:spPr>
          <a:xfrm rot="18900000">
            <a:off x="4053002" y="400986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38" name="Multiply 84"/>
          <p:cNvSpPr/>
          <p:nvPr/>
        </p:nvSpPr>
        <p:spPr>
          <a:xfrm rot="18900000">
            <a:off x="4441190" y="398291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39" name="Multiply 84"/>
          <p:cNvSpPr/>
          <p:nvPr/>
        </p:nvSpPr>
        <p:spPr>
          <a:xfrm rot="18900000">
            <a:off x="4837468" y="398291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40" name="Multiply 84"/>
          <p:cNvSpPr/>
          <p:nvPr/>
        </p:nvSpPr>
        <p:spPr>
          <a:xfrm rot="18900000">
            <a:off x="5247221" y="392899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41" name="Multiply 84"/>
          <p:cNvSpPr/>
          <p:nvPr/>
        </p:nvSpPr>
        <p:spPr>
          <a:xfrm rot="18900000">
            <a:off x="5875332" y="329279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42" name="Multiply 84"/>
          <p:cNvSpPr/>
          <p:nvPr/>
        </p:nvSpPr>
        <p:spPr>
          <a:xfrm rot="18900000">
            <a:off x="5562625" y="400986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43" name="Multiply 84"/>
          <p:cNvSpPr/>
          <p:nvPr/>
        </p:nvSpPr>
        <p:spPr>
          <a:xfrm rot="18900000">
            <a:off x="5913073" y="369716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44" name="Multiply 84"/>
          <p:cNvSpPr/>
          <p:nvPr/>
        </p:nvSpPr>
        <p:spPr>
          <a:xfrm rot="18900000">
            <a:off x="5834896" y="398291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45" name="Multiply 84"/>
          <p:cNvSpPr/>
          <p:nvPr/>
        </p:nvSpPr>
        <p:spPr>
          <a:xfrm rot="18900000">
            <a:off x="5643497" y="351924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46" name="Multiply 84"/>
          <p:cNvSpPr/>
          <p:nvPr/>
        </p:nvSpPr>
        <p:spPr>
          <a:xfrm rot="18900000">
            <a:off x="3562375" y="187483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47" name="Multiply 84"/>
          <p:cNvSpPr/>
          <p:nvPr/>
        </p:nvSpPr>
        <p:spPr>
          <a:xfrm rot="18900000">
            <a:off x="3707946" y="219832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48" name="Multiply 84"/>
          <p:cNvSpPr/>
          <p:nvPr/>
        </p:nvSpPr>
        <p:spPr>
          <a:xfrm rot="18900000">
            <a:off x="3659421" y="245172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49" name="Multiply 84"/>
          <p:cNvSpPr/>
          <p:nvPr/>
        </p:nvSpPr>
        <p:spPr>
          <a:xfrm rot="18900000">
            <a:off x="3875083" y="192874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50" name="Multiply 84"/>
          <p:cNvSpPr/>
          <p:nvPr/>
        </p:nvSpPr>
        <p:spPr>
          <a:xfrm rot="18900000">
            <a:off x="2742865" y="187483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51" name="Multiply 84"/>
          <p:cNvSpPr/>
          <p:nvPr/>
        </p:nvSpPr>
        <p:spPr>
          <a:xfrm rot="18900000">
            <a:off x="3939780" y="231693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52" name="Multiply 84"/>
          <p:cNvSpPr/>
          <p:nvPr/>
        </p:nvSpPr>
        <p:spPr>
          <a:xfrm rot="18900000">
            <a:off x="4123092" y="211745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53" name="Multiply 84"/>
          <p:cNvSpPr/>
          <p:nvPr/>
        </p:nvSpPr>
        <p:spPr>
          <a:xfrm rot="18900000">
            <a:off x="4403450" y="19125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54" name="Multiply 84"/>
          <p:cNvSpPr/>
          <p:nvPr/>
        </p:nvSpPr>
        <p:spPr>
          <a:xfrm rot="18900000">
            <a:off x="4123092" y="188561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55" name="Multiply 84"/>
          <p:cNvSpPr/>
          <p:nvPr/>
        </p:nvSpPr>
        <p:spPr>
          <a:xfrm rot="18900000">
            <a:off x="2680866" y="247329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56" name="Multiply 84"/>
          <p:cNvSpPr/>
          <p:nvPr/>
        </p:nvSpPr>
        <p:spPr>
          <a:xfrm rot="18900000">
            <a:off x="4371102" y="221988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57" name="Multiply 84"/>
          <p:cNvSpPr/>
          <p:nvPr/>
        </p:nvSpPr>
        <p:spPr>
          <a:xfrm rot="18900000">
            <a:off x="4209356" y="247868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58" name="Multiply 84"/>
          <p:cNvSpPr/>
          <p:nvPr/>
        </p:nvSpPr>
        <p:spPr>
          <a:xfrm rot="18900000">
            <a:off x="4629895" y="185326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59" name="Multiply 84"/>
          <p:cNvSpPr/>
          <p:nvPr/>
        </p:nvSpPr>
        <p:spPr>
          <a:xfrm rot="18900000">
            <a:off x="4661523" y="216058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60" name="Multiply 84"/>
          <p:cNvSpPr/>
          <p:nvPr/>
        </p:nvSpPr>
        <p:spPr>
          <a:xfrm rot="18900000">
            <a:off x="4621807" y="245172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61" name="Multiply 84"/>
          <p:cNvSpPr/>
          <p:nvPr/>
        </p:nvSpPr>
        <p:spPr>
          <a:xfrm rot="18900000">
            <a:off x="5015387" y="19125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62" name="Multiply 84"/>
          <p:cNvSpPr/>
          <p:nvPr/>
        </p:nvSpPr>
        <p:spPr>
          <a:xfrm rot="18900000">
            <a:off x="5020779" y="21659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63" name="Multiply 84"/>
          <p:cNvSpPr/>
          <p:nvPr/>
        </p:nvSpPr>
        <p:spPr>
          <a:xfrm rot="18900000">
            <a:off x="5043244" y="243015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64" name="Multiply 84"/>
          <p:cNvSpPr/>
          <p:nvPr/>
        </p:nvSpPr>
        <p:spPr>
          <a:xfrm rot="18900000">
            <a:off x="5363139" y="187483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65" name="Multiply 84"/>
          <p:cNvSpPr/>
          <p:nvPr/>
        </p:nvSpPr>
        <p:spPr>
          <a:xfrm rot="18900000">
            <a:off x="5271484" y="216058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66" name="Multiply 84"/>
          <p:cNvSpPr/>
          <p:nvPr/>
        </p:nvSpPr>
        <p:spPr>
          <a:xfrm rot="18900000">
            <a:off x="5390096" y="245172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67" name="Multiply 84"/>
          <p:cNvSpPr/>
          <p:nvPr/>
        </p:nvSpPr>
        <p:spPr>
          <a:xfrm rot="18900000">
            <a:off x="5603062" y="216058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68" name="Multiply 84"/>
          <p:cNvSpPr/>
          <p:nvPr/>
        </p:nvSpPr>
        <p:spPr>
          <a:xfrm rot="18900000">
            <a:off x="5743241" y="19125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69" name="Multiply 84"/>
          <p:cNvSpPr/>
          <p:nvPr/>
        </p:nvSpPr>
        <p:spPr>
          <a:xfrm rot="18900000">
            <a:off x="5764806" y="245172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70" name="Multiply 84"/>
          <p:cNvSpPr/>
          <p:nvPr/>
        </p:nvSpPr>
        <p:spPr>
          <a:xfrm rot="18900000">
            <a:off x="5942727" y="220371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71" name="Multiply 84"/>
          <p:cNvSpPr/>
          <p:nvPr/>
        </p:nvSpPr>
        <p:spPr>
          <a:xfrm rot="18900000">
            <a:off x="6169169" y="188561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72" name="Multiply 84"/>
          <p:cNvSpPr/>
          <p:nvPr/>
        </p:nvSpPr>
        <p:spPr>
          <a:xfrm rot="18900000">
            <a:off x="6169169" y="247329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73" name="Multiply 84"/>
          <p:cNvSpPr/>
          <p:nvPr/>
        </p:nvSpPr>
        <p:spPr>
          <a:xfrm rot="18900000">
            <a:off x="6317437" y="216058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74" name="Multiply 84"/>
          <p:cNvSpPr/>
          <p:nvPr/>
        </p:nvSpPr>
        <p:spPr>
          <a:xfrm rot="18900000">
            <a:off x="6554662" y="192874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75" name="Multiply 84"/>
          <p:cNvSpPr/>
          <p:nvPr/>
        </p:nvSpPr>
        <p:spPr>
          <a:xfrm rot="18900000">
            <a:off x="6597794" y="239780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76" name="Multiply 84"/>
          <p:cNvSpPr/>
          <p:nvPr/>
        </p:nvSpPr>
        <p:spPr>
          <a:xfrm rot="18900000">
            <a:off x="6743365" y="219832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77" name="Multiply 84"/>
          <p:cNvSpPr/>
          <p:nvPr/>
        </p:nvSpPr>
        <p:spPr>
          <a:xfrm rot="18900000">
            <a:off x="6851195" y="188561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78" name="Multiply 84"/>
          <p:cNvSpPr/>
          <p:nvPr/>
        </p:nvSpPr>
        <p:spPr>
          <a:xfrm rot="18900000">
            <a:off x="6991375" y="247329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79" name="Multiply 84"/>
          <p:cNvSpPr/>
          <p:nvPr/>
        </p:nvSpPr>
        <p:spPr>
          <a:xfrm rot="18900000">
            <a:off x="7039898" y="216058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80" name="Multiply 84"/>
          <p:cNvSpPr/>
          <p:nvPr/>
        </p:nvSpPr>
        <p:spPr>
          <a:xfrm rot="18900000">
            <a:off x="6204215" y="292617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81" name="Multiply 84"/>
          <p:cNvSpPr/>
          <p:nvPr/>
        </p:nvSpPr>
        <p:spPr>
          <a:xfrm rot="18900000">
            <a:off x="6433354" y="287765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82" name="Multiply 84"/>
          <p:cNvSpPr/>
          <p:nvPr/>
        </p:nvSpPr>
        <p:spPr>
          <a:xfrm rot="18900000">
            <a:off x="6708320" y="287226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83" name="Multiply 84"/>
          <p:cNvSpPr/>
          <p:nvPr/>
        </p:nvSpPr>
        <p:spPr>
          <a:xfrm rot="18900000">
            <a:off x="6929372" y="298548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84" name="Multiply 84"/>
          <p:cNvSpPr/>
          <p:nvPr/>
        </p:nvSpPr>
        <p:spPr>
          <a:xfrm rot="18900000">
            <a:off x="6236564" y="319575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85" name="Multiply 84"/>
          <p:cNvSpPr/>
          <p:nvPr/>
        </p:nvSpPr>
        <p:spPr>
          <a:xfrm rot="18900000">
            <a:off x="6481877" y="3211927"/>
            <a:ext cx="111604"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86" name="Multiply 84"/>
          <p:cNvSpPr/>
          <p:nvPr/>
        </p:nvSpPr>
        <p:spPr>
          <a:xfrm rot="18900000">
            <a:off x="6764932" y="319575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87" name="Multiply 84"/>
          <p:cNvSpPr/>
          <p:nvPr/>
        </p:nvSpPr>
        <p:spPr>
          <a:xfrm rot="18900000">
            <a:off x="6250042" y="347611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88" name="Multiply 84"/>
          <p:cNvSpPr/>
          <p:nvPr/>
        </p:nvSpPr>
        <p:spPr>
          <a:xfrm rot="18900000">
            <a:off x="6543879" y="351924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89" name="Multiply 84"/>
          <p:cNvSpPr/>
          <p:nvPr/>
        </p:nvSpPr>
        <p:spPr>
          <a:xfrm rot="18900000">
            <a:off x="6851195" y="349767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90" name="Multiply 84"/>
          <p:cNvSpPr/>
          <p:nvPr/>
        </p:nvSpPr>
        <p:spPr>
          <a:xfrm rot="18900000">
            <a:off x="7010244" y="326045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91" name="Multiply 84"/>
          <p:cNvSpPr/>
          <p:nvPr/>
        </p:nvSpPr>
        <p:spPr>
          <a:xfrm rot="18900000">
            <a:off x="6282392" y="381038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92" name="Multiply 84"/>
          <p:cNvSpPr/>
          <p:nvPr/>
        </p:nvSpPr>
        <p:spPr>
          <a:xfrm rot="18900000">
            <a:off x="6282392" y="40152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93" name="Multiply 84"/>
          <p:cNvSpPr/>
          <p:nvPr/>
        </p:nvSpPr>
        <p:spPr>
          <a:xfrm rot="18900000">
            <a:off x="6595098" y="381038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94" name="Multiply 84"/>
          <p:cNvSpPr/>
          <p:nvPr/>
        </p:nvSpPr>
        <p:spPr>
          <a:xfrm rot="18900000">
            <a:off x="6923982" y="379421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95" name="Multiply 84"/>
          <p:cNvSpPr/>
          <p:nvPr/>
        </p:nvSpPr>
        <p:spPr>
          <a:xfrm rot="18900000">
            <a:off x="6597794" y="402604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96" name="Multiply 84"/>
          <p:cNvSpPr/>
          <p:nvPr/>
        </p:nvSpPr>
        <p:spPr>
          <a:xfrm rot="18900000">
            <a:off x="6967112" y="40152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97" name="Connecteur droit avec flèche 2"/>
          <p:cNvSpPr/>
          <p:nvPr/>
        </p:nvSpPr>
        <p:spPr>
          <a:xfrm flipV="1">
            <a:off x="2497166" y="2717320"/>
            <a:ext cx="4893334" cy="2157"/>
          </a:xfrm>
          <a:prstGeom prst="line">
            <a:avLst/>
          </a:prstGeom>
          <a:ln w="12700">
            <a:solidFill>
              <a:srgbClr val="3A5E8A"/>
            </a:solidFill>
            <a:prstDash val="dash"/>
          </a:ln>
        </p:spPr>
        <p:txBody>
          <a:bodyPr lIns="45719" rIns="45719"/>
          <a:lstStyle/>
          <a:p>
            <a:pPr/>
          </a:p>
        </p:txBody>
      </p:sp>
      <p:sp>
        <p:nvSpPr>
          <p:cNvPr id="798" name="ZoneTexte 3"/>
          <p:cNvSpPr txBox="1"/>
          <p:nvPr/>
        </p:nvSpPr>
        <p:spPr>
          <a:xfrm>
            <a:off x="7285936" y="2528616"/>
            <a:ext cx="781151"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atin typeface="Montserrat Light"/>
                <a:ea typeface="Montserrat Light"/>
                <a:cs typeface="Montserrat Light"/>
                <a:sym typeface="Montserrat Light"/>
              </a:defRPr>
            </a:lvl1pPr>
          </a:lstStyle>
          <a:p>
            <a:pPr/>
            <a:r>
              <a:t>Split 1</a:t>
            </a:r>
          </a:p>
        </p:txBody>
      </p:sp>
      <p:sp>
        <p:nvSpPr>
          <p:cNvPr id="799" name="ZoneTexte 125"/>
          <p:cNvSpPr txBox="1"/>
          <p:nvPr/>
        </p:nvSpPr>
        <p:spPr>
          <a:xfrm>
            <a:off x="2133600" y="2579836"/>
            <a:ext cx="394090"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atin typeface="Montserrat Light"/>
                <a:ea typeface="Montserrat Light"/>
                <a:cs typeface="Montserrat Light"/>
                <a:sym typeface="Montserrat Light"/>
              </a:defRPr>
            </a:lvl1pPr>
          </a:lstStyle>
          <a:p>
            <a:pPr/>
            <a:r>
              <a:t>60</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1_Office Theme">
  <a:themeElements>
    <a:clrScheme name="1_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1_Office Theme">
      <a:majorFont>
        <a:latin typeface="Calibri"/>
        <a:ea typeface="Calibri"/>
        <a:cs typeface="Calibri"/>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Office Theme">
  <a:themeElements>
    <a:clrScheme name="1_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1_Office Theme">
      <a:majorFont>
        <a:latin typeface="Calibri"/>
        <a:ea typeface="Calibri"/>
        <a:cs typeface="Calibri"/>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