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916" r:id="rId5"/>
    <p:sldId id="994" r:id="rId6"/>
    <p:sldId id="995" r:id="rId7"/>
    <p:sldId id="996" r:id="rId8"/>
    <p:sldId id="997" r:id="rId9"/>
    <p:sldId id="998" r:id="rId10"/>
    <p:sldId id="999" r:id="rId11"/>
    <p:sldId id="1000" r:id="rId12"/>
    <p:sldId id="1001" r:id="rId13"/>
    <p:sldId id="1002" r:id="rId14"/>
    <p:sldId id="1003" r:id="rId15"/>
    <p:sldId id="1004" r:id="rId16"/>
    <p:sldId id="1005" r:id="rId17"/>
    <p:sldId id="1006" r:id="rId18"/>
    <p:sldId id="1007" r:id="rId19"/>
    <p:sldId id="1008" r:id="rId20"/>
    <p:sldId id="1009" r:id="rId21"/>
    <p:sldId id="1010" r:id="rId22"/>
    <p:sldId id="1011" r:id="rId23"/>
    <p:sldId id="1013" r:id="rId24"/>
    <p:sldId id="1014" r:id="rId25"/>
    <p:sldId id="1015" r:id="rId2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iola Villaseñor Rangel" initials="FVR" lastIdx="0" clrIdx="0">
    <p:extLst>
      <p:ext uri="{19B8F6BF-5375-455C-9EA6-DF929625EA0E}">
        <p15:presenceInfo xmlns:p15="http://schemas.microsoft.com/office/powerpoint/2012/main" userId="S-1-5-21-1654004785-2319398652-1050794676-31535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8A1"/>
    <a:srgbClr val="963CBD"/>
    <a:srgbClr val="3C1053"/>
    <a:srgbClr val="C8C9C7"/>
    <a:srgbClr val="888888"/>
    <a:srgbClr val="C1A0DA"/>
    <a:srgbClr val="FCFFFF"/>
    <a:srgbClr val="FCFEFE"/>
    <a:srgbClr val="FDFEFE"/>
    <a:srgbClr val="FE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5" autoAdjust="0"/>
    <p:restoredTop sz="90126" autoAdjust="0"/>
  </p:normalViewPr>
  <p:slideViewPr>
    <p:cSldViewPr snapToGrid="0">
      <p:cViewPr varScale="1">
        <p:scale>
          <a:sx n="63" d="100"/>
          <a:sy n="63" d="100"/>
        </p:scale>
        <p:origin x="1020" y="78"/>
      </p:cViewPr>
      <p:guideLst>
        <p:guide orient="horz" pos="2137"/>
        <p:guide pos="3863"/>
      </p:guideLst>
    </p:cSldViewPr>
  </p:slideViewPr>
  <p:outlineViewPr>
    <p:cViewPr>
      <p:scale>
        <a:sx n="33" d="100"/>
        <a:sy n="33" d="100"/>
      </p:scale>
      <p:origin x="0" y="-9666"/>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3" d="2"/>
        <a:sy n="3" d="2"/>
      </p:scale>
      <p:origin x="0" y="0"/>
    </p:cViewPr>
  </p:notesTextViewPr>
  <p:sorterViewPr>
    <p:cViewPr>
      <p:scale>
        <a:sx n="20" d="100"/>
        <a:sy n="20" d="100"/>
      </p:scale>
      <p:origin x="0" y="0"/>
    </p:cViewPr>
  </p:sorterViewPr>
  <p:notesViewPr>
    <p:cSldViewPr snapToGrid="0">
      <p:cViewPr varScale="1">
        <p:scale>
          <a:sx n="53" d="100"/>
          <a:sy n="53" d="100"/>
        </p:scale>
        <p:origin x="284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3" Type="http://schemas.openxmlformats.org/officeDocument/2006/relationships/slide" Target="slides/slide4.xml"/><Relationship Id="rId7" Type="http://schemas.openxmlformats.org/officeDocument/2006/relationships/slide" Target="slides/slide16.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9.xml"/><Relationship Id="rId5" Type="http://schemas.openxmlformats.org/officeDocument/2006/relationships/slide" Target="slides/slide7.xml"/><Relationship Id="rId4" Type="http://schemas.openxmlformats.org/officeDocument/2006/relationships/slide" Target="slides/slide5.xml"/><Relationship Id="rId9" Type="http://schemas.openxmlformats.org/officeDocument/2006/relationships/slide" Target="slides/slide19.xml"/></Relationships>
</file>

<file path=ppt/diagrams/_rels/data1.xml.rels><?xml version="1.0" encoding="UTF-8" standalone="yes"?>
<Relationships xmlns="http://schemas.openxmlformats.org/package/2006/relationships"><Relationship Id="rId1" Type="http://schemas.openxmlformats.org/officeDocument/2006/relationships/image" Target="../media/image10.jpeg"/></Relationships>
</file>

<file path=ppt/diagrams/_rels/data2.xml.rels><?xml version="1.0" encoding="UTF-8" standalone="yes"?>
<Relationships xmlns="http://schemas.openxmlformats.org/package/2006/relationships"><Relationship Id="rId1" Type="http://schemas.openxmlformats.org/officeDocument/2006/relationships/image" Target="../media/image11.jpeg"/></Relationships>
</file>

<file path=ppt/diagrams/_rels/data3.xml.rels><?xml version="1.0" encoding="UTF-8" standalone="yes"?>
<Relationships xmlns="http://schemas.openxmlformats.org/package/2006/relationships"><Relationship Id="rId1" Type="http://schemas.openxmlformats.org/officeDocument/2006/relationships/image" Target="../media/image13.jpg"/></Relationships>
</file>

<file path=ppt/diagrams/_rels/data4.xml.rels><?xml version="1.0" encoding="UTF-8" standalone="yes"?>
<Relationships xmlns="http://schemas.openxmlformats.org/package/2006/relationships"><Relationship Id="rId1" Type="http://schemas.openxmlformats.org/officeDocument/2006/relationships/image" Target="../media/image14.png"/></Relationships>
</file>

<file path=ppt/diagrams/_rels/data5.xml.rels><?xml version="1.0" encoding="UTF-8" standalone="yes"?>
<Relationships xmlns="http://schemas.openxmlformats.org/package/2006/relationships"><Relationship Id="rId1" Type="http://schemas.openxmlformats.org/officeDocument/2006/relationships/image" Target="../media/image15.jpg"/></Relationships>
</file>

<file path=ppt/diagrams/_rels/data6.xml.rels><?xml version="1.0" encoding="UTF-8" standalone="yes"?>
<Relationships xmlns="http://schemas.openxmlformats.org/package/2006/relationships"><Relationship Id="rId1" Type="http://schemas.openxmlformats.org/officeDocument/2006/relationships/image" Target="../media/image27.jpg"/></Relationships>
</file>

<file path=ppt/diagrams/_rels/data7.xml.rels><?xml version="1.0" encoding="UTF-8" standalone="yes"?>
<Relationships xmlns="http://schemas.openxmlformats.org/package/2006/relationships"><Relationship Id="rId1"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0.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3.jpg"/></Relationships>
</file>

<file path=ppt/diagrams/_rels/drawing4.xml.rels><?xml version="1.0" encoding="UTF-8" standalone="yes"?>
<Relationships xmlns="http://schemas.openxmlformats.org/package/2006/relationships"><Relationship Id="rId1"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5.jpg"/></Relationships>
</file>

<file path=ppt/diagrams/_rels/drawing6.xml.rels><?xml version="1.0" encoding="UTF-8" standalone="yes"?>
<Relationships xmlns="http://schemas.openxmlformats.org/package/2006/relationships"><Relationship Id="rId1" Type="http://schemas.openxmlformats.org/officeDocument/2006/relationships/image" Target="../media/image27.jpg"/></Relationships>
</file>

<file path=ppt/diagrams/_rels/drawing7.xml.rels><?xml version="1.0" encoding="UTF-8" standalone="yes"?>
<Relationships xmlns="http://schemas.openxmlformats.org/package/2006/relationships"><Relationship Id="rId1"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6511B5-0CA7-6340-B01D-0EC27ECFD48D}" type="doc">
      <dgm:prSet loTypeId="urn:microsoft.com/office/officeart/2008/layout/CircularPictureCallout" loCatId="" qsTypeId="urn:microsoft.com/office/officeart/2005/8/quickstyle/simple4" qsCatId="simple" csTypeId="urn:microsoft.com/office/officeart/2005/8/colors/accent1_2" csCatId="accent1" phldr="1"/>
      <dgm:spPr/>
      <dgm:t>
        <a:bodyPr/>
        <a:lstStyle/>
        <a:p>
          <a:endParaRPr lang="es-ES_tradnl"/>
        </a:p>
      </dgm:t>
    </dgm:pt>
    <dgm:pt modelId="{4A677115-76BA-A04B-B970-4BB549E022EB}">
      <dgm:prSet/>
      <dgm:spPr/>
      <dgm:t>
        <a:bodyPr/>
        <a:lstStyle/>
        <a:p>
          <a:endParaRPr lang="es-ES_tradnl"/>
        </a:p>
      </dgm:t>
    </dgm:pt>
    <dgm:pt modelId="{542556A5-99D7-2746-A280-D017E1ECFE07}" type="parTrans" cxnId="{9B1CD7D3-B860-1C41-AA83-4F7AD9B01341}">
      <dgm:prSet/>
      <dgm:spPr/>
      <dgm:t>
        <a:bodyPr/>
        <a:lstStyle/>
        <a:p>
          <a:endParaRPr lang="es-ES_tradnl"/>
        </a:p>
      </dgm:t>
    </dgm:pt>
    <dgm:pt modelId="{AB2401C8-03F1-0546-9DED-45786680B0B7}" type="sibTrans" cxnId="{9B1CD7D3-B860-1C41-AA83-4F7AD9B01341}">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76200">
          <a:noFill/>
        </a:ln>
      </dgm:spPr>
      <dgm:t>
        <a:bodyPr/>
        <a:lstStyle/>
        <a:p>
          <a:endParaRPr lang="es-ES_tradnl"/>
        </a:p>
      </dgm:t>
    </dgm:pt>
    <dgm:pt modelId="{FC3AB5CE-BF64-7240-8EB2-DFA6C3046A89}" type="pres">
      <dgm:prSet presAssocID="{E56511B5-0CA7-6340-B01D-0EC27ECFD48D}" presName="Name0" presStyleCnt="0">
        <dgm:presLayoutVars>
          <dgm:chMax val="7"/>
          <dgm:chPref val="7"/>
          <dgm:dir/>
        </dgm:presLayoutVars>
      </dgm:prSet>
      <dgm:spPr/>
      <dgm:t>
        <a:bodyPr/>
        <a:lstStyle/>
        <a:p>
          <a:endParaRPr lang="en-US"/>
        </a:p>
      </dgm:t>
    </dgm:pt>
    <dgm:pt modelId="{8A515261-5BCF-F54D-93AA-347B3963B51B}" type="pres">
      <dgm:prSet presAssocID="{E56511B5-0CA7-6340-B01D-0EC27ECFD48D}" presName="Name1" presStyleCnt="0"/>
      <dgm:spPr/>
    </dgm:pt>
    <dgm:pt modelId="{279757D5-9BBF-2A4B-9B47-90572CB8183B}" type="pres">
      <dgm:prSet presAssocID="{AB2401C8-03F1-0546-9DED-45786680B0B7}" presName="picture_1" presStyleCnt="0"/>
      <dgm:spPr/>
    </dgm:pt>
    <dgm:pt modelId="{2CF58B80-1390-A446-91D2-AD6E9732478C}" type="pres">
      <dgm:prSet presAssocID="{AB2401C8-03F1-0546-9DED-45786680B0B7}" presName="pictureRepeatNode" presStyleLbl="alignImgPlace1" presStyleIdx="0" presStyleCnt="1" custLinFactNeighborX="1854" custLinFactNeighborY="0"/>
      <dgm:spPr/>
      <dgm:t>
        <a:bodyPr/>
        <a:lstStyle/>
        <a:p>
          <a:endParaRPr lang="en-US"/>
        </a:p>
      </dgm:t>
    </dgm:pt>
    <dgm:pt modelId="{DC9D9855-C9C3-E34E-8A7F-D5D62A272487}" type="pres">
      <dgm:prSet presAssocID="{4A677115-76BA-A04B-B970-4BB549E022EB}" presName="text_1" presStyleLbl="node1" presStyleIdx="0" presStyleCnt="0" custLinFactY="16421" custLinFactNeighborX="-3578" custLinFactNeighborY="100000">
        <dgm:presLayoutVars>
          <dgm:bulletEnabled val="1"/>
        </dgm:presLayoutVars>
      </dgm:prSet>
      <dgm:spPr/>
      <dgm:t>
        <a:bodyPr/>
        <a:lstStyle/>
        <a:p>
          <a:endParaRPr lang="en-US"/>
        </a:p>
      </dgm:t>
    </dgm:pt>
  </dgm:ptLst>
  <dgm:cxnLst>
    <dgm:cxn modelId="{9B1CD7D3-B860-1C41-AA83-4F7AD9B01341}" srcId="{E56511B5-0CA7-6340-B01D-0EC27ECFD48D}" destId="{4A677115-76BA-A04B-B970-4BB549E022EB}" srcOrd="0" destOrd="0" parTransId="{542556A5-99D7-2746-A280-D017E1ECFE07}" sibTransId="{AB2401C8-03F1-0546-9DED-45786680B0B7}"/>
    <dgm:cxn modelId="{F5BB7776-1286-4D1A-A971-16252CDADF73}" type="presOf" srcId="{AB2401C8-03F1-0546-9DED-45786680B0B7}" destId="{2CF58B80-1390-A446-91D2-AD6E9732478C}" srcOrd="0" destOrd="0" presId="urn:microsoft.com/office/officeart/2008/layout/CircularPictureCallout"/>
    <dgm:cxn modelId="{D652D049-3018-45F4-9FA9-0607F849FBD5}" type="presOf" srcId="{E56511B5-0CA7-6340-B01D-0EC27ECFD48D}" destId="{FC3AB5CE-BF64-7240-8EB2-DFA6C3046A89}" srcOrd="0" destOrd="0" presId="urn:microsoft.com/office/officeart/2008/layout/CircularPictureCallout"/>
    <dgm:cxn modelId="{3DD86A26-BBDF-46DD-86BC-DB02C336B323}" type="presOf" srcId="{4A677115-76BA-A04B-B970-4BB549E022EB}" destId="{DC9D9855-C9C3-E34E-8A7F-D5D62A272487}" srcOrd="0" destOrd="0" presId="urn:microsoft.com/office/officeart/2008/layout/CircularPictureCallout"/>
    <dgm:cxn modelId="{C7674C98-21E6-4247-A239-A892D2665844}" type="presParOf" srcId="{FC3AB5CE-BF64-7240-8EB2-DFA6C3046A89}" destId="{8A515261-5BCF-F54D-93AA-347B3963B51B}" srcOrd="0" destOrd="0" presId="urn:microsoft.com/office/officeart/2008/layout/CircularPictureCallout"/>
    <dgm:cxn modelId="{D6440433-93C1-4352-BDBC-4E3393AFC106}" type="presParOf" srcId="{8A515261-5BCF-F54D-93AA-347B3963B51B}" destId="{279757D5-9BBF-2A4B-9B47-90572CB8183B}" srcOrd="0" destOrd="0" presId="urn:microsoft.com/office/officeart/2008/layout/CircularPictureCallout"/>
    <dgm:cxn modelId="{7A7AF989-8681-4F41-BCD6-7209E011D9A0}" type="presParOf" srcId="{279757D5-9BBF-2A4B-9B47-90572CB8183B}" destId="{2CF58B80-1390-A446-91D2-AD6E9732478C}" srcOrd="0" destOrd="0" presId="urn:microsoft.com/office/officeart/2008/layout/CircularPictureCallout"/>
    <dgm:cxn modelId="{E8B3B495-8E7C-44A5-B355-13EA9F59961E}" type="presParOf" srcId="{8A515261-5BCF-F54D-93AA-347B3963B51B}" destId="{DC9D9855-C9C3-E34E-8A7F-D5D62A272487}"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6511B5-0CA7-6340-B01D-0EC27ECFD48D}" type="doc">
      <dgm:prSet loTypeId="urn:microsoft.com/office/officeart/2008/layout/CircularPictureCallout" loCatId="" qsTypeId="urn:microsoft.com/office/officeart/2005/8/quickstyle/simple1" qsCatId="simple" csTypeId="urn:microsoft.com/office/officeart/2005/8/colors/accent1_2" csCatId="accent1" phldr="1"/>
      <dgm:spPr/>
      <dgm:t>
        <a:bodyPr/>
        <a:lstStyle/>
        <a:p>
          <a:endParaRPr lang="es-ES_tradnl"/>
        </a:p>
      </dgm:t>
    </dgm:pt>
    <dgm:pt modelId="{4A677115-76BA-A04B-B970-4BB549E022EB}">
      <dgm:prSet/>
      <dgm:spPr/>
      <dgm:t>
        <a:bodyPr/>
        <a:lstStyle/>
        <a:p>
          <a:endParaRPr lang="es-ES_tradnl"/>
        </a:p>
      </dgm:t>
    </dgm:pt>
    <dgm:pt modelId="{542556A5-99D7-2746-A280-D017E1ECFE07}" type="parTrans" cxnId="{9B1CD7D3-B860-1C41-AA83-4F7AD9B01341}">
      <dgm:prSet/>
      <dgm:spPr/>
      <dgm:t>
        <a:bodyPr/>
        <a:lstStyle/>
        <a:p>
          <a:endParaRPr lang="es-ES_tradnl"/>
        </a:p>
      </dgm:t>
    </dgm:pt>
    <dgm:pt modelId="{AB2401C8-03F1-0546-9DED-45786680B0B7}" type="sibTrans" cxnId="{9B1CD7D3-B860-1C41-AA83-4F7AD9B01341}">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000" r="-1000"/>
          </a:stretch>
        </a:blipFill>
      </dgm:spPr>
      <dgm:t>
        <a:bodyPr/>
        <a:lstStyle/>
        <a:p>
          <a:endParaRPr lang="es-ES_tradnl"/>
        </a:p>
      </dgm:t>
    </dgm:pt>
    <dgm:pt modelId="{FC3AB5CE-BF64-7240-8EB2-DFA6C3046A89}" type="pres">
      <dgm:prSet presAssocID="{E56511B5-0CA7-6340-B01D-0EC27ECFD48D}" presName="Name0" presStyleCnt="0">
        <dgm:presLayoutVars>
          <dgm:chMax val="7"/>
          <dgm:chPref val="7"/>
          <dgm:dir/>
        </dgm:presLayoutVars>
      </dgm:prSet>
      <dgm:spPr/>
      <dgm:t>
        <a:bodyPr/>
        <a:lstStyle/>
        <a:p>
          <a:endParaRPr lang="en-US"/>
        </a:p>
      </dgm:t>
    </dgm:pt>
    <dgm:pt modelId="{8A515261-5BCF-F54D-93AA-347B3963B51B}" type="pres">
      <dgm:prSet presAssocID="{E56511B5-0CA7-6340-B01D-0EC27ECFD48D}" presName="Name1" presStyleCnt="0"/>
      <dgm:spPr/>
      <dgm:t>
        <a:bodyPr/>
        <a:lstStyle/>
        <a:p>
          <a:endParaRPr lang="es-MX"/>
        </a:p>
      </dgm:t>
    </dgm:pt>
    <dgm:pt modelId="{279757D5-9BBF-2A4B-9B47-90572CB8183B}" type="pres">
      <dgm:prSet presAssocID="{AB2401C8-03F1-0546-9DED-45786680B0B7}" presName="picture_1" presStyleCnt="0"/>
      <dgm:spPr/>
      <dgm:t>
        <a:bodyPr/>
        <a:lstStyle/>
        <a:p>
          <a:endParaRPr lang="es-MX"/>
        </a:p>
      </dgm:t>
    </dgm:pt>
    <dgm:pt modelId="{2CF58B80-1390-A446-91D2-AD6E9732478C}" type="pres">
      <dgm:prSet presAssocID="{AB2401C8-03F1-0546-9DED-45786680B0B7}" presName="pictureRepeatNode" presStyleLbl="alignImgPlace1" presStyleIdx="0" presStyleCnt="1"/>
      <dgm:spPr/>
      <dgm:t>
        <a:bodyPr/>
        <a:lstStyle/>
        <a:p>
          <a:endParaRPr lang="en-US"/>
        </a:p>
      </dgm:t>
    </dgm:pt>
    <dgm:pt modelId="{DC9D9855-C9C3-E34E-8A7F-D5D62A272487}" type="pres">
      <dgm:prSet presAssocID="{4A677115-76BA-A04B-B970-4BB549E022EB}" presName="text_1" presStyleLbl="node1" presStyleIdx="0" presStyleCnt="0">
        <dgm:presLayoutVars>
          <dgm:bulletEnabled val="1"/>
        </dgm:presLayoutVars>
      </dgm:prSet>
      <dgm:spPr/>
      <dgm:t>
        <a:bodyPr/>
        <a:lstStyle/>
        <a:p>
          <a:endParaRPr lang="en-US"/>
        </a:p>
      </dgm:t>
    </dgm:pt>
  </dgm:ptLst>
  <dgm:cxnLst>
    <dgm:cxn modelId="{9B1CD7D3-B860-1C41-AA83-4F7AD9B01341}" srcId="{E56511B5-0CA7-6340-B01D-0EC27ECFD48D}" destId="{4A677115-76BA-A04B-B970-4BB549E022EB}" srcOrd="0" destOrd="0" parTransId="{542556A5-99D7-2746-A280-D017E1ECFE07}" sibTransId="{AB2401C8-03F1-0546-9DED-45786680B0B7}"/>
    <dgm:cxn modelId="{8AE1DAB4-83CB-46D1-B1D1-F77F6A2143DC}" type="presOf" srcId="{AB2401C8-03F1-0546-9DED-45786680B0B7}" destId="{2CF58B80-1390-A446-91D2-AD6E9732478C}" srcOrd="0" destOrd="0" presId="urn:microsoft.com/office/officeart/2008/layout/CircularPictureCallout"/>
    <dgm:cxn modelId="{64544D96-969E-4475-80D8-BA00373E9499}" type="presOf" srcId="{4A677115-76BA-A04B-B970-4BB549E022EB}" destId="{DC9D9855-C9C3-E34E-8A7F-D5D62A272487}" srcOrd="0" destOrd="0" presId="urn:microsoft.com/office/officeart/2008/layout/CircularPictureCallout"/>
    <dgm:cxn modelId="{F6FB56AE-3F1E-4EBB-A265-13C1FD6DB7F2}" type="presOf" srcId="{E56511B5-0CA7-6340-B01D-0EC27ECFD48D}" destId="{FC3AB5CE-BF64-7240-8EB2-DFA6C3046A89}" srcOrd="0" destOrd="0" presId="urn:microsoft.com/office/officeart/2008/layout/CircularPictureCallout"/>
    <dgm:cxn modelId="{1F0F0E78-D2B9-4468-9DDB-5B397509953A}" type="presParOf" srcId="{FC3AB5CE-BF64-7240-8EB2-DFA6C3046A89}" destId="{8A515261-5BCF-F54D-93AA-347B3963B51B}" srcOrd="0" destOrd="0" presId="urn:microsoft.com/office/officeart/2008/layout/CircularPictureCallout"/>
    <dgm:cxn modelId="{BDC60534-4D35-4882-ABC3-32A7D579FD6C}" type="presParOf" srcId="{8A515261-5BCF-F54D-93AA-347B3963B51B}" destId="{279757D5-9BBF-2A4B-9B47-90572CB8183B}" srcOrd="0" destOrd="0" presId="urn:microsoft.com/office/officeart/2008/layout/CircularPictureCallout"/>
    <dgm:cxn modelId="{6F05AA73-04CD-4163-8C07-56DC75597DC4}" type="presParOf" srcId="{279757D5-9BBF-2A4B-9B47-90572CB8183B}" destId="{2CF58B80-1390-A446-91D2-AD6E9732478C}" srcOrd="0" destOrd="0" presId="urn:microsoft.com/office/officeart/2008/layout/CircularPictureCallout"/>
    <dgm:cxn modelId="{B68098B4-A888-4645-8CCA-99453CE064B0}" type="presParOf" srcId="{8A515261-5BCF-F54D-93AA-347B3963B51B}" destId="{DC9D9855-C9C3-E34E-8A7F-D5D62A272487}"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6511B5-0CA7-6340-B01D-0EC27ECFD48D}" type="doc">
      <dgm:prSet loTypeId="urn:microsoft.com/office/officeart/2008/layout/CircularPictureCallout" loCatId="" qsTypeId="urn:microsoft.com/office/officeart/2005/8/quickstyle/simple4" qsCatId="simple" csTypeId="urn:microsoft.com/office/officeart/2005/8/colors/accent1_2" csCatId="accent1" phldr="1"/>
      <dgm:spPr/>
      <dgm:t>
        <a:bodyPr/>
        <a:lstStyle/>
        <a:p>
          <a:endParaRPr lang="es-ES_tradnl"/>
        </a:p>
      </dgm:t>
    </dgm:pt>
    <dgm:pt modelId="{4A677115-76BA-A04B-B970-4BB549E022EB}">
      <dgm:prSet/>
      <dgm:spPr/>
      <dgm:t>
        <a:bodyPr/>
        <a:lstStyle/>
        <a:p>
          <a:endParaRPr lang="es-ES_tradnl"/>
        </a:p>
      </dgm:t>
    </dgm:pt>
    <dgm:pt modelId="{542556A5-99D7-2746-A280-D017E1ECFE07}" type="parTrans" cxnId="{9B1CD7D3-B860-1C41-AA83-4F7AD9B01341}">
      <dgm:prSet/>
      <dgm:spPr/>
      <dgm:t>
        <a:bodyPr/>
        <a:lstStyle/>
        <a:p>
          <a:endParaRPr lang="es-ES_tradnl"/>
        </a:p>
      </dgm:t>
    </dgm:pt>
    <dgm:pt modelId="{AB2401C8-03F1-0546-9DED-45786680B0B7}" type="sibTrans" cxnId="{9B1CD7D3-B860-1C41-AA83-4F7AD9B01341}">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w="69850">
          <a:gradFill>
            <a:gsLst>
              <a:gs pos="0">
                <a:srgbClr val="FF08A1"/>
              </a:gs>
              <a:gs pos="100000">
                <a:srgbClr val="3C1053"/>
              </a:gs>
            </a:gsLst>
            <a:lin ang="5400000" scaled="1"/>
          </a:gradFill>
        </a:ln>
      </dgm:spPr>
      <dgm:t>
        <a:bodyPr/>
        <a:lstStyle/>
        <a:p>
          <a:endParaRPr lang="es-ES_tradnl"/>
        </a:p>
      </dgm:t>
    </dgm:pt>
    <dgm:pt modelId="{FC3AB5CE-BF64-7240-8EB2-DFA6C3046A89}" type="pres">
      <dgm:prSet presAssocID="{E56511B5-0CA7-6340-B01D-0EC27ECFD48D}" presName="Name0" presStyleCnt="0">
        <dgm:presLayoutVars>
          <dgm:chMax val="7"/>
          <dgm:chPref val="7"/>
          <dgm:dir/>
        </dgm:presLayoutVars>
      </dgm:prSet>
      <dgm:spPr/>
      <dgm:t>
        <a:bodyPr/>
        <a:lstStyle/>
        <a:p>
          <a:endParaRPr lang="en-US"/>
        </a:p>
      </dgm:t>
    </dgm:pt>
    <dgm:pt modelId="{8A515261-5BCF-F54D-93AA-347B3963B51B}" type="pres">
      <dgm:prSet presAssocID="{E56511B5-0CA7-6340-B01D-0EC27ECFD48D}" presName="Name1" presStyleCnt="0"/>
      <dgm:spPr/>
    </dgm:pt>
    <dgm:pt modelId="{279757D5-9BBF-2A4B-9B47-90572CB8183B}" type="pres">
      <dgm:prSet presAssocID="{AB2401C8-03F1-0546-9DED-45786680B0B7}" presName="picture_1" presStyleCnt="0"/>
      <dgm:spPr/>
    </dgm:pt>
    <dgm:pt modelId="{2CF58B80-1390-A446-91D2-AD6E9732478C}" type="pres">
      <dgm:prSet presAssocID="{AB2401C8-03F1-0546-9DED-45786680B0B7}" presName="pictureRepeatNode" presStyleLbl="alignImgPlace1" presStyleIdx="0" presStyleCnt="1" custScaleX="134844" custScaleY="133333" custLinFactNeighborY="572"/>
      <dgm:spPr/>
      <dgm:t>
        <a:bodyPr/>
        <a:lstStyle/>
        <a:p>
          <a:endParaRPr lang="en-US"/>
        </a:p>
      </dgm:t>
    </dgm:pt>
    <dgm:pt modelId="{DC9D9855-C9C3-E34E-8A7F-D5D62A272487}" type="pres">
      <dgm:prSet presAssocID="{4A677115-76BA-A04B-B970-4BB549E022EB}" presName="text_1" presStyleLbl="node1" presStyleIdx="0" presStyleCnt="0" custLinFactY="16421" custLinFactNeighborX="-3578" custLinFactNeighborY="100000">
        <dgm:presLayoutVars>
          <dgm:bulletEnabled val="1"/>
        </dgm:presLayoutVars>
      </dgm:prSet>
      <dgm:spPr/>
      <dgm:t>
        <a:bodyPr/>
        <a:lstStyle/>
        <a:p>
          <a:endParaRPr lang="en-US"/>
        </a:p>
      </dgm:t>
    </dgm:pt>
  </dgm:ptLst>
  <dgm:cxnLst>
    <dgm:cxn modelId="{9B1CD7D3-B860-1C41-AA83-4F7AD9B01341}" srcId="{E56511B5-0CA7-6340-B01D-0EC27ECFD48D}" destId="{4A677115-76BA-A04B-B970-4BB549E022EB}" srcOrd="0" destOrd="0" parTransId="{542556A5-99D7-2746-A280-D017E1ECFE07}" sibTransId="{AB2401C8-03F1-0546-9DED-45786680B0B7}"/>
    <dgm:cxn modelId="{ED52417E-E0CF-43E3-ABE7-F69E69E6938E}" type="presOf" srcId="{AB2401C8-03F1-0546-9DED-45786680B0B7}" destId="{2CF58B80-1390-A446-91D2-AD6E9732478C}" srcOrd="0" destOrd="0" presId="urn:microsoft.com/office/officeart/2008/layout/CircularPictureCallout"/>
    <dgm:cxn modelId="{B6743F8A-F1E4-46F6-B3A4-CCCE21D68DB7}" type="presOf" srcId="{E56511B5-0CA7-6340-B01D-0EC27ECFD48D}" destId="{FC3AB5CE-BF64-7240-8EB2-DFA6C3046A89}" srcOrd="0" destOrd="0" presId="urn:microsoft.com/office/officeart/2008/layout/CircularPictureCallout"/>
    <dgm:cxn modelId="{F98C9C16-77DE-4B84-9902-069F7FB2B1F5}" type="presOf" srcId="{4A677115-76BA-A04B-B970-4BB549E022EB}" destId="{DC9D9855-C9C3-E34E-8A7F-D5D62A272487}" srcOrd="0" destOrd="0" presId="urn:microsoft.com/office/officeart/2008/layout/CircularPictureCallout"/>
    <dgm:cxn modelId="{4377F1F1-B412-4A1E-8F43-CB2810FE8559}" type="presParOf" srcId="{FC3AB5CE-BF64-7240-8EB2-DFA6C3046A89}" destId="{8A515261-5BCF-F54D-93AA-347B3963B51B}" srcOrd="0" destOrd="0" presId="urn:microsoft.com/office/officeart/2008/layout/CircularPictureCallout"/>
    <dgm:cxn modelId="{E4A08DF2-3FC5-43D1-89B8-2080915691A8}" type="presParOf" srcId="{8A515261-5BCF-F54D-93AA-347B3963B51B}" destId="{279757D5-9BBF-2A4B-9B47-90572CB8183B}" srcOrd="0" destOrd="0" presId="urn:microsoft.com/office/officeart/2008/layout/CircularPictureCallout"/>
    <dgm:cxn modelId="{403C1C19-D229-4E54-9948-5CC0A84083A9}" type="presParOf" srcId="{279757D5-9BBF-2A4B-9B47-90572CB8183B}" destId="{2CF58B80-1390-A446-91D2-AD6E9732478C}" srcOrd="0" destOrd="0" presId="urn:microsoft.com/office/officeart/2008/layout/CircularPictureCallout"/>
    <dgm:cxn modelId="{0FF98A40-AF33-40CF-9657-4C38E42A769F}" type="presParOf" srcId="{8A515261-5BCF-F54D-93AA-347B3963B51B}" destId="{DC9D9855-C9C3-E34E-8A7F-D5D62A272487}"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6511B5-0CA7-6340-B01D-0EC27ECFD48D}" type="doc">
      <dgm:prSet loTypeId="urn:microsoft.com/office/officeart/2008/layout/CircularPictureCallout" loCatId="" qsTypeId="urn:microsoft.com/office/officeart/2005/8/quickstyle/simple4" qsCatId="simple" csTypeId="urn:microsoft.com/office/officeart/2005/8/colors/accent1_2" csCatId="accent1" phldr="1"/>
      <dgm:spPr/>
      <dgm:t>
        <a:bodyPr/>
        <a:lstStyle/>
        <a:p>
          <a:endParaRPr lang="es-ES_tradnl"/>
        </a:p>
      </dgm:t>
    </dgm:pt>
    <dgm:pt modelId="{4A677115-76BA-A04B-B970-4BB549E022EB}">
      <dgm:prSet/>
      <dgm:spPr/>
      <dgm:t>
        <a:bodyPr/>
        <a:lstStyle/>
        <a:p>
          <a:endParaRPr lang="es-ES_tradnl"/>
        </a:p>
      </dgm:t>
    </dgm:pt>
    <dgm:pt modelId="{542556A5-99D7-2746-A280-D017E1ECFE07}" type="parTrans" cxnId="{9B1CD7D3-B860-1C41-AA83-4F7AD9B01341}">
      <dgm:prSet/>
      <dgm:spPr/>
      <dgm:t>
        <a:bodyPr/>
        <a:lstStyle/>
        <a:p>
          <a:endParaRPr lang="es-ES_tradnl"/>
        </a:p>
      </dgm:t>
    </dgm:pt>
    <dgm:pt modelId="{AB2401C8-03F1-0546-9DED-45786680B0B7}" type="sibTrans" cxnId="{9B1CD7D3-B860-1C41-AA83-4F7AD9B01341}">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76200">
          <a:gradFill>
            <a:gsLst>
              <a:gs pos="0">
                <a:srgbClr val="FF08A1"/>
              </a:gs>
              <a:gs pos="100000">
                <a:srgbClr val="3C1053"/>
              </a:gs>
            </a:gsLst>
            <a:lin ang="2700000" scaled="0"/>
          </a:gradFill>
        </a:ln>
      </dgm:spPr>
      <dgm:t>
        <a:bodyPr/>
        <a:lstStyle/>
        <a:p>
          <a:endParaRPr lang="es-ES_tradnl"/>
        </a:p>
      </dgm:t>
    </dgm:pt>
    <dgm:pt modelId="{FC3AB5CE-BF64-7240-8EB2-DFA6C3046A89}" type="pres">
      <dgm:prSet presAssocID="{E56511B5-0CA7-6340-B01D-0EC27ECFD48D}" presName="Name0" presStyleCnt="0">
        <dgm:presLayoutVars>
          <dgm:chMax val="7"/>
          <dgm:chPref val="7"/>
          <dgm:dir/>
        </dgm:presLayoutVars>
      </dgm:prSet>
      <dgm:spPr/>
      <dgm:t>
        <a:bodyPr/>
        <a:lstStyle/>
        <a:p>
          <a:endParaRPr lang="en-US"/>
        </a:p>
      </dgm:t>
    </dgm:pt>
    <dgm:pt modelId="{8A515261-5BCF-F54D-93AA-347B3963B51B}" type="pres">
      <dgm:prSet presAssocID="{E56511B5-0CA7-6340-B01D-0EC27ECFD48D}" presName="Name1" presStyleCnt="0"/>
      <dgm:spPr/>
    </dgm:pt>
    <dgm:pt modelId="{279757D5-9BBF-2A4B-9B47-90572CB8183B}" type="pres">
      <dgm:prSet presAssocID="{AB2401C8-03F1-0546-9DED-45786680B0B7}" presName="picture_1" presStyleCnt="0"/>
      <dgm:spPr/>
    </dgm:pt>
    <dgm:pt modelId="{2CF58B80-1390-A446-91D2-AD6E9732478C}" type="pres">
      <dgm:prSet presAssocID="{AB2401C8-03F1-0546-9DED-45786680B0B7}" presName="pictureRepeatNode" presStyleLbl="alignImgPlace1" presStyleIdx="0" presStyleCnt="1"/>
      <dgm:spPr/>
      <dgm:t>
        <a:bodyPr/>
        <a:lstStyle/>
        <a:p>
          <a:endParaRPr lang="en-US"/>
        </a:p>
      </dgm:t>
    </dgm:pt>
    <dgm:pt modelId="{DC9D9855-C9C3-E34E-8A7F-D5D62A272487}" type="pres">
      <dgm:prSet presAssocID="{4A677115-76BA-A04B-B970-4BB549E022EB}" presName="text_1" presStyleLbl="node1" presStyleIdx="0" presStyleCnt="0" custLinFactY="16421" custLinFactNeighborX="-3578" custLinFactNeighborY="100000">
        <dgm:presLayoutVars>
          <dgm:bulletEnabled val="1"/>
        </dgm:presLayoutVars>
      </dgm:prSet>
      <dgm:spPr/>
      <dgm:t>
        <a:bodyPr/>
        <a:lstStyle/>
        <a:p>
          <a:endParaRPr lang="en-US"/>
        </a:p>
      </dgm:t>
    </dgm:pt>
  </dgm:ptLst>
  <dgm:cxnLst>
    <dgm:cxn modelId="{9B1CD7D3-B860-1C41-AA83-4F7AD9B01341}" srcId="{E56511B5-0CA7-6340-B01D-0EC27ECFD48D}" destId="{4A677115-76BA-A04B-B970-4BB549E022EB}" srcOrd="0" destOrd="0" parTransId="{542556A5-99D7-2746-A280-D017E1ECFE07}" sibTransId="{AB2401C8-03F1-0546-9DED-45786680B0B7}"/>
    <dgm:cxn modelId="{A697439C-AD1B-44FE-B8F4-B43B913C17E0}" type="presOf" srcId="{E56511B5-0CA7-6340-B01D-0EC27ECFD48D}" destId="{FC3AB5CE-BF64-7240-8EB2-DFA6C3046A89}" srcOrd="0" destOrd="0" presId="urn:microsoft.com/office/officeart/2008/layout/CircularPictureCallout"/>
    <dgm:cxn modelId="{B40AC16E-D2C4-4814-8DE7-76C2CD2274B7}" type="presOf" srcId="{4A677115-76BA-A04B-B970-4BB549E022EB}" destId="{DC9D9855-C9C3-E34E-8A7F-D5D62A272487}" srcOrd="0" destOrd="0" presId="urn:microsoft.com/office/officeart/2008/layout/CircularPictureCallout"/>
    <dgm:cxn modelId="{8BF8C5EA-D43B-4405-99D1-5131E4282BB7}" type="presOf" srcId="{AB2401C8-03F1-0546-9DED-45786680B0B7}" destId="{2CF58B80-1390-A446-91D2-AD6E9732478C}" srcOrd="0" destOrd="0" presId="urn:microsoft.com/office/officeart/2008/layout/CircularPictureCallout"/>
    <dgm:cxn modelId="{60D1FF1A-E3B4-484A-B58F-C9FE5C7514FB}" type="presParOf" srcId="{FC3AB5CE-BF64-7240-8EB2-DFA6C3046A89}" destId="{8A515261-5BCF-F54D-93AA-347B3963B51B}" srcOrd="0" destOrd="0" presId="urn:microsoft.com/office/officeart/2008/layout/CircularPictureCallout"/>
    <dgm:cxn modelId="{0B99BA4F-14D8-4E04-A0E4-C928F58AE07D}" type="presParOf" srcId="{8A515261-5BCF-F54D-93AA-347B3963B51B}" destId="{279757D5-9BBF-2A4B-9B47-90572CB8183B}" srcOrd="0" destOrd="0" presId="urn:microsoft.com/office/officeart/2008/layout/CircularPictureCallout"/>
    <dgm:cxn modelId="{23E894CD-87FC-495E-8E8A-F575EA30412C}" type="presParOf" srcId="{279757D5-9BBF-2A4B-9B47-90572CB8183B}" destId="{2CF58B80-1390-A446-91D2-AD6E9732478C}" srcOrd="0" destOrd="0" presId="urn:microsoft.com/office/officeart/2008/layout/CircularPictureCallout"/>
    <dgm:cxn modelId="{E2A2DF87-760F-4F23-B9A9-888836504DF0}" type="presParOf" srcId="{8A515261-5BCF-F54D-93AA-347B3963B51B}" destId="{DC9D9855-C9C3-E34E-8A7F-D5D62A272487}"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6511B5-0CA7-6340-B01D-0EC27ECFD48D}" type="doc">
      <dgm:prSet loTypeId="urn:microsoft.com/office/officeart/2008/layout/CircularPictureCallout" loCatId="" qsTypeId="urn:microsoft.com/office/officeart/2005/8/quickstyle/simple4" qsCatId="simple" csTypeId="urn:microsoft.com/office/officeart/2005/8/colors/accent1_2" csCatId="accent1" phldr="1"/>
      <dgm:spPr/>
      <dgm:t>
        <a:bodyPr/>
        <a:lstStyle/>
        <a:p>
          <a:endParaRPr lang="es-ES_tradnl"/>
        </a:p>
      </dgm:t>
    </dgm:pt>
    <dgm:pt modelId="{4A677115-76BA-A04B-B970-4BB549E022EB}">
      <dgm:prSet/>
      <dgm:spPr/>
      <dgm:t>
        <a:bodyPr/>
        <a:lstStyle/>
        <a:p>
          <a:endParaRPr lang="es-ES_tradnl"/>
        </a:p>
      </dgm:t>
    </dgm:pt>
    <dgm:pt modelId="{542556A5-99D7-2746-A280-D017E1ECFE07}" type="parTrans" cxnId="{9B1CD7D3-B860-1C41-AA83-4F7AD9B01341}">
      <dgm:prSet/>
      <dgm:spPr/>
      <dgm:t>
        <a:bodyPr/>
        <a:lstStyle/>
        <a:p>
          <a:endParaRPr lang="es-ES_tradnl"/>
        </a:p>
      </dgm:t>
    </dgm:pt>
    <dgm:pt modelId="{AB2401C8-03F1-0546-9DED-45786680B0B7}" type="sibTrans" cxnId="{9B1CD7D3-B860-1C41-AA83-4F7AD9B01341}">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76200">
          <a:gradFill>
            <a:gsLst>
              <a:gs pos="0">
                <a:srgbClr val="FF08A1"/>
              </a:gs>
              <a:gs pos="100000">
                <a:srgbClr val="3C1053"/>
              </a:gs>
            </a:gsLst>
            <a:lin ang="5400000" scaled="1"/>
          </a:gradFill>
        </a:ln>
      </dgm:spPr>
      <dgm:t>
        <a:bodyPr/>
        <a:lstStyle/>
        <a:p>
          <a:endParaRPr lang="es-ES_tradnl"/>
        </a:p>
      </dgm:t>
    </dgm:pt>
    <dgm:pt modelId="{FC3AB5CE-BF64-7240-8EB2-DFA6C3046A89}" type="pres">
      <dgm:prSet presAssocID="{E56511B5-0CA7-6340-B01D-0EC27ECFD48D}" presName="Name0" presStyleCnt="0">
        <dgm:presLayoutVars>
          <dgm:chMax val="7"/>
          <dgm:chPref val="7"/>
          <dgm:dir/>
        </dgm:presLayoutVars>
      </dgm:prSet>
      <dgm:spPr/>
      <dgm:t>
        <a:bodyPr/>
        <a:lstStyle/>
        <a:p>
          <a:endParaRPr lang="en-US"/>
        </a:p>
      </dgm:t>
    </dgm:pt>
    <dgm:pt modelId="{8A515261-5BCF-F54D-93AA-347B3963B51B}" type="pres">
      <dgm:prSet presAssocID="{E56511B5-0CA7-6340-B01D-0EC27ECFD48D}" presName="Name1" presStyleCnt="0"/>
      <dgm:spPr/>
    </dgm:pt>
    <dgm:pt modelId="{279757D5-9BBF-2A4B-9B47-90572CB8183B}" type="pres">
      <dgm:prSet presAssocID="{AB2401C8-03F1-0546-9DED-45786680B0B7}" presName="picture_1" presStyleCnt="0"/>
      <dgm:spPr/>
    </dgm:pt>
    <dgm:pt modelId="{2CF58B80-1390-A446-91D2-AD6E9732478C}" type="pres">
      <dgm:prSet presAssocID="{AB2401C8-03F1-0546-9DED-45786680B0B7}" presName="pictureRepeatNode" presStyleLbl="alignImgPlace1" presStyleIdx="0" presStyleCnt="1"/>
      <dgm:spPr/>
      <dgm:t>
        <a:bodyPr/>
        <a:lstStyle/>
        <a:p>
          <a:endParaRPr lang="en-US"/>
        </a:p>
      </dgm:t>
    </dgm:pt>
    <dgm:pt modelId="{DC9D9855-C9C3-E34E-8A7F-D5D62A272487}" type="pres">
      <dgm:prSet presAssocID="{4A677115-76BA-A04B-B970-4BB549E022EB}" presName="text_1" presStyleLbl="node1" presStyleIdx="0" presStyleCnt="0" custLinFactY="16421" custLinFactNeighborX="-3578" custLinFactNeighborY="100000">
        <dgm:presLayoutVars>
          <dgm:bulletEnabled val="1"/>
        </dgm:presLayoutVars>
      </dgm:prSet>
      <dgm:spPr/>
      <dgm:t>
        <a:bodyPr/>
        <a:lstStyle/>
        <a:p>
          <a:endParaRPr lang="en-US"/>
        </a:p>
      </dgm:t>
    </dgm:pt>
  </dgm:ptLst>
  <dgm:cxnLst>
    <dgm:cxn modelId="{9B1CD7D3-B860-1C41-AA83-4F7AD9B01341}" srcId="{E56511B5-0CA7-6340-B01D-0EC27ECFD48D}" destId="{4A677115-76BA-A04B-B970-4BB549E022EB}" srcOrd="0" destOrd="0" parTransId="{542556A5-99D7-2746-A280-D017E1ECFE07}" sibTransId="{AB2401C8-03F1-0546-9DED-45786680B0B7}"/>
    <dgm:cxn modelId="{D62040BC-63F5-4B44-9D26-B2740AAD75D9}" type="presOf" srcId="{AB2401C8-03F1-0546-9DED-45786680B0B7}" destId="{2CF58B80-1390-A446-91D2-AD6E9732478C}" srcOrd="0" destOrd="0" presId="urn:microsoft.com/office/officeart/2008/layout/CircularPictureCallout"/>
    <dgm:cxn modelId="{BD9704F4-C2ED-48F9-82FC-02A943748633}" type="presOf" srcId="{E56511B5-0CA7-6340-B01D-0EC27ECFD48D}" destId="{FC3AB5CE-BF64-7240-8EB2-DFA6C3046A89}" srcOrd="0" destOrd="0" presId="urn:microsoft.com/office/officeart/2008/layout/CircularPictureCallout"/>
    <dgm:cxn modelId="{A8223BED-D84C-4D8E-AB3E-B5E15059AFF9}" type="presOf" srcId="{4A677115-76BA-A04B-B970-4BB549E022EB}" destId="{DC9D9855-C9C3-E34E-8A7F-D5D62A272487}" srcOrd="0" destOrd="0" presId="urn:microsoft.com/office/officeart/2008/layout/CircularPictureCallout"/>
    <dgm:cxn modelId="{61A2E97F-CB84-4859-941D-EBE8BAEA282E}" type="presParOf" srcId="{FC3AB5CE-BF64-7240-8EB2-DFA6C3046A89}" destId="{8A515261-5BCF-F54D-93AA-347B3963B51B}" srcOrd="0" destOrd="0" presId="urn:microsoft.com/office/officeart/2008/layout/CircularPictureCallout"/>
    <dgm:cxn modelId="{21D8BEC6-DFDD-47F4-9B21-4C011DD90BBE}" type="presParOf" srcId="{8A515261-5BCF-F54D-93AA-347B3963B51B}" destId="{279757D5-9BBF-2A4B-9B47-90572CB8183B}" srcOrd="0" destOrd="0" presId="urn:microsoft.com/office/officeart/2008/layout/CircularPictureCallout"/>
    <dgm:cxn modelId="{4138A609-4D8B-4DA5-B952-4E39931DE9C2}" type="presParOf" srcId="{279757D5-9BBF-2A4B-9B47-90572CB8183B}" destId="{2CF58B80-1390-A446-91D2-AD6E9732478C}" srcOrd="0" destOrd="0" presId="urn:microsoft.com/office/officeart/2008/layout/CircularPictureCallout"/>
    <dgm:cxn modelId="{9E162A6C-A852-4EE0-B450-736F60D3D0F6}" type="presParOf" srcId="{8A515261-5BCF-F54D-93AA-347B3963B51B}" destId="{DC9D9855-C9C3-E34E-8A7F-D5D62A272487}"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56511B5-0CA7-6340-B01D-0EC27ECFD48D}" type="doc">
      <dgm:prSet loTypeId="urn:microsoft.com/office/officeart/2008/layout/CircularPictureCallout" loCatId="" qsTypeId="urn:microsoft.com/office/officeart/2005/8/quickstyle/simple4" qsCatId="simple" csTypeId="urn:microsoft.com/office/officeart/2005/8/colors/accent1_2" csCatId="accent1" phldr="1"/>
      <dgm:spPr/>
      <dgm:t>
        <a:bodyPr/>
        <a:lstStyle/>
        <a:p>
          <a:endParaRPr lang="es-ES_tradnl"/>
        </a:p>
      </dgm:t>
    </dgm:pt>
    <dgm:pt modelId="{4A677115-76BA-A04B-B970-4BB549E022EB}">
      <dgm:prSet/>
      <dgm:spPr/>
      <dgm:t>
        <a:bodyPr/>
        <a:lstStyle/>
        <a:p>
          <a:endParaRPr lang="es-ES_tradnl"/>
        </a:p>
      </dgm:t>
    </dgm:pt>
    <dgm:pt modelId="{542556A5-99D7-2746-A280-D017E1ECFE07}" type="parTrans" cxnId="{9B1CD7D3-B860-1C41-AA83-4F7AD9B01341}">
      <dgm:prSet/>
      <dgm:spPr/>
      <dgm:t>
        <a:bodyPr/>
        <a:lstStyle/>
        <a:p>
          <a:endParaRPr lang="es-ES_tradnl"/>
        </a:p>
      </dgm:t>
    </dgm:pt>
    <dgm:pt modelId="{AB2401C8-03F1-0546-9DED-45786680B0B7}" type="sibTrans" cxnId="{9B1CD7D3-B860-1C41-AA83-4F7AD9B01341}">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76200">
          <a:noFill/>
        </a:ln>
      </dgm:spPr>
      <dgm:t>
        <a:bodyPr/>
        <a:lstStyle/>
        <a:p>
          <a:endParaRPr lang="es-ES_tradnl"/>
        </a:p>
      </dgm:t>
    </dgm:pt>
    <dgm:pt modelId="{FC3AB5CE-BF64-7240-8EB2-DFA6C3046A89}" type="pres">
      <dgm:prSet presAssocID="{E56511B5-0CA7-6340-B01D-0EC27ECFD48D}" presName="Name0" presStyleCnt="0">
        <dgm:presLayoutVars>
          <dgm:chMax val="7"/>
          <dgm:chPref val="7"/>
          <dgm:dir/>
        </dgm:presLayoutVars>
      </dgm:prSet>
      <dgm:spPr/>
      <dgm:t>
        <a:bodyPr/>
        <a:lstStyle/>
        <a:p>
          <a:endParaRPr lang="en-US"/>
        </a:p>
      </dgm:t>
    </dgm:pt>
    <dgm:pt modelId="{8A515261-5BCF-F54D-93AA-347B3963B51B}" type="pres">
      <dgm:prSet presAssocID="{E56511B5-0CA7-6340-B01D-0EC27ECFD48D}" presName="Name1" presStyleCnt="0"/>
      <dgm:spPr/>
    </dgm:pt>
    <dgm:pt modelId="{279757D5-9BBF-2A4B-9B47-90572CB8183B}" type="pres">
      <dgm:prSet presAssocID="{AB2401C8-03F1-0546-9DED-45786680B0B7}" presName="picture_1" presStyleCnt="0"/>
      <dgm:spPr/>
    </dgm:pt>
    <dgm:pt modelId="{2CF58B80-1390-A446-91D2-AD6E9732478C}" type="pres">
      <dgm:prSet presAssocID="{AB2401C8-03F1-0546-9DED-45786680B0B7}" presName="pictureRepeatNode" presStyleLbl="alignImgPlace1" presStyleIdx="0" presStyleCnt="1" custLinFactNeighborX="1854" custLinFactNeighborY="0"/>
      <dgm:spPr/>
      <dgm:t>
        <a:bodyPr/>
        <a:lstStyle/>
        <a:p>
          <a:endParaRPr lang="en-US"/>
        </a:p>
      </dgm:t>
    </dgm:pt>
    <dgm:pt modelId="{DC9D9855-C9C3-E34E-8A7F-D5D62A272487}" type="pres">
      <dgm:prSet presAssocID="{4A677115-76BA-A04B-B970-4BB549E022EB}" presName="text_1" presStyleLbl="node1" presStyleIdx="0" presStyleCnt="0" custLinFactY="16421" custLinFactNeighborX="-3578" custLinFactNeighborY="100000">
        <dgm:presLayoutVars>
          <dgm:bulletEnabled val="1"/>
        </dgm:presLayoutVars>
      </dgm:prSet>
      <dgm:spPr/>
      <dgm:t>
        <a:bodyPr/>
        <a:lstStyle/>
        <a:p>
          <a:endParaRPr lang="en-US"/>
        </a:p>
      </dgm:t>
    </dgm:pt>
  </dgm:ptLst>
  <dgm:cxnLst>
    <dgm:cxn modelId="{D55FE3D7-D2F8-4885-83F0-F5F33368688F}" type="presOf" srcId="{E56511B5-0CA7-6340-B01D-0EC27ECFD48D}" destId="{FC3AB5CE-BF64-7240-8EB2-DFA6C3046A89}" srcOrd="0" destOrd="0" presId="urn:microsoft.com/office/officeart/2008/layout/CircularPictureCallout"/>
    <dgm:cxn modelId="{9B1CD7D3-B860-1C41-AA83-4F7AD9B01341}" srcId="{E56511B5-0CA7-6340-B01D-0EC27ECFD48D}" destId="{4A677115-76BA-A04B-B970-4BB549E022EB}" srcOrd="0" destOrd="0" parTransId="{542556A5-99D7-2746-A280-D017E1ECFE07}" sibTransId="{AB2401C8-03F1-0546-9DED-45786680B0B7}"/>
    <dgm:cxn modelId="{E6D42C6D-C212-4C8A-B407-28B187F9E887}" type="presOf" srcId="{AB2401C8-03F1-0546-9DED-45786680B0B7}" destId="{2CF58B80-1390-A446-91D2-AD6E9732478C}" srcOrd="0" destOrd="0" presId="urn:microsoft.com/office/officeart/2008/layout/CircularPictureCallout"/>
    <dgm:cxn modelId="{EAA926A1-DD05-4525-A595-C1AFA992172E}" type="presOf" srcId="{4A677115-76BA-A04B-B970-4BB549E022EB}" destId="{DC9D9855-C9C3-E34E-8A7F-D5D62A272487}" srcOrd="0" destOrd="0" presId="urn:microsoft.com/office/officeart/2008/layout/CircularPictureCallout"/>
    <dgm:cxn modelId="{27153B3A-B198-44FC-8680-40F87021D9C8}" type="presParOf" srcId="{FC3AB5CE-BF64-7240-8EB2-DFA6C3046A89}" destId="{8A515261-5BCF-F54D-93AA-347B3963B51B}" srcOrd="0" destOrd="0" presId="urn:microsoft.com/office/officeart/2008/layout/CircularPictureCallout"/>
    <dgm:cxn modelId="{C2C4D934-525A-44BA-B721-A25FD5508F39}" type="presParOf" srcId="{8A515261-5BCF-F54D-93AA-347B3963B51B}" destId="{279757D5-9BBF-2A4B-9B47-90572CB8183B}" srcOrd="0" destOrd="0" presId="urn:microsoft.com/office/officeart/2008/layout/CircularPictureCallout"/>
    <dgm:cxn modelId="{3217965F-0F1C-4E8F-8290-52EB25043B70}" type="presParOf" srcId="{279757D5-9BBF-2A4B-9B47-90572CB8183B}" destId="{2CF58B80-1390-A446-91D2-AD6E9732478C}" srcOrd="0" destOrd="0" presId="urn:microsoft.com/office/officeart/2008/layout/CircularPictureCallout"/>
    <dgm:cxn modelId="{7280BE55-7443-4729-BC6D-F91034BB5522}" type="presParOf" srcId="{8A515261-5BCF-F54D-93AA-347B3963B51B}" destId="{DC9D9855-C9C3-E34E-8A7F-D5D62A272487}"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56511B5-0CA7-6340-B01D-0EC27ECFD48D}" type="doc">
      <dgm:prSet loTypeId="urn:microsoft.com/office/officeart/2008/layout/CircularPictureCallout" loCatId="" qsTypeId="urn:microsoft.com/office/officeart/2005/8/quickstyle/simple4" qsCatId="simple" csTypeId="urn:microsoft.com/office/officeart/2005/8/colors/accent1_2" csCatId="accent1" phldr="1"/>
      <dgm:spPr/>
      <dgm:t>
        <a:bodyPr/>
        <a:lstStyle/>
        <a:p>
          <a:endParaRPr lang="es-ES_tradnl"/>
        </a:p>
      </dgm:t>
    </dgm:pt>
    <dgm:pt modelId="{4A677115-76BA-A04B-B970-4BB549E022EB}">
      <dgm:prSet/>
      <dgm:spPr/>
      <dgm:t>
        <a:bodyPr/>
        <a:lstStyle/>
        <a:p>
          <a:endParaRPr lang="es-ES_tradnl"/>
        </a:p>
      </dgm:t>
    </dgm:pt>
    <dgm:pt modelId="{542556A5-99D7-2746-A280-D017E1ECFE07}" type="parTrans" cxnId="{9B1CD7D3-B860-1C41-AA83-4F7AD9B01341}">
      <dgm:prSet/>
      <dgm:spPr/>
      <dgm:t>
        <a:bodyPr/>
        <a:lstStyle/>
        <a:p>
          <a:endParaRPr lang="es-ES_tradnl"/>
        </a:p>
      </dgm:t>
    </dgm:pt>
    <dgm:pt modelId="{AB2401C8-03F1-0546-9DED-45786680B0B7}" type="sibTrans" cxnId="{9B1CD7D3-B860-1C41-AA83-4F7AD9B01341}">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a:ln w="76200">
          <a:noFill/>
        </a:ln>
      </dgm:spPr>
      <dgm:t>
        <a:bodyPr/>
        <a:lstStyle/>
        <a:p>
          <a:endParaRPr lang="es-ES_tradnl"/>
        </a:p>
      </dgm:t>
    </dgm:pt>
    <dgm:pt modelId="{FC3AB5CE-BF64-7240-8EB2-DFA6C3046A89}" type="pres">
      <dgm:prSet presAssocID="{E56511B5-0CA7-6340-B01D-0EC27ECFD48D}" presName="Name0" presStyleCnt="0">
        <dgm:presLayoutVars>
          <dgm:chMax val="7"/>
          <dgm:chPref val="7"/>
          <dgm:dir/>
        </dgm:presLayoutVars>
      </dgm:prSet>
      <dgm:spPr/>
      <dgm:t>
        <a:bodyPr/>
        <a:lstStyle/>
        <a:p>
          <a:endParaRPr lang="en-US"/>
        </a:p>
      </dgm:t>
    </dgm:pt>
    <dgm:pt modelId="{8A515261-5BCF-F54D-93AA-347B3963B51B}" type="pres">
      <dgm:prSet presAssocID="{E56511B5-0CA7-6340-B01D-0EC27ECFD48D}" presName="Name1" presStyleCnt="0"/>
      <dgm:spPr/>
    </dgm:pt>
    <dgm:pt modelId="{279757D5-9BBF-2A4B-9B47-90572CB8183B}" type="pres">
      <dgm:prSet presAssocID="{AB2401C8-03F1-0546-9DED-45786680B0B7}" presName="picture_1" presStyleCnt="0"/>
      <dgm:spPr/>
    </dgm:pt>
    <dgm:pt modelId="{2CF58B80-1390-A446-91D2-AD6E9732478C}" type="pres">
      <dgm:prSet presAssocID="{AB2401C8-03F1-0546-9DED-45786680B0B7}" presName="pictureRepeatNode" presStyleLbl="alignImgPlace1" presStyleIdx="0" presStyleCnt="1" custLinFactNeighborX="1854" custLinFactNeighborY="0"/>
      <dgm:spPr/>
      <dgm:t>
        <a:bodyPr/>
        <a:lstStyle/>
        <a:p>
          <a:endParaRPr lang="en-US"/>
        </a:p>
      </dgm:t>
    </dgm:pt>
    <dgm:pt modelId="{DC9D9855-C9C3-E34E-8A7F-D5D62A272487}" type="pres">
      <dgm:prSet presAssocID="{4A677115-76BA-A04B-B970-4BB549E022EB}" presName="text_1" presStyleLbl="node1" presStyleIdx="0" presStyleCnt="0" custLinFactY="16421" custLinFactNeighborX="-3578" custLinFactNeighborY="100000">
        <dgm:presLayoutVars>
          <dgm:bulletEnabled val="1"/>
        </dgm:presLayoutVars>
      </dgm:prSet>
      <dgm:spPr/>
      <dgm:t>
        <a:bodyPr/>
        <a:lstStyle/>
        <a:p>
          <a:endParaRPr lang="en-US"/>
        </a:p>
      </dgm:t>
    </dgm:pt>
  </dgm:ptLst>
  <dgm:cxnLst>
    <dgm:cxn modelId="{9B1CD7D3-B860-1C41-AA83-4F7AD9B01341}" srcId="{E56511B5-0CA7-6340-B01D-0EC27ECFD48D}" destId="{4A677115-76BA-A04B-B970-4BB549E022EB}" srcOrd="0" destOrd="0" parTransId="{542556A5-99D7-2746-A280-D017E1ECFE07}" sibTransId="{AB2401C8-03F1-0546-9DED-45786680B0B7}"/>
    <dgm:cxn modelId="{C0C9D4FD-675C-40BE-B090-E786AD82739C}" type="presOf" srcId="{E56511B5-0CA7-6340-B01D-0EC27ECFD48D}" destId="{FC3AB5CE-BF64-7240-8EB2-DFA6C3046A89}" srcOrd="0" destOrd="0" presId="urn:microsoft.com/office/officeart/2008/layout/CircularPictureCallout"/>
    <dgm:cxn modelId="{09CF6980-3FF2-43E2-8D95-42EFF613930B}" type="presOf" srcId="{AB2401C8-03F1-0546-9DED-45786680B0B7}" destId="{2CF58B80-1390-A446-91D2-AD6E9732478C}" srcOrd="0" destOrd="0" presId="urn:microsoft.com/office/officeart/2008/layout/CircularPictureCallout"/>
    <dgm:cxn modelId="{5518A375-BEBC-4ADE-AF61-43B901681309}" type="presOf" srcId="{4A677115-76BA-A04B-B970-4BB549E022EB}" destId="{DC9D9855-C9C3-E34E-8A7F-D5D62A272487}" srcOrd="0" destOrd="0" presId="urn:microsoft.com/office/officeart/2008/layout/CircularPictureCallout"/>
    <dgm:cxn modelId="{D3BECBBA-74C9-4284-9957-2592AC389303}" type="presParOf" srcId="{FC3AB5CE-BF64-7240-8EB2-DFA6C3046A89}" destId="{8A515261-5BCF-F54D-93AA-347B3963B51B}" srcOrd="0" destOrd="0" presId="urn:microsoft.com/office/officeart/2008/layout/CircularPictureCallout"/>
    <dgm:cxn modelId="{71EE722F-BB33-458B-A1ED-DDA597D759F7}" type="presParOf" srcId="{8A515261-5BCF-F54D-93AA-347B3963B51B}" destId="{279757D5-9BBF-2A4B-9B47-90572CB8183B}" srcOrd="0" destOrd="0" presId="urn:microsoft.com/office/officeart/2008/layout/CircularPictureCallout"/>
    <dgm:cxn modelId="{FC510801-0C79-4FBC-A36D-6439C549BE93}" type="presParOf" srcId="{279757D5-9BBF-2A4B-9B47-90572CB8183B}" destId="{2CF58B80-1390-A446-91D2-AD6E9732478C}" srcOrd="0" destOrd="0" presId="urn:microsoft.com/office/officeart/2008/layout/CircularPictureCallout"/>
    <dgm:cxn modelId="{D94DBF0D-D28D-46A8-B684-4198FA725ABB}" type="presParOf" srcId="{8A515261-5BCF-F54D-93AA-347B3963B51B}" destId="{DC9D9855-C9C3-E34E-8A7F-D5D62A272487}"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58B80-1390-A446-91D2-AD6E9732478C}">
      <dsp:nvSpPr>
        <dsp:cNvPr id="0" name=""/>
        <dsp:cNvSpPr/>
      </dsp:nvSpPr>
      <dsp:spPr>
        <a:xfrm>
          <a:off x="1346679" y="432842"/>
          <a:ext cx="2597059" cy="259705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76200">
          <a:noFill/>
        </a:ln>
        <a:effectLst/>
      </dsp:spPr>
      <dsp:style>
        <a:lnRef idx="0">
          <a:scrgbClr r="0" g="0" b="0"/>
        </a:lnRef>
        <a:fillRef idx="1">
          <a:scrgbClr r="0" g="0" b="0"/>
        </a:fillRef>
        <a:effectRef idx="2">
          <a:scrgbClr r="0" g="0" b="0"/>
        </a:effectRef>
        <a:fontRef idx="minor"/>
      </dsp:style>
    </dsp:sp>
    <dsp:sp modelId="{DC9D9855-C9C3-E34E-8A7F-D5D62A272487}">
      <dsp:nvSpPr>
        <dsp:cNvPr id="0" name=""/>
        <dsp:cNvSpPr/>
      </dsp:nvSpPr>
      <dsp:spPr>
        <a:xfrm>
          <a:off x="1706529" y="2605715"/>
          <a:ext cx="1662118" cy="857029"/>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b" anchorCtr="0">
          <a:noAutofit/>
        </a:bodyPr>
        <a:lstStyle/>
        <a:p>
          <a:pPr lvl="0" algn="ctr" defTabSz="2711450">
            <a:lnSpc>
              <a:spcPct val="90000"/>
            </a:lnSpc>
            <a:spcBef>
              <a:spcPct val="0"/>
            </a:spcBef>
            <a:spcAft>
              <a:spcPct val="35000"/>
            </a:spcAft>
          </a:pPr>
          <a:endParaRPr lang="es-ES_tradnl" sz="6100" kern="1200"/>
        </a:p>
      </dsp:txBody>
      <dsp:txXfrm>
        <a:off x="1706529" y="2605715"/>
        <a:ext cx="1662118" cy="857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58B80-1390-A446-91D2-AD6E9732478C}">
      <dsp:nvSpPr>
        <dsp:cNvPr id="0" name=""/>
        <dsp:cNvSpPr/>
      </dsp:nvSpPr>
      <dsp:spPr>
        <a:xfrm>
          <a:off x="984754" y="328251"/>
          <a:ext cx="1969509" cy="196950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9D9855-C9C3-E34E-8A7F-D5D62A272487}">
      <dsp:nvSpPr>
        <dsp:cNvPr id="0" name=""/>
        <dsp:cNvSpPr/>
      </dsp:nvSpPr>
      <dsp:spPr>
        <a:xfrm>
          <a:off x="1339266" y="1374060"/>
          <a:ext cx="1260486" cy="6499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044700">
            <a:lnSpc>
              <a:spcPct val="90000"/>
            </a:lnSpc>
            <a:spcBef>
              <a:spcPct val="0"/>
            </a:spcBef>
            <a:spcAft>
              <a:spcPct val="35000"/>
            </a:spcAft>
          </a:pPr>
          <a:endParaRPr lang="es-ES_tradnl" sz="4600" kern="1200"/>
        </a:p>
      </dsp:txBody>
      <dsp:txXfrm>
        <a:off x="1339266" y="1374060"/>
        <a:ext cx="1260486" cy="6499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58B80-1390-A446-91D2-AD6E9732478C}">
      <dsp:nvSpPr>
        <dsp:cNvPr id="0" name=""/>
        <dsp:cNvSpPr/>
      </dsp:nvSpPr>
      <dsp:spPr>
        <a:xfrm>
          <a:off x="906167" y="255211"/>
          <a:ext cx="3750731" cy="370870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w="69850">
          <a:gradFill>
            <a:gsLst>
              <a:gs pos="0">
                <a:srgbClr val="FF08A1"/>
              </a:gs>
              <a:gs pos="100000">
                <a:srgbClr val="3C1053"/>
              </a:gs>
            </a:gsLst>
            <a:lin ang="5400000" scaled="1"/>
          </a:gradFill>
        </a:ln>
        <a:effectLst/>
      </dsp:spPr>
      <dsp:style>
        <a:lnRef idx="0">
          <a:scrgbClr r="0" g="0" b="0"/>
        </a:lnRef>
        <a:fillRef idx="1">
          <a:scrgbClr r="0" g="0" b="0"/>
        </a:fillRef>
        <a:effectRef idx="2">
          <a:scrgbClr r="0" g="0" b="0"/>
        </a:effectRef>
        <a:fontRef idx="minor"/>
      </dsp:style>
    </dsp:sp>
    <dsp:sp modelId="{DC9D9855-C9C3-E34E-8A7F-D5D62A272487}">
      <dsp:nvSpPr>
        <dsp:cNvPr id="0" name=""/>
        <dsp:cNvSpPr/>
      </dsp:nvSpPr>
      <dsp:spPr>
        <a:xfrm>
          <a:off x="1827747" y="3248515"/>
          <a:ext cx="1780181" cy="917906"/>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b" anchorCtr="0">
          <a:noAutofit/>
        </a:bodyPr>
        <a:lstStyle/>
        <a:p>
          <a:pPr lvl="0" algn="ctr" defTabSz="2889250">
            <a:lnSpc>
              <a:spcPct val="90000"/>
            </a:lnSpc>
            <a:spcBef>
              <a:spcPct val="0"/>
            </a:spcBef>
            <a:spcAft>
              <a:spcPct val="35000"/>
            </a:spcAft>
          </a:pPr>
          <a:endParaRPr lang="es-ES_tradnl" sz="6500" kern="1200"/>
        </a:p>
      </dsp:txBody>
      <dsp:txXfrm>
        <a:off x="1827747" y="3248515"/>
        <a:ext cx="1780181" cy="9179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58B80-1390-A446-91D2-AD6E9732478C}">
      <dsp:nvSpPr>
        <dsp:cNvPr id="0" name=""/>
        <dsp:cNvSpPr/>
      </dsp:nvSpPr>
      <dsp:spPr>
        <a:xfrm>
          <a:off x="1658217" y="552738"/>
          <a:ext cx="3316435" cy="331643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76200">
          <a:gradFill>
            <a:gsLst>
              <a:gs pos="0">
                <a:srgbClr val="FF08A1"/>
              </a:gs>
              <a:gs pos="100000">
                <a:srgbClr val="3C1053"/>
              </a:gs>
            </a:gsLst>
            <a:lin ang="2700000" scaled="0"/>
          </a:gradFill>
        </a:ln>
        <a:effectLst/>
      </dsp:spPr>
      <dsp:style>
        <a:lnRef idx="0">
          <a:scrgbClr r="0" g="0" b="0"/>
        </a:lnRef>
        <a:fillRef idx="1">
          <a:scrgbClr r="0" g="0" b="0"/>
        </a:fillRef>
        <a:effectRef idx="2">
          <a:scrgbClr r="0" g="0" b="0"/>
        </a:effectRef>
        <a:fontRef idx="minor"/>
      </dsp:style>
    </dsp:sp>
    <dsp:sp modelId="{DC9D9855-C9C3-E34E-8A7F-D5D62A272487}">
      <dsp:nvSpPr>
        <dsp:cNvPr id="0" name=""/>
        <dsp:cNvSpPr/>
      </dsp:nvSpPr>
      <dsp:spPr>
        <a:xfrm>
          <a:off x="2179232" y="3327489"/>
          <a:ext cx="2122518" cy="1094423"/>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b" anchorCtr="0">
          <a:noAutofit/>
        </a:bodyPr>
        <a:lstStyle/>
        <a:p>
          <a:pPr lvl="0" algn="ctr" defTabSz="2889250">
            <a:lnSpc>
              <a:spcPct val="90000"/>
            </a:lnSpc>
            <a:spcBef>
              <a:spcPct val="0"/>
            </a:spcBef>
            <a:spcAft>
              <a:spcPct val="35000"/>
            </a:spcAft>
          </a:pPr>
          <a:endParaRPr lang="es-ES_tradnl" sz="6500" kern="1200"/>
        </a:p>
      </dsp:txBody>
      <dsp:txXfrm>
        <a:off x="2179232" y="3327489"/>
        <a:ext cx="2122518" cy="10944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58B80-1390-A446-91D2-AD6E9732478C}">
      <dsp:nvSpPr>
        <dsp:cNvPr id="0" name=""/>
        <dsp:cNvSpPr/>
      </dsp:nvSpPr>
      <dsp:spPr>
        <a:xfrm>
          <a:off x="915754" y="305251"/>
          <a:ext cx="1831508" cy="183150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76200">
          <a:gradFill>
            <a:gsLst>
              <a:gs pos="0">
                <a:srgbClr val="FF08A1"/>
              </a:gs>
              <a:gs pos="100000">
                <a:srgbClr val="3C1053"/>
              </a:gs>
            </a:gsLst>
            <a:lin ang="5400000" scaled="1"/>
          </a:gradFill>
        </a:ln>
        <a:effectLst/>
      </dsp:spPr>
      <dsp:style>
        <a:lnRef idx="0">
          <a:scrgbClr r="0" g="0" b="0"/>
        </a:lnRef>
        <a:fillRef idx="1">
          <a:scrgbClr r="0" g="0" b="0"/>
        </a:fillRef>
        <a:effectRef idx="2">
          <a:scrgbClr r="0" g="0" b="0"/>
        </a:effectRef>
        <a:fontRef idx="minor"/>
      </dsp:style>
    </dsp:sp>
    <dsp:sp modelId="{DC9D9855-C9C3-E34E-8A7F-D5D62A272487}">
      <dsp:nvSpPr>
        <dsp:cNvPr id="0" name=""/>
        <dsp:cNvSpPr/>
      </dsp:nvSpPr>
      <dsp:spPr>
        <a:xfrm>
          <a:off x="1203485" y="1837612"/>
          <a:ext cx="1172165" cy="604397"/>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b" anchorCtr="0">
          <a:noAutofit/>
        </a:bodyPr>
        <a:lstStyle/>
        <a:p>
          <a:pPr lvl="0" algn="ctr" defTabSz="1911350">
            <a:lnSpc>
              <a:spcPct val="90000"/>
            </a:lnSpc>
            <a:spcBef>
              <a:spcPct val="0"/>
            </a:spcBef>
            <a:spcAft>
              <a:spcPct val="35000"/>
            </a:spcAft>
          </a:pPr>
          <a:endParaRPr lang="es-ES_tradnl" sz="4300" kern="1200"/>
        </a:p>
      </dsp:txBody>
      <dsp:txXfrm>
        <a:off x="1203485" y="1837612"/>
        <a:ext cx="1172165" cy="6043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58B80-1390-A446-91D2-AD6E9732478C}">
      <dsp:nvSpPr>
        <dsp:cNvPr id="0" name=""/>
        <dsp:cNvSpPr/>
      </dsp:nvSpPr>
      <dsp:spPr>
        <a:xfrm>
          <a:off x="1913874" y="615148"/>
          <a:ext cx="3690891" cy="36908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76200">
          <a:noFill/>
        </a:ln>
        <a:effectLst/>
      </dsp:spPr>
      <dsp:style>
        <a:lnRef idx="0">
          <a:scrgbClr r="0" g="0" b="0"/>
        </a:lnRef>
        <a:fillRef idx="1">
          <a:scrgbClr r="0" g="0" b="0"/>
        </a:fillRef>
        <a:effectRef idx="2">
          <a:scrgbClr r="0" g="0" b="0"/>
        </a:effectRef>
        <a:fontRef idx="minor"/>
      </dsp:style>
    </dsp:sp>
    <dsp:sp modelId="{DC9D9855-C9C3-E34E-8A7F-D5D62A272487}">
      <dsp:nvSpPr>
        <dsp:cNvPr id="0" name=""/>
        <dsp:cNvSpPr/>
      </dsp:nvSpPr>
      <dsp:spPr>
        <a:xfrm>
          <a:off x="2425287" y="3703192"/>
          <a:ext cx="2362170" cy="1217994"/>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b" anchorCtr="0">
          <a:noAutofit/>
        </a:bodyPr>
        <a:lstStyle/>
        <a:p>
          <a:pPr lvl="0" algn="ctr" defTabSz="2889250">
            <a:lnSpc>
              <a:spcPct val="90000"/>
            </a:lnSpc>
            <a:spcBef>
              <a:spcPct val="0"/>
            </a:spcBef>
            <a:spcAft>
              <a:spcPct val="35000"/>
            </a:spcAft>
          </a:pPr>
          <a:endParaRPr lang="es-ES_tradnl" sz="6500" kern="1200"/>
        </a:p>
      </dsp:txBody>
      <dsp:txXfrm>
        <a:off x="2425287" y="3703192"/>
        <a:ext cx="2362170" cy="12179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58B80-1390-A446-91D2-AD6E9732478C}">
      <dsp:nvSpPr>
        <dsp:cNvPr id="0" name=""/>
        <dsp:cNvSpPr/>
      </dsp:nvSpPr>
      <dsp:spPr>
        <a:xfrm>
          <a:off x="1509952" y="485321"/>
          <a:ext cx="2911930" cy="291193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a:ln w="76200">
          <a:noFill/>
        </a:ln>
        <a:effectLst/>
      </dsp:spPr>
      <dsp:style>
        <a:lnRef idx="0">
          <a:scrgbClr r="0" g="0" b="0"/>
        </a:lnRef>
        <a:fillRef idx="1">
          <a:scrgbClr r="0" g="0" b="0"/>
        </a:fillRef>
        <a:effectRef idx="2">
          <a:scrgbClr r="0" g="0" b="0"/>
        </a:effectRef>
        <a:fontRef idx="minor"/>
      </dsp:style>
    </dsp:sp>
    <dsp:sp modelId="{DC9D9855-C9C3-E34E-8A7F-D5D62A272487}">
      <dsp:nvSpPr>
        <dsp:cNvPr id="0" name=""/>
        <dsp:cNvSpPr/>
      </dsp:nvSpPr>
      <dsp:spPr>
        <a:xfrm>
          <a:off x="1913431" y="2921635"/>
          <a:ext cx="1863635" cy="960937"/>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b" anchorCtr="0">
          <a:noAutofit/>
        </a:bodyPr>
        <a:lstStyle/>
        <a:p>
          <a:pPr lvl="0" algn="ctr" defTabSz="2889250">
            <a:lnSpc>
              <a:spcPct val="90000"/>
            </a:lnSpc>
            <a:spcBef>
              <a:spcPct val="0"/>
            </a:spcBef>
            <a:spcAft>
              <a:spcPct val="35000"/>
            </a:spcAft>
          </a:pPr>
          <a:endParaRPr lang="es-ES_tradnl" sz="6500" kern="1200"/>
        </a:p>
      </dsp:txBody>
      <dsp:txXfrm>
        <a:off x="1913431" y="2921635"/>
        <a:ext cx="1863635" cy="960937"/>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4B3EF-0379-47DF-9792-2099826B5E16}" type="slidenum">
              <a:rPr lang="es-MX" smtClean="0"/>
              <a:t>‹#›</a:t>
            </a:fld>
            <a:endParaRPr lang="es-MX"/>
          </a:p>
        </p:txBody>
      </p:sp>
    </p:spTree>
    <p:extLst>
      <p:ext uri="{BB962C8B-B14F-4D97-AF65-F5344CB8AC3E}">
        <p14:creationId xmlns:p14="http://schemas.microsoft.com/office/powerpoint/2010/main" val="1432879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5BB0BC-10AF-4CD8-A0F5-F6A124455C4A}" type="datetimeFigureOut">
              <a:rPr lang="es-MX" smtClean="0"/>
              <a:t>14/08/2020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1A8348-A536-4760-AB96-F3462D74292B}" type="slidenum">
              <a:rPr lang="es-MX" smtClean="0"/>
              <a:t>‹#›</a:t>
            </a:fld>
            <a:endParaRPr lang="es-MX"/>
          </a:p>
        </p:txBody>
      </p:sp>
    </p:spTree>
    <p:extLst>
      <p:ext uri="{BB962C8B-B14F-4D97-AF65-F5344CB8AC3E}">
        <p14:creationId xmlns:p14="http://schemas.microsoft.com/office/powerpoint/2010/main" val="1145337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sz="1000" noProof="0" dirty="0" smtClean="0"/>
              <a:t>Aunque los gustos de las personas varían, generalmente siguen patrones. Es decir, que hay similitud en las cosas que las personas tienden</a:t>
            </a:r>
            <a:r>
              <a:rPr lang="es-MX" sz="1000" baseline="0" noProof="0" dirty="0" smtClean="0"/>
              <a:t> a querer. Otra manera </a:t>
            </a:r>
            <a:r>
              <a:rPr lang="es-MX" sz="1000" baseline="0" noProof="0" smtClean="0"/>
              <a:t>de </a:t>
            </a:r>
            <a:r>
              <a:rPr lang="es-MX" sz="1000" baseline="0" noProof="0" smtClean="0"/>
              <a:t>verlo, </a:t>
            </a:r>
            <a:r>
              <a:rPr lang="es-MX" sz="1000" baseline="0" noProof="0" dirty="0" smtClean="0"/>
              <a:t>es que las personas tienden a querer las cosas que están en la misma categoría o cosas que comparten las mismas características.</a:t>
            </a:r>
          </a:p>
          <a:p>
            <a:pPr marL="171450" indent="-171450">
              <a:buFont typeface="Arial" panose="020B0604020202020204" pitchFamily="34" charset="0"/>
              <a:buChar char="•"/>
            </a:pPr>
            <a:r>
              <a:rPr lang="es-MX" sz="1000" baseline="0" noProof="0" dirty="0" smtClean="0"/>
              <a:t>Por ejemplo, si compraste recientemente un libro de Machine </a:t>
            </a:r>
            <a:r>
              <a:rPr lang="es-MX" sz="1000" baseline="0" noProof="0" dirty="0" err="1" smtClean="0"/>
              <a:t>Learning</a:t>
            </a:r>
            <a:r>
              <a:rPr lang="es-MX" sz="1000" baseline="0" noProof="0" dirty="0" smtClean="0"/>
              <a:t> en Python y disfrutaste su lectura, es muy probable que también disfrutes leer un libro de Visualización de Datos en Python.</a:t>
            </a:r>
          </a:p>
          <a:p>
            <a:pPr marL="171450" indent="-171450">
              <a:buFont typeface="Arial" panose="020B0604020202020204" pitchFamily="34" charset="0"/>
              <a:buChar char="•"/>
            </a:pPr>
            <a:r>
              <a:rPr lang="es-MX" sz="1000" baseline="0" noProof="0" dirty="0" smtClean="0"/>
              <a:t>Las personas también tienden a tener gustos similares a los de las personas que son cercanas a su vida.</a:t>
            </a:r>
          </a:p>
          <a:p>
            <a:pPr marL="171450" indent="-171450">
              <a:buFont typeface="Arial" panose="020B0604020202020204" pitchFamily="34" charset="0"/>
              <a:buChar char="•"/>
            </a:pPr>
            <a:r>
              <a:rPr lang="es-MX" sz="1000" noProof="0" dirty="0" smtClean="0"/>
              <a:t>Los sistemas de recomendación tratan de capturar estos patrones y comportamientos similares, para ayudar a predecir lo que probablemente te guste.</a:t>
            </a:r>
          </a:p>
        </p:txBody>
      </p:sp>
      <p:sp>
        <p:nvSpPr>
          <p:cNvPr id="4" name="Slide Number Placeholder 3"/>
          <p:cNvSpPr>
            <a:spLocks noGrp="1"/>
          </p:cNvSpPr>
          <p:nvPr>
            <p:ph type="sldNum" sz="quarter" idx="10"/>
          </p:nvPr>
        </p:nvSpPr>
        <p:spPr/>
        <p:txBody>
          <a:bodyPr/>
          <a:lstStyle/>
          <a:p>
            <a:fld id="{711A8348-A536-4760-AB96-F3462D74292B}" type="slidenum">
              <a:rPr lang="es-MX" smtClean="0"/>
              <a:t>3</a:t>
            </a:fld>
            <a:endParaRPr lang="es-MX"/>
          </a:p>
        </p:txBody>
      </p:sp>
    </p:spTree>
    <p:extLst>
      <p:ext uri="{BB962C8B-B14F-4D97-AF65-F5344CB8AC3E}">
        <p14:creationId xmlns:p14="http://schemas.microsoft.com/office/powerpoint/2010/main" val="944794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noProof="0" smtClean="0"/>
              <a:t>El siguiente paso es crear una matriz ponderada de calificaciones.</a:t>
            </a:r>
          </a:p>
          <a:p>
            <a:pPr marL="171450" lvl="0" indent="-171450">
              <a:buFont typeface="Arial" panose="020B0604020202020204" pitchFamily="34" charset="0"/>
              <a:buChar char="•"/>
            </a:pPr>
            <a:r>
              <a:rPr lang="es-MX" noProof="0" smtClean="0"/>
              <a:t>Podemos</a:t>
            </a:r>
            <a:r>
              <a:rPr lang="es-MX" baseline="0" noProof="0" smtClean="0"/>
              <a:t> utilizar la similitud de los usuarios que se calculó anteriormente, para calcular la opinión probable del usuario activo, sobre los libros a recomendar.</a:t>
            </a:r>
          </a:p>
          <a:p>
            <a:pPr marL="171450" indent="-171450">
              <a:buFont typeface="Arial" panose="020B0604020202020204" pitchFamily="34" charset="0"/>
              <a:buChar char="•"/>
            </a:pPr>
            <a:r>
              <a:rPr lang="es-MX" noProof="0" smtClean="0"/>
              <a:t>Esto se realiza mediante la multiplicación de los pesos de similitud por las calificaciones de los usuarios. El resultado es la matriz</a:t>
            </a:r>
            <a:r>
              <a:rPr lang="es-MX" baseline="0" noProof="0" smtClean="0"/>
              <a:t> ponderada, que representa la opinión de los usuarios sobre los 2 libros a recomendar.</a:t>
            </a:r>
          </a:p>
          <a:p>
            <a:pPr marL="171450" indent="-171450">
              <a:buFont typeface="Arial" panose="020B0604020202020204" pitchFamily="34" charset="0"/>
              <a:buChar char="•"/>
            </a:pPr>
            <a:r>
              <a:rPr lang="es-MX" baseline="0" noProof="0" smtClean="0"/>
              <a:t>Esta matriz incorpora el comportamiento de otros usuarios y asigna mayor peso a las calificaciones de los usuarios que son mas similares al usuario activo.</a:t>
            </a:r>
            <a:endParaRPr lang="es-MX" noProof="0" smtClean="0"/>
          </a:p>
        </p:txBody>
      </p:sp>
      <p:sp>
        <p:nvSpPr>
          <p:cNvPr id="4" name="Slide Number Placeholder 3"/>
          <p:cNvSpPr>
            <a:spLocks noGrp="1"/>
          </p:cNvSpPr>
          <p:nvPr>
            <p:ph type="sldNum" sz="quarter" idx="10"/>
          </p:nvPr>
        </p:nvSpPr>
        <p:spPr/>
        <p:txBody>
          <a:bodyPr/>
          <a:lstStyle/>
          <a:p>
            <a:fld id="{711A8348-A536-4760-AB96-F3462D74292B}" type="slidenum">
              <a:rPr lang="es-MX" smtClean="0"/>
              <a:t>13</a:t>
            </a:fld>
            <a:endParaRPr lang="es-MX"/>
          </a:p>
        </p:txBody>
      </p:sp>
    </p:spTree>
    <p:extLst>
      <p:ext uri="{BB962C8B-B14F-4D97-AF65-F5344CB8AC3E}">
        <p14:creationId xmlns:p14="http://schemas.microsoft.com/office/powerpoint/2010/main" val="2416118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noProof="0" smtClean="0"/>
              <a:t>Ahora podemos generar la matriz de recomendación,</a:t>
            </a:r>
            <a:r>
              <a:rPr lang="es-MX" baseline="0" noProof="0" smtClean="0"/>
              <a:t> sumando las calificaciones ponderadas.</a:t>
            </a:r>
          </a:p>
          <a:p>
            <a:pPr marL="171450" indent="-171450">
              <a:buFont typeface="Arial" panose="020B0604020202020204" pitchFamily="34" charset="0"/>
              <a:buChar char="•"/>
            </a:pPr>
            <a:r>
              <a:rPr lang="es-MX" baseline="0" noProof="0" smtClean="0"/>
              <a:t>Sin embargo, dado que 3 usuarios calificaron el primer libro y 2 usuarios calificaron el segundo libro, necesitamos normalizar los valores ponderados.</a:t>
            </a:r>
          </a:p>
          <a:p>
            <a:pPr marL="171450" indent="-171450">
              <a:buFont typeface="Arial" panose="020B0604020202020204" pitchFamily="34" charset="0"/>
              <a:buChar char="•"/>
            </a:pPr>
            <a:r>
              <a:rPr lang="es-MX" noProof="0" smtClean="0"/>
              <a:t>Realizamos esto mediante la división de los valores ponderados entre</a:t>
            </a:r>
            <a:r>
              <a:rPr lang="es-MX" baseline="0" noProof="0" smtClean="0"/>
              <a:t> la suma del índice de similitud de los usuarios.</a:t>
            </a:r>
          </a:p>
          <a:p>
            <a:pPr marL="171450" indent="-171450">
              <a:buFont typeface="Arial" panose="020B0604020202020204" pitchFamily="34" charset="0"/>
              <a:buChar char="•"/>
            </a:pPr>
            <a:r>
              <a:rPr lang="es-MX" baseline="0" noProof="0" smtClean="0"/>
              <a:t>El resultado es la calificación potencial que el usuario activo proporcionará a los libros, en base a la similitud con otros usuarios. Podemos utilizarla para decidir la recomendación a proporcionar.</a:t>
            </a:r>
            <a:endParaRPr lang="es-MX" noProof="0" smtClean="0"/>
          </a:p>
        </p:txBody>
      </p:sp>
      <p:sp>
        <p:nvSpPr>
          <p:cNvPr id="4" name="Slide Number Placeholder 3"/>
          <p:cNvSpPr>
            <a:spLocks noGrp="1"/>
          </p:cNvSpPr>
          <p:nvPr>
            <p:ph type="sldNum" sz="quarter" idx="10"/>
          </p:nvPr>
        </p:nvSpPr>
        <p:spPr/>
        <p:txBody>
          <a:bodyPr/>
          <a:lstStyle/>
          <a:p>
            <a:fld id="{711A8348-A536-4760-AB96-F3462D74292B}" type="slidenum">
              <a:rPr lang="es-MX" smtClean="0"/>
              <a:t>14</a:t>
            </a:fld>
            <a:endParaRPr lang="es-MX"/>
          </a:p>
        </p:txBody>
      </p:sp>
    </p:spTree>
    <p:extLst>
      <p:ext uri="{BB962C8B-B14F-4D97-AF65-F5344CB8AC3E}">
        <p14:creationId xmlns:p14="http://schemas.microsoft.com/office/powerpoint/2010/main" val="2866321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noProof="0" smtClean="0"/>
              <a:t>Veamos las diferencias entre el enfoque</a:t>
            </a:r>
            <a:r>
              <a:rPr lang="es-MX" baseline="0" noProof="0" smtClean="0"/>
              <a:t> basado en usuario y el basado en producto.</a:t>
            </a:r>
          </a:p>
          <a:p>
            <a:pPr marL="171450" indent="-171450">
              <a:buFont typeface="Arial" panose="020B0604020202020204" pitchFamily="34" charset="0"/>
              <a:buChar char="•"/>
            </a:pPr>
            <a:r>
              <a:rPr lang="es-MX" baseline="0" noProof="0" smtClean="0"/>
              <a:t>En el enfoque basado en usuario, la recomendación se basa en los usuarios con los que se comparten preferencias similares. Por ejemplo, como al Usuario 1 y el Usuario 3 les gustaron los libros 3 y 4, consideramos que son usuarios similares y le recomendamos el libro 1 al Usuario 3, ya que fue calificado positivamente por el Usuario 1.</a:t>
            </a:r>
          </a:p>
          <a:p>
            <a:pPr marL="171450" indent="-171450">
              <a:buFont typeface="Arial" panose="020B0604020202020204" pitchFamily="34" charset="0"/>
              <a:buChar char="•"/>
            </a:pPr>
            <a:r>
              <a:rPr lang="es-MX" noProof="0" smtClean="0"/>
              <a:t>En el enfoque basado</a:t>
            </a:r>
            <a:r>
              <a:rPr lang="es-MX" baseline="0" noProof="0" smtClean="0"/>
              <a:t> en producto, la recomendación se basa en los productos similares, basándose en las preferencias de los usuarios. Esto no se basa en las características de los productos. Por ejemplo, los libros 1 y 3 se consideran similares, ya que fueron calificados positivamente por el Usuario 1 y el Usuario 2. Podemos recomendar el libro 1 al Usuario 3, dado que mostró interés en el producto 3. Por lo tanto, las recomendaciones se basan en los artículos similares a los que el usuario prefiere.</a:t>
            </a:r>
            <a:endParaRPr lang="es-MX" noProof="0" smtClean="0"/>
          </a:p>
        </p:txBody>
      </p:sp>
      <p:sp>
        <p:nvSpPr>
          <p:cNvPr id="4" name="Slide Number Placeholder 3"/>
          <p:cNvSpPr>
            <a:spLocks noGrp="1"/>
          </p:cNvSpPr>
          <p:nvPr>
            <p:ph type="sldNum" sz="quarter" idx="10"/>
          </p:nvPr>
        </p:nvSpPr>
        <p:spPr/>
        <p:txBody>
          <a:bodyPr/>
          <a:lstStyle/>
          <a:p>
            <a:fld id="{711A8348-A536-4760-AB96-F3462D74292B}" type="slidenum">
              <a:rPr lang="es-MX" smtClean="0"/>
              <a:t>15</a:t>
            </a:fld>
            <a:endParaRPr lang="es-MX"/>
          </a:p>
        </p:txBody>
      </p:sp>
    </p:spTree>
    <p:extLst>
      <p:ext uri="{BB962C8B-B14F-4D97-AF65-F5344CB8AC3E}">
        <p14:creationId xmlns:p14="http://schemas.microsoft.com/office/powerpoint/2010/main" val="2123144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noProof="0" smtClean="0"/>
              <a:t>Algunos de los</a:t>
            </a:r>
            <a:r>
              <a:rPr lang="es-MX" baseline="0" noProof="0" smtClean="0"/>
              <a:t> retos que enfrenta el filtrado colaborativo son los siguientes:</a:t>
            </a:r>
            <a:endParaRPr lang="es-MX" noProof="0" smtClean="0"/>
          </a:p>
          <a:p>
            <a:pPr marL="171450" indent="-171450">
              <a:buFont typeface="Arial" panose="020B0604020202020204" pitchFamily="34" charset="0"/>
              <a:buChar char="•"/>
            </a:pPr>
            <a:r>
              <a:rPr lang="es-MX" noProof="0" smtClean="0"/>
              <a:t>Dispersidad de los datos.</a:t>
            </a:r>
            <a:r>
              <a:rPr lang="es-MX" baseline="0" noProof="0" smtClean="0"/>
              <a:t> Ocurre cuando se tiene un conjunto de datos muy grande, en donde los usuarios generalmente califican un número limitado de productos. El filtrado colaborativo solo puede predecir la calificación de un producto si ha sido calificado por otros usuarios. Debido a la dispersión, probablemente no contemos con calificaciones suficientes, lo que imposibilita la generación de recomendaciones útiles.</a:t>
            </a:r>
          </a:p>
          <a:p>
            <a:pPr marL="171450" indent="-171450">
              <a:buFont typeface="Arial" panose="020B0604020202020204" pitchFamily="34" charset="0"/>
              <a:buChar char="•"/>
            </a:pPr>
            <a:r>
              <a:rPr lang="es-MX" baseline="0" noProof="0" smtClean="0"/>
              <a:t>Otro reto es lo que se llama un inicio en frio. Se refiere a la dificultad que enfrenta el sistema de recomendación cuando se genera un usuario nuevo, ya que aún no existe un perfil. También puede ocurrir cuando se genera un producto nuevo, que no ha recibido calificaciones.</a:t>
            </a:r>
          </a:p>
          <a:p>
            <a:pPr marL="171450" indent="-171450">
              <a:buFont typeface="Arial" panose="020B0604020202020204" pitchFamily="34" charset="0"/>
              <a:buChar char="•"/>
            </a:pPr>
            <a:r>
              <a:rPr lang="es-MX" noProof="0" smtClean="0"/>
              <a:t>A medida que se incrementa el número</a:t>
            </a:r>
            <a:r>
              <a:rPr lang="es-MX" baseline="0" noProof="0" smtClean="0"/>
              <a:t> de usuarios y productos, los algoritmos pueden sufrir problemas en su funcionamiento, simplemente por el crecimiento de los datos y el cómputo requerido.</a:t>
            </a:r>
            <a:endParaRPr lang="es-MX" noProof="0" smtClean="0"/>
          </a:p>
        </p:txBody>
      </p:sp>
      <p:sp>
        <p:nvSpPr>
          <p:cNvPr id="4" name="Slide Number Placeholder 3"/>
          <p:cNvSpPr>
            <a:spLocks noGrp="1"/>
          </p:cNvSpPr>
          <p:nvPr>
            <p:ph type="sldNum" sz="quarter" idx="10"/>
          </p:nvPr>
        </p:nvSpPr>
        <p:spPr/>
        <p:txBody>
          <a:bodyPr/>
          <a:lstStyle/>
          <a:p>
            <a:fld id="{711A8348-A536-4760-AB96-F3462D74292B}" type="slidenum">
              <a:rPr lang="es-MX" smtClean="0"/>
              <a:t>16</a:t>
            </a:fld>
            <a:endParaRPr lang="es-MX"/>
          </a:p>
        </p:txBody>
      </p:sp>
    </p:spTree>
    <p:extLst>
      <p:ext uri="{BB962C8B-B14F-4D97-AF65-F5344CB8AC3E}">
        <p14:creationId xmlns:p14="http://schemas.microsoft.com/office/powerpoint/2010/main" val="4224132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sz="1200" noProof="0" smtClean="0"/>
              <a:t>Un sistema de recomendación basado en contenido trata de recomendar productos a un usuario, basándose en su perfil.</a:t>
            </a:r>
          </a:p>
          <a:p>
            <a:pPr marL="171450" indent="-171450">
              <a:buFont typeface="Arial" panose="020B0604020202020204" pitchFamily="34" charset="0"/>
              <a:buChar char="•"/>
            </a:pPr>
            <a:r>
              <a:rPr lang="es-MX" sz="1200" noProof="0" smtClean="0"/>
              <a:t>El perfil está conformado por las preferencias y gustos del usuario. Se basa en las calificaciones que</a:t>
            </a:r>
            <a:r>
              <a:rPr lang="es-MX" sz="1200" baseline="0" noProof="0" smtClean="0"/>
              <a:t> ha proporcionado el usuario, incluyendo el número de veces que ha hecho clic en diferentes productos e incluso, si los ha calificado.</a:t>
            </a:r>
          </a:p>
          <a:p>
            <a:pPr marL="171450" indent="-171450">
              <a:buFont typeface="Arial" panose="020B0604020202020204" pitchFamily="34" charset="0"/>
              <a:buChar char="•"/>
            </a:pPr>
            <a:r>
              <a:rPr lang="es-MX" sz="1200" noProof="0" smtClean="0"/>
              <a:t>El proceso se basa en la similitud entre los productos. La similitud se mide en</a:t>
            </a:r>
            <a:r>
              <a:rPr lang="es-MX" sz="1200" baseline="0" noProof="0" smtClean="0"/>
              <a:t> base al contenido de los productos. Cuando hablamos de contenido, nos referimos a cosas como la categoría de los productos, tags, género, etc.</a:t>
            </a:r>
          </a:p>
          <a:p>
            <a:pPr marL="171450" indent="-171450">
              <a:buFont typeface="Arial" panose="020B0604020202020204" pitchFamily="34" charset="0"/>
              <a:buChar char="•"/>
            </a:pPr>
            <a:r>
              <a:rPr lang="es-MX" sz="1200" noProof="0" smtClean="0"/>
              <a:t>Por ejemplo, si tenemos 4 libros y al</a:t>
            </a:r>
            <a:r>
              <a:rPr lang="es-MX" sz="1200" baseline="0" noProof="0" smtClean="0"/>
              <a:t> usuario le gustan los 2 primeros, si el libro 3 es similar al libro 1, en términos de género, el algoritmo recomendará el libro 3 al usuario.</a:t>
            </a:r>
          </a:p>
        </p:txBody>
      </p:sp>
      <p:sp>
        <p:nvSpPr>
          <p:cNvPr id="4" name="Slide Number Placeholder 3"/>
          <p:cNvSpPr>
            <a:spLocks noGrp="1"/>
          </p:cNvSpPr>
          <p:nvPr>
            <p:ph type="sldNum" sz="quarter" idx="10"/>
          </p:nvPr>
        </p:nvSpPr>
        <p:spPr/>
        <p:txBody>
          <a:bodyPr/>
          <a:lstStyle/>
          <a:p>
            <a:fld id="{711A8348-A536-4760-AB96-F3462D74292B}" type="slidenum">
              <a:rPr lang="es-MX" smtClean="0"/>
              <a:t>18</a:t>
            </a:fld>
            <a:endParaRPr lang="es-MX"/>
          </a:p>
        </p:txBody>
      </p:sp>
    </p:spTree>
    <p:extLst>
      <p:ext uri="{BB962C8B-B14F-4D97-AF65-F5344CB8AC3E}">
        <p14:creationId xmlns:p14="http://schemas.microsoft.com/office/powerpoint/2010/main" val="16525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sz="1200" noProof="0" smtClean="0"/>
              <a:t>Asumamos que tenemos</a:t>
            </a:r>
            <a:r>
              <a:rPr lang="es-MX" sz="1200" baseline="0" noProof="0" smtClean="0"/>
              <a:t> un conjunto de datos con 6 libros. El conjunto de datos muestra los libros que el usuario ha leído y el género de cada libro. El usuario ha calificado 3 libros hasta el momento y le ha dado la calificación de 2 de 10 al primero, 10 de 10 al segundo y 8 de 10 al tercero.</a:t>
            </a:r>
          </a:p>
          <a:p>
            <a:pPr marL="171450" indent="-171450">
              <a:buFont typeface="Arial" panose="020B0604020202020204" pitchFamily="34" charset="0"/>
              <a:buChar char="•"/>
            </a:pPr>
            <a:r>
              <a:rPr lang="es-MX" sz="1200" baseline="0" noProof="0" smtClean="0"/>
              <a:t>La tarea del sistema de recomendación es recomendar alguno de los 3 libros restantes al usuario. En otras palabras, queremos predecir cuál sería la calificación que el usuario probablemente proporcionaría a estos 3 libros, si los hubiera leído.</a:t>
            </a:r>
          </a:p>
          <a:p>
            <a:pPr marL="171450" indent="-171450">
              <a:buFont typeface="Arial" panose="020B0604020202020204" pitchFamily="34" charset="0"/>
              <a:buChar char="•"/>
            </a:pPr>
            <a:r>
              <a:rPr lang="es-MX" sz="1200" baseline="0" noProof="0" smtClean="0"/>
              <a:t>Para realizar esto, necesitamos construir su perfil.</a:t>
            </a:r>
            <a:endParaRPr lang="es-MX" sz="1200" noProof="0" smtClean="0"/>
          </a:p>
        </p:txBody>
      </p:sp>
      <p:sp>
        <p:nvSpPr>
          <p:cNvPr id="4" name="Slide Number Placeholder 3"/>
          <p:cNvSpPr>
            <a:spLocks noGrp="1"/>
          </p:cNvSpPr>
          <p:nvPr>
            <p:ph type="sldNum" sz="quarter" idx="10"/>
          </p:nvPr>
        </p:nvSpPr>
        <p:spPr/>
        <p:txBody>
          <a:bodyPr/>
          <a:lstStyle/>
          <a:p>
            <a:fld id="{711A8348-A536-4760-AB96-F3462D74292B}" type="slidenum">
              <a:rPr lang="es-MX" smtClean="0"/>
              <a:t>19</a:t>
            </a:fld>
            <a:endParaRPr lang="es-MX"/>
          </a:p>
        </p:txBody>
      </p:sp>
    </p:spTree>
    <p:extLst>
      <p:ext uri="{BB962C8B-B14F-4D97-AF65-F5344CB8AC3E}">
        <p14:creationId xmlns:p14="http://schemas.microsoft.com/office/powerpoint/2010/main" val="466419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noProof="0" smtClean="0"/>
              <a:t>Creamos</a:t>
            </a:r>
            <a:r>
              <a:rPr lang="es-MX" baseline="0" noProof="0" smtClean="0"/>
              <a:t> un vector que muestre las calificaciones de los libros y una matriz que muestre el género de cada libro, usando one-hot encoding.</a:t>
            </a:r>
          </a:p>
          <a:p>
            <a:pPr marL="171450" indent="-171450">
              <a:buFont typeface="Arial" panose="020B0604020202020204" pitchFamily="34" charset="0"/>
              <a:buChar char="•"/>
            </a:pPr>
            <a:r>
              <a:rPr lang="es-MX" baseline="0" noProof="0" smtClean="0"/>
              <a:t>Los géneros de los libros se utilizarán como nuestro conjunto de características.</a:t>
            </a:r>
          </a:p>
          <a:p>
            <a:pPr marL="171450" indent="-171450">
              <a:buFont typeface="Arial" panose="020B0604020202020204" pitchFamily="34" charset="0"/>
              <a:buChar char="•"/>
            </a:pPr>
            <a:r>
              <a:rPr lang="es-MX" baseline="0" noProof="0" smtClean="0"/>
              <a:t>Si multiplicamos estas dos matrices, podemos obtener el conjunto ponderado de características para los libros o matriz ponderada de géneros, que representa los intereses del usuario para cada género, basándose en los libros que ha calificado.</a:t>
            </a:r>
          </a:p>
          <a:p>
            <a:pPr marL="171450" indent="-171450">
              <a:buFont typeface="Arial" panose="020B0604020202020204" pitchFamily="34" charset="0"/>
              <a:buChar char="•"/>
            </a:pPr>
            <a:r>
              <a:rPr lang="es-MX" baseline="0" noProof="0" smtClean="0"/>
              <a:t>Tomando esta matriz, podemos generar el perfil del usuario.</a:t>
            </a:r>
          </a:p>
        </p:txBody>
      </p:sp>
      <p:sp>
        <p:nvSpPr>
          <p:cNvPr id="4" name="Slide Number Placeholder 3"/>
          <p:cNvSpPr>
            <a:spLocks noGrp="1"/>
          </p:cNvSpPr>
          <p:nvPr>
            <p:ph type="sldNum" sz="quarter" idx="10"/>
          </p:nvPr>
        </p:nvSpPr>
        <p:spPr/>
        <p:txBody>
          <a:bodyPr/>
          <a:lstStyle/>
          <a:p>
            <a:fld id="{711A8348-A536-4760-AB96-F3462D74292B}" type="slidenum">
              <a:rPr lang="es-MX" smtClean="0"/>
              <a:t>20</a:t>
            </a:fld>
            <a:endParaRPr lang="es-MX"/>
          </a:p>
        </p:txBody>
      </p:sp>
    </p:spTree>
    <p:extLst>
      <p:ext uri="{BB962C8B-B14F-4D97-AF65-F5344CB8AC3E}">
        <p14:creationId xmlns:p14="http://schemas.microsoft.com/office/powerpoint/2010/main" val="3682058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noProof="0" dirty="0" smtClean="0"/>
              <a:t>Podemos sumar los géneros ponderados y normalizarlos, </a:t>
            </a:r>
            <a:r>
              <a:rPr lang="es-MX" noProof="0" smtClean="0"/>
              <a:t>para generar</a:t>
            </a:r>
            <a:r>
              <a:rPr lang="es-MX" baseline="0" noProof="0" smtClean="0"/>
              <a:t> el perfil del usuario.</a:t>
            </a:r>
          </a:p>
          <a:p>
            <a:pPr marL="171450" indent="-171450">
              <a:buFont typeface="Arial" panose="020B0604020202020204" pitchFamily="34" charset="0"/>
              <a:buChar char="•"/>
            </a:pPr>
            <a:r>
              <a:rPr lang="es-MX" baseline="0" noProof="0" smtClean="0"/>
              <a:t>En este caso, claramente indica que al usuario le gustan los libros de drama, más que otros géneros.</a:t>
            </a:r>
          </a:p>
          <a:p>
            <a:pPr marL="171450" indent="-171450">
              <a:buFont typeface="Arial" panose="020B0604020202020204" pitchFamily="34" charset="0"/>
              <a:buChar char="•"/>
            </a:pPr>
            <a:r>
              <a:rPr lang="es-MX" baseline="0" noProof="0" smtClean="0"/>
              <a:t>Utilizamos este perfil para saber que libro podemos recomendar al usuario.</a:t>
            </a:r>
            <a:endParaRPr lang="es-MX" noProof="0" dirty="0" smtClean="0"/>
          </a:p>
        </p:txBody>
      </p:sp>
      <p:sp>
        <p:nvSpPr>
          <p:cNvPr id="4" name="Slide Number Placeholder 3"/>
          <p:cNvSpPr>
            <a:spLocks noGrp="1"/>
          </p:cNvSpPr>
          <p:nvPr>
            <p:ph type="sldNum" sz="quarter" idx="10"/>
          </p:nvPr>
        </p:nvSpPr>
        <p:spPr/>
        <p:txBody>
          <a:bodyPr/>
          <a:lstStyle/>
          <a:p>
            <a:fld id="{711A8348-A536-4760-AB96-F3462D74292B}" type="slidenum">
              <a:rPr lang="es-MX" smtClean="0"/>
              <a:t>21</a:t>
            </a:fld>
            <a:endParaRPr lang="es-MX"/>
          </a:p>
        </p:txBody>
      </p:sp>
    </p:spTree>
    <p:extLst>
      <p:ext uri="{BB962C8B-B14F-4D97-AF65-F5344CB8AC3E}">
        <p14:creationId xmlns:p14="http://schemas.microsoft.com/office/powerpoint/2010/main" val="400752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noProof="0" smtClean="0"/>
              <a:t>Para</a:t>
            </a:r>
            <a:r>
              <a:rPr lang="es-MX" baseline="0" noProof="0" smtClean="0"/>
              <a:t> los libros candidatos a recomendar, se realiza la codificación de géneros.</a:t>
            </a:r>
          </a:p>
          <a:p>
            <a:pPr marL="171450" indent="-171450">
              <a:buFont typeface="Arial" panose="020B0604020202020204" pitchFamily="34" charset="0"/>
              <a:buChar char="•"/>
            </a:pPr>
            <a:r>
              <a:rPr lang="es-MX" baseline="0" noProof="0" smtClean="0"/>
              <a:t>Se multiplica la matriz del perfil del usuario por la matriz de candidatos, resultando en una matriz ponderada de libros.</a:t>
            </a:r>
          </a:p>
          <a:p>
            <a:pPr marL="171450" indent="-171450">
              <a:buFont typeface="Arial" panose="020B0604020202020204" pitchFamily="34" charset="0"/>
              <a:buChar char="•"/>
            </a:pPr>
            <a:r>
              <a:rPr lang="es-MX" baseline="0" noProof="0" smtClean="0"/>
              <a:t>Se sumarizan las calificaciones, obteniendo el nivel de interés probable del usuario o la lista de recomendación.</a:t>
            </a:r>
          </a:p>
          <a:p>
            <a:pPr marL="171450" indent="-171450">
              <a:buFont typeface="Arial" panose="020B0604020202020204" pitchFamily="34" charset="0"/>
              <a:buChar char="•"/>
            </a:pPr>
            <a:r>
              <a:rPr lang="es-MX" baseline="0" noProof="0" smtClean="0"/>
              <a:t>Se puede ordenar, para obtener las recomendaciones a proporcionar al usuario.</a:t>
            </a:r>
            <a:endParaRPr lang="es-MX" noProof="0" dirty="0" smtClean="0"/>
          </a:p>
        </p:txBody>
      </p:sp>
      <p:sp>
        <p:nvSpPr>
          <p:cNvPr id="4" name="Slide Number Placeholder 3"/>
          <p:cNvSpPr>
            <a:spLocks noGrp="1"/>
          </p:cNvSpPr>
          <p:nvPr>
            <p:ph type="sldNum" sz="quarter" idx="10"/>
          </p:nvPr>
        </p:nvSpPr>
        <p:spPr/>
        <p:txBody>
          <a:bodyPr/>
          <a:lstStyle/>
          <a:p>
            <a:fld id="{711A8348-A536-4760-AB96-F3462D74292B}" type="slidenum">
              <a:rPr lang="es-MX" smtClean="0"/>
              <a:t>22</a:t>
            </a:fld>
            <a:endParaRPr lang="es-MX"/>
          </a:p>
        </p:txBody>
      </p:sp>
    </p:spTree>
    <p:extLst>
      <p:ext uri="{BB962C8B-B14F-4D97-AF65-F5344CB8AC3E}">
        <p14:creationId xmlns:p14="http://schemas.microsoft.com/office/powerpoint/2010/main" val="4293245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sz="1200" noProof="0" dirty="0" smtClean="0"/>
              <a:t>Los sistemas de recomendación generalmente están </a:t>
            </a:r>
            <a:r>
              <a:rPr lang="es-MX" sz="1200" noProof="0" dirty="0" err="1" smtClean="0"/>
              <a:t>presents</a:t>
            </a:r>
            <a:r>
              <a:rPr lang="es-MX" sz="1200" noProof="0" dirty="0" smtClean="0"/>
              <a:t> en muchos sitios web. Por ejemplo, realizando</a:t>
            </a:r>
            <a:r>
              <a:rPr lang="es-MX" sz="1200" baseline="0" noProof="0" dirty="0" smtClean="0"/>
              <a:t> sugerencias de libros en Amazon y películas en </a:t>
            </a:r>
            <a:r>
              <a:rPr lang="es-MX" sz="1200" baseline="0" noProof="0" dirty="0" err="1" smtClean="0"/>
              <a:t>Netflix</a:t>
            </a:r>
            <a:r>
              <a:rPr lang="es-MX" sz="1200" baseline="0" noProof="0" dirty="0" smtClean="0"/>
              <a:t>.</a:t>
            </a:r>
          </a:p>
          <a:p>
            <a:pPr marL="171450" indent="-171450">
              <a:buFont typeface="Arial" panose="020B0604020202020204" pitchFamily="34" charset="0"/>
              <a:buChar char="•"/>
            </a:pPr>
            <a:r>
              <a:rPr lang="es-MX" sz="1200" baseline="0" noProof="0" dirty="0" smtClean="0"/>
              <a:t>De hecho, todo el sitio web de </a:t>
            </a:r>
            <a:r>
              <a:rPr lang="es-MX" sz="1200" baseline="0" noProof="0" dirty="0" err="1" smtClean="0"/>
              <a:t>Netflix</a:t>
            </a:r>
            <a:r>
              <a:rPr lang="es-MX" sz="1200" baseline="0" noProof="0" dirty="0" smtClean="0"/>
              <a:t> se maneja por las selecciones del cliente. Si una película es vista con bastante frecuencia, el Sistema de </a:t>
            </a:r>
            <a:r>
              <a:rPr lang="es-MX" sz="1200" baseline="0" noProof="0" dirty="0" err="1" smtClean="0"/>
              <a:t>Netflix</a:t>
            </a:r>
            <a:r>
              <a:rPr lang="es-MX" sz="1200" baseline="0" noProof="0" dirty="0" smtClean="0"/>
              <a:t> se asegura que la película obtenga un número mayor de recomendaciones.</a:t>
            </a:r>
            <a:endParaRPr lang="es-MX" sz="1200" noProof="0" dirty="0" smtClean="0"/>
          </a:p>
          <a:p>
            <a:pPr marL="171450" indent="-171450">
              <a:buFont typeface="Arial" panose="020B0604020202020204" pitchFamily="34" charset="0"/>
              <a:buChar char="•"/>
            </a:pPr>
            <a:r>
              <a:rPr lang="es-MX" noProof="0" dirty="0" smtClean="0"/>
              <a:t>Otro ejemplo puede</a:t>
            </a:r>
            <a:r>
              <a:rPr lang="es-MX" baseline="0" noProof="0" dirty="0" smtClean="0"/>
              <a:t> encontrarse en las aplicaciones de uso cotidiano en los celulares, donde se recomienda cualquier casa, desde dónde comer hasta a que trabajo se debe aplicar. En redes sociales, como Facebook o </a:t>
            </a:r>
            <a:r>
              <a:rPr lang="es-MX" baseline="0" noProof="0" dirty="0" err="1" smtClean="0"/>
              <a:t>Linkedin</a:t>
            </a:r>
            <a:r>
              <a:rPr lang="es-MX" baseline="0" noProof="0" dirty="0" smtClean="0"/>
              <a:t>, de manera regular se recomiendan solicitudes de amistad.</a:t>
            </a:r>
          </a:p>
          <a:p>
            <a:pPr marL="171450" indent="-171450">
              <a:buFont typeface="Arial" panose="020B0604020202020204" pitchFamily="34" charset="0"/>
              <a:buChar char="•"/>
            </a:pPr>
            <a:r>
              <a:rPr lang="es-MX" noProof="0" dirty="0" smtClean="0"/>
              <a:t>Los sistemas de recomendación también se utilizan para personalizar la experiencia en la web. Por ejemplo, cuando se va</a:t>
            </a:r>
            <a:r>
              <a:rPr lang="es-MX" baseline="0" noProof="0" dirty="0" smtClean="0"/>
              <a:t> a una plataforma de noticias, un sistema de recomendación tomará nota de los tipos de historias en las que hiciste clic y realizará recomendaciones de los tipos de historias en los que podrías estar interesado para leer a continuación.</a:t>
            </a:r>
            <a:endParaRPr lang="es-MX" noProof="0" dirty="0" smtClean="0"/>
          </a:p>
        </p:txBody>
      </p:sp>
      <p:sp>
        <p:nvSpPr>
          <p:cNvPr id="4" name="Slide Number Placeholder 3"/>
          <p:cNvSpPr>
            <a:spLocks noGrp="1"/>
          </p:cNvSpPr>
          <p:nvPr>
            <p:ph type="sldNum" sz="quarter" idx="10"/>
          </p:nvPr>
        </p:nvSpPr>
        <p:spPr/>
        <p:txBody>
          <a:bodyPr/>
          <a:lstStyle/>
          <a:p>
            <a:fld id="{711A8348-A536-4760-AB96-F3462D74292B}" type="slidenum">
              <a:rPr lang="es-MX" smtClean="0"/>
              <a:t>4</a:t>
            </a:fld>
            <a:endParaRPr lang="es-MX"/>
          </a:p>
        </p:txBody>
      </p:sp>
    </p:spTree>
    <p:extLst>
      <p:ext uri="{BB962C8B-B14F-4D97-AF65-F5344CB8AC3E}">
        <p14:creationId xmlns:p14="http://schemas.microsoft.com/office/powerpoint/2010/main" val="4036065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noProof="0" dirty="0" smtClean="0"/>
              <a:t>Veamos</a:t>
            </a:r>
            <a:r>
              <a:rPr lang="es-MX" baseline="0" noProof="0" dirty="0" smtClean="0"/>
              <a:t> que ventajas principales tenemos con los sistemas de recomendación.</a:t>
            </a:r>
          </a:p>
          <a:p>
            <a:pPr marL="171450" indent="-171450">
              <a:buFont typeface="Arial" panose="020B0604020202020204" pitchFamily="34" charset="0"/>
              <a:buChar char="•"/>
            </a:pPr>
            <a:r>
              <a:rPr lang="es-MX" baseline="0" noProof="0" dirty="0" smtClean="0"/>
              <a:t>Una de ellas es que los usuarios tienen una exposición más amplia a muchos productos y servicios diferentes, en los que pudieran estar </a:t>
            </a:r>
            <a:r>
              <a:rPr lang="es-MX" baseline="0" noProof="0" smtClean="0"/>
              <a:t>interesados</a:t>
            </a:r>
            <a:r>
              <a:rPr lang="es-MX" baseline="0" noProof="0" smtClean="0"/>
              <a:t>. Esta </a:t>
            </a:r>
            <a:r>
              <a:rPr lang="es-MX" baseline="0" noProof="0" dirty="0" smtClean="0"/>
              <a:t>exposición alienta a los usuarios a tener un uso continuo del servicio o comprar un producto.</a:t>
            </a:r>
          </a:p>
          <a:p>
            <a:pPr marL="171450" indent="-171450">
              <a:buFont typeface="Arial" panose="020B0604020202020204" pitchFamily="34" charset="0"/>
              <a:buChar char="•"/>
            </a:pPr>
            <a:r>
              <a:rPr lang="es-MX" noProof="0" dirty="0" smtClean="0"/>
              <a:t>Proporciona una mejor experiencia </a:t>
            </a:r>
            <a:r>
              <a:rPr lang="es-MX" noProof="0" smtClean="0"/>
              <a:t>del </a:t>
            </a:r>
            <a:r>
              <a:rPr lang="es-MX" noProof="0" smtClean="0"/>
              <a:t>usuario</a:t>
            </a:r>
          </a:p>
          <a:p>
            <a:pPr marL="171450" indent="-171450">
              <a:buFont typeface="Arial" panose="020B0604020202020204" pitchFamily="34" charset="0"/>
              <a:buChar char="•"/>
            </a:pPr>
            <a:r>
              <a:rPr lang="es-MX" noProof="0" smtClean="0"/>
              <a:t>Beneficia </a:t>
            </a:r>
            <a:r>
              <a:rPr lang="es-MX" noProof="0" dirty="0" smtClean="0"/>
              <a:t>al proveedor de servicios, con un aumento en el ingreso potencial y</a:t>
            </a:r>
            <a:r>
              <a:rPr lang="es-MX" baseline="0" noProof="0" dirty="0" smtClean="0"/>
              <a:t> lograr mayor lealtad de los clientes</a:t>
            </a:r>
            <a:endParaRPr lang="es-MX" noProof="0" dirty="0" smtClean="0"/>
          </a:p>
        </p:txBody>
      </p:sp>
      <p:sp>
        <p:nvSpPr>
          <p:cNvPr id="4" name="Slide Number Placeholder 3"/>
          <p:cNvSpPr>
            <a:spLocks noGrp="1"/>
          </p:cNvSpPr>
          <p:nvPr>
            <p:ph type="sldNum" sz="quarter" idx="10"/>
          </p:nvPr>
        </p:nvSpPr>
        <p:spPr/>
        <p:txBody>
          <a:bodyPr/>
          <a:lstStyle/>
          <a:p>
            <a:fld id="{711A8348-A536-4760-AB96-F3462D74292B}" type="slidenum">
              <a:rPr lang="es-MX" smtClean="0"/>
              <a:t>5</a:t>
            </a:fld>
            <a:endParaRPr lang="es-MX"/>
          </a:p>
        </p:txBody>
      </p:sp>
    </p:spTree>
    <p:extLst>
      <p:ext uri="{BB962C8B-B14F-4D97-AF65-F5344CB8AC3E}">
        <p14:creationId xmlns:p14="http://schemas.microsoft.com/office/powerpoint/2010/main" val="744335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noProof="0" dirty="0" smtClean="0"/>
              <a:t>De manera general,</a:t>
            </a:r>
            <a:r>
              <a:rPr lang="es-MX" baseline="0" noProof="0" dirty="0" smtClean="0"/>
              <a:t> hay 2 tipos de sistemas de recomendación: filtrado colaborativo y basado en contenido. La </a:t>
            </a:r>
            <a:r>
              <a:rPr lang="es-MX" baseline="0" noProof="0" smtClean="0"/>
              <a:t>diferencia principal, </a:t>
            </a:r>
            <a:r>
              <a:rPr lang="es-MX" baseline="0" noProof="0" dirty="0" smtClean="0"/>
              <a:t>se puede resumir por el tipo de enunciado que </a:t>
            </a:r>
            <a:r>
              <a:rPr lang="es-MX" baseline="0" noProof="0" smtClean="0"/>
              <a:t>puede realizar </a:t>
            </a:r>
            <a:r>
              <a:rPr lang="es-MX" baseline="0" noProof="0" dirty="0" smtClean="0"/>
              <a:t>el consumidor.</a:t>
            </a:r>
          </a:p>
          <a:p>
            <a:pPr marL="171450" indent="-171450">
              <a:buFont typeface="Arial" panose="020B0604020202020204" pitchFamily="34" charset="0"/>
              <a:buChar char="•"/>
            </a:pPr>
            <a:r>
              <a:rPr lang="es-MX" baseline="0" noProof="0" smtClean="0"/>
              <a:t>El filtrado colaborativo se basa en el enunciado: “Dime los que es más popular entre mis vecinos, porque probablemente también me guste”. Las técnicas de filtrado corporativo buscan grupos similares de usuarios y proporcionan recomendaciones, basándose en los gustos similares dentro del grupo. Asume que un usuario puede estar interesado en lo que están interesados usuarios similares.</a:t>
            </a:r>
          </a:p>
          <a:p>
            <a:pPr marL="171450" indent="-171450">
              <a:buFont typeface="Arial" panose="020B0604020202020204" pitchFamily="34" charset="0"/>
              <a:buChar char="•"/>
            </a:pPr>
            <a:r>
              <a:rPr lang="es-MX" baseline="0" noProof="0" smtClean="0"/>
              <a:t>El </a:t>
            </a:r>
            <a:r>
              <a:rPr lang="es-MX" baseline="0" noProof="0" dirty="0" smtClean="0"/>
              <a:t>modelo basado en </a:t>
            </a:r>
            <a:r>
              <a:rPr lang="es-MX" baseline="0" noProof="0" smtClean="0"/>
              <a:t>contenido se  base en el </a:t>
            </a:r>
            <a:r>
              <a:rPr lang="es-MX" baseline="0" noProof="0" dirty="0" smtClean="0"/>
              <a:t>enunciado: “Muéstrame más de lo mismo que me ha gustando antes”. Los sistemas basados en contenido tratan </a:t>
            </a:r>
            <a:r>
              <a:rPr lang="es-MX" baseline="0" noProof="0" smtClean="0"/>
              <a:t>de encontrar cuáles son las características favoritas del usuario sobre el producto y hacen recomendaciones de productos que comparten esos aspectos.</a:t>
            </a:r>
          </a:p>
          <a:p>
            <a:pPr marL="171450" indent="-171450">
              <a:buFont typeface="Arial" panose="020B0604020202020204" pitchFamily="34" charset="0"/>
              <a:buChar char="•"/>
            </a:pPr>
            <a:r>
              <a:rPr lang="es-MX" baseline="0" noProof="0" smtClean="0"/>
              <a:t>También hay sistemas híbridos, que combinan ambos mecanismos</a:t>
            </a:r>
            <a:endParaRPr lang="es-MX" noProof="0" dirty="0" smtClean="0"/>
          </a:p>
        </p:txBody>
      </p:sp>
      <p:sp>
        <p:nvSpPr>
          <p:cNvPr id="4" name="Slide Number Placeholder 3"/>
          <p:cNvSpPr>
            <a:spLocks noGrp="1"/>
          </p:cNvSpPr>
          <p:nvPr>
            <p:ph type="sldNum" sz="quarter" idx="10"/>
          </p:nvPr>
        </p:nvSpPr>
        <p:spPr/>
        <p:txBody>
          <a:bodyPr/>
          <a:lstStyle/>
          <a:p>
            <a:fld id="{711A8348-A536-4760-AB96-F3462D74292B}" type="slidenum">
              <a:rPr lang="es-MX" smtClean="0"/>
              <a:t>6</a:t>
            </a:fld>
            <a:endParaRPr lang="es-MX"/>
          </a:p>
        </p:txBody>
      </p:sp>
    </p:spTree>
    <p:extLst>
      <p:ext uri="{BB962C8B-B14F-4D97-AF65-F5344CB8AC3E}">
        <p14:creationId xmlns:p14="http://schemas.microsoft.com/office/powerpoint/2010/main" val="840670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10"/>
          </p:nvPr>
        </p:nvSpPr>
        <p:spPr/>
        <p:txBody>
          <a:bodyPr/>
          <a:lstStyle/>
          <a:p>
            <a:fld id="{711A8348-A536-4760-AB96-F3462D74292B}" type="slidenum">
              <a:rPr lang="es-MX" smtClean="0"/>
              <a:t>7</a:t>
            </a:fld>
            <a:endParaRPr lang="es-MX"/>
          </a:p>
        </p:txBody>
      </p:sp>
    </p:spTree>
    <p:extLst>
      <p:ext uri="{BB962C8B-B14F-4D97-AF65-F5344CB8AC3E}">
        <p14:creationId xmlns:p14="http://schemas.microsoft.com/office/powerpoint/2010/main" val="2579393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sz="1200" noProof="0" smtClean="0"/>
              <a:t>El filtrado colaborativo se basa en el hecho de que existen relaciones entre los productos y los intereses de las personas. Muchos sistemas de recomendación usan el filtrado colaborativo para encontrar estas relaciones y proporcionar una recomendación precisa</a:t>
            </a:r>
            <a:r>
              <a:rPr lang="es-MX" sz="1200" baseline="0" noProof="0" smtClean="0"/>
              <a:t> de un producto que le pudiera gustar al usuario o en el que pudiera estar interesado.</a:t>
            </a:r>
          </a:p>
          <a:p>
            <a:pPr marL="171450" indent="-171450">
              <a:buFont typeface="Arial" panose="020B0604020202020204" pitchFamily="34" charset="0"/>
              <a:buChar char="•"/>
            </a:pPr>
            <a:r>
              <a:rPr lang="es-MX" sz="1200" baseline="0" noProof="0" smtClean="0"/>
              <a:t>El filtrado se puede implementar de 2 maneras: basado en el usuario o basado en el producto.</a:t>
            </a:r>
          </a:p>
          <a:p>
            <a:pPr marL="628650" lvl="1" indent="-171450">
              <a:buFont typeface="Arial" panose="020B0604020202020204" pitchFamily="34" charset="0"/>
              <a:buChar char="•"/>
            </a:pPr>
            <a:r>
              <a:rPr lang="es-MX" sz="1200" baseline="0" noProof="0" smtClean="0"/>
              <a:t>El filtrado basado en el usuario toma en cuenta la similitud del usuario o de sus vecinos.</a:t>
            </a:r>
          </a:p>
          <a:p>
            <a:pPr marL="628650" lvl="1" indent="-171450">
              <a:buFont typeface="Arial" panose="020B0604020202020204" pitchFamily="34" charset="0"/>
              <a:buChar char="•"/>
            </a:pPr>
            <a:r>
              <a:rPr lang="es-MX" sz="1200" baseline="0" noProof="0" smtClean="0"/>
              <a:t>El filtrado basado en el producto toma en cuenta la similitud entre productos.</a:t>
            </a:r>
            <a:endParaRPr lang="es-MX" sz="1200" noProof="0" smtClean="0"/>
          </a:p>
        </p:txBody>
      </p:sp>
      <p:sp>
        <p:nvSpPr>
          <p:cNvPr id="4" name="Slide Number Placeholder 3"/>
          <p:cNvSpPr>
            <a:spLocks noGrp="1"/>
          </p:cNvSpPr>
          <p:nvPr>
            <p:ph type="sldNum" sz="quarter" idx="10"/>
          </p:nvPr>
        </p:nvSpPr>
        <p:spPr/>
        <p:txBody>
          <a:bodyPr/>
          <a:lstStyle/>
          <a:p>
            <a:fld id="{711A8348-A536-4760-AB96-F3462D74292B}" type="slidenum">
              <a:rPr lang="es-MX" smtClean="0"/>
              <a:t>9</a:t>
            </a:fld>
            <a:endParaRPr lang="es-MX"/>
          </a:p>
        </p:txBody>
      </p:sp>
    </p:spTree>
    <p:extLst>
      <p:ext uri="{BB962C8B-B14F-4D97-AF65-F5344CB8AC3E}">
        <p14:creationId xmlns:p14="http://schemas.microsoft.com/office/powerpoint/2010/main" val="2424463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noProof="0" smtClean="0"/>
              <a:t>En el filtrado</a:t>
            </a:r>
            <a:r>
              <a:rPr lang="es-MX" baseline="0" noProof="0" smtClean="0"/>
              <a:t> colaborativo basado en usuario, tenemos un usuario activo al que va dirigida la recomendación. El algoritmo busca usuarios que sean similares, es decir, que compartan patrones de calificación con el usuario activo.</a:t>
            </a:r>
            <a:endParaRPr lang="es-MX" noProof="0" smtClean="0"/>
          </a:p>
          <a:p>
            <a:pPr marL="171450" indent="-171450">
              <a:buFont typeface="Arial" panose="020B0604020202020204" pitchFamily="34" charset="0"/>
              <a:buChar char="•"/>
            </a:pPr>
            <a:r>
              <a:rPr lang="es-MX" noProof="0" smtClean="0"/>
              <a:t>El filtrado toma</a:t>
            </a:r>
            <a:r>
              <a:rPr lang="es-MX" baseline="0" noProof="0" smtClean="0"/>
              <a:t> como base para esta similitud cosas como la historia, las preferencias y las selecciones que hacen los usuarios cuando compran, ven o disfrutan algo. Por ejemplo, las películas a las que usuarios similares han proporcionado calificaciones altas.</a:t>
            </a:r>
          </a:p>
          <a:p>
            <a:pPr marL="171450" indent="-171450">
              <a:buFont typeface="Arial" panose="020B0604020202020204" pitchFamily="34" charset="0"/>
              <a:buChar char="•"/>
            </a:pPr>
            <a:r>
              <a:rPr lang="es-MX" baseline="0" noProof="0" smtClean="0"/>
              <a:t>El algoritmo utiliza las calificaciones de los usuarios similares, para predecir las calificaciones probables del usuario activo, para una película que no ha visto antes. Por ejemplo, si dos usuarios son similares, en términos de las películas en las que están interesados, se puede recomendar al usuario activo una película que ya vió un usuario similar.</a:t>
            </a:r>
            <a:endParaRPr lang="es-MX" noProof="0" dirty="0" smtClean="0"/>
          </a:p>
        </p:txBody>
      </p:sp>
      <p:sp>
        <p:nvSpPr>
          <p:cNvPr id="4" name="Slide Number Placeholder 3"/>
          <p:cNvSpPr>
            <a:spLocks noGrp="1"/>
          </p:cNvSpPr>
          <p:nvPr>
            <p:ph type="sldNum" sz="quarter" idx="10"/>
          </p:nvPr>
        </p:nvSpPr>
        <p:spPr/>
        <p:txBody>
          <a:bodyPr/>
          <a:lstStyle/>
          <a:p>
            <a:fld id="{711A8348-A536-4760-AB96-F3462D74292B}" type="slidenum">
              <a:rPr lang="es-MX" smtClean="0"/>
              <a:t>10</a:t>
            </a:fld>
            <a:endParaRPr lang="es-MX"/>
          </a:p>
        </p:txBody>
      </p:sp>
    </p:spTree>
    <p:extLst>
      <p:ext uri="{BB962C8B-B14F-4D97-AF65-F5344CB8AC3E}">
        <p14:creationId xmlns:p14="http://schemas.microsoft.com/office/powerpoint/2010/main" val="3947604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noProof="0" smtClean="0"/>
              <a:t>Veamos como funciona el algoritmo.</a:t>
            </a:r>
          </a:p>
          <a:p>
            <a:pPr marL="171450" indent="-171450">
              <a:buFont typeface="Arial" panose="020B0604020202020204" pitchFamily="34" charset="0"/>
              <a:buChar char="•"/>
            </a:pPr>
            <a:r>
              <a:rPr lang="es-MX" noProof="0" smtClean="0"/>
              <a:t>Asumamos que tenemos una matriz simple de usuarios y productos, que muestra las calificaciones de 4 usuarios</a:t>
            </a:r>
            <a:r>
              <a:rPr lang="es-MX" baseline="0" noProof="0" smtClean="0"/>
              <a:t> para 5 diferentes libros.</a:t>
            </a:r>
          </a:p>
          <a:p>
            <a:pPr marL="171450" indent="-171450">
              <a:buFont typeface="Arial" panose="020B0604020202020204" pitchFamily="34" charset="0"/>
              <a:buChar char="•"/>
            </a:pPr>
            <a:r>
              <a:rPr lang="es-MX" baseline="0" noProof="0" smtClean="0"/>
              <a:t>Asumamos también que nuestro usuario activo ha leído y calificado 3 de los 5 libros.</a:t>
            </a:r>
          </a:p>
          <a:p>
            <a:pPr marL="171450" indent="-171450">
              <a:buFont typeface="Arial" panose="020B0604020202020204" pitchFamily="34" charset="0"/>
              <a:buChar char="•"/>
            </a:pPr>
            <a:r>
              <a:rPr lang="es-MX" baseline="0" noProof="0" smtClean="0"/>
              <a:t>Encontremos cuál de los 2 libros, que nuestro usuario activo no ha leído, podemos recomendarle.</a:t>
            </a:r>
            <a:endParaRPr lang="es-MX" noProof="0" smtClean="0"/>
          </a:p>
        </p:txBody>
      </p:sp>
      <p:sp>
        <p:nvSpPr>
          <p:cNvPr id="4" name="Slide Number Placeholder 3"/>
          <p:cNvSpPr>
            <a:spLocks noGrp="1"/>
          </p:cNvSpPr>
          <p:nvPr>
            <p:ph type="sldNum" sz="quarter" idx="10"/>
          </p:nvPr>
        </p:nvSpPr>
        <p:spPr/>
        <p:txBody>
          <a:bodyPr/>
          <a:lstStyle/>
          <a:p>
            <a:fld id="{711A8348-A536-4760-AB96-F3462D74292B}" type="slidenum">
              <a:rPr lang="es-MX" smtClean="0"/>
              <a:t>11</a:t>
            </a:fld>
            <a:endParaRPr lang="es-MX"/>
          </a:p>
        </p:txBody>
      </p:sp>
    </p:spTree>
    <p:extLst>
      <p:ext uri="{BB962C8B-B14F-4D97-AF65-F5344CB8AC3E}">
        <p14:creationId xmlns:p14="http://schemas.microsoft.com/office/powerpoint/2010/main" val="3069471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noProof="0" smtClean="0"/>
              <a:t>El primer paso es descubrir que tan similar</a:t>
            </a:r>
            <a:r>
              <a:rPr lang="es-MX" baseline="0" noProof="0" smtClean="0"/>
              <a:t> es el usuario activo con otros usuarios.</a:t>
            </a:r>
          </a:p>
          <a:p>
            <a:pPr marL="628650" lvl="1" indent="-171450">
              <a:buFont typeface="Arial" panose="020B0604020202020204" pitchFamily="34" charset="0"/>
              <a:buChar char="•"/>
            </a:pPr>
            <a:r>
              <a:rPr lang="es-MX" baseline="0" noProof="0" smtClean="0"/>
              <a:t>Esto puede realizarse mediantes varias técnicas estadísticas y vectoriales, como la Distancia Euclideana o la Correlación Pearson.</a:t>
            </a:r>
          </a:p>
          <a:p>
            <a:pPr marL="171450" indent="-171450">
              <a:buFont typeface="Arial" panose="020B0604020202020204" pitchFamily="34" charset="0"/>
              <a:buChar char="•"/>
            </a:pPr>
            <a:r>
              <a:rPr lang="es-MX" noProof="0" smtClean="0"/>
              <a:t>Para calcular el nivel de similitud entre 2 usuarios, utilizaremos los 3 libros que ambos usuarios han calificado en el pasado. Independientemente del método, supongamos que la</a:t>
            </a:r>
            <a:r>
              <a:rPr lang="es-MX" baseline="0" noProof="0" smtClean="0"/>
              <a:t> similitud es 0.7, 0.9 y 0.4. Estos números representan los pesos de similitud o la proximidad del usuario activo con otros usuarios en el conjunto de datos.</a:t>
            </a:r>
            <a:endParaRPr lang="es-MX" noProof="0" smtClean="0"/>
          </a:p>
        </p:txBody>
      </p:sp>
      <p:sp>
        <p:nvSpPr>
          <p:cNvPr id="4" name="Slide Number Placeholder 3"/>
          <p:cNvSpPr>
            <a:spLocks noGrp="1"/>
          </p:cNvSpPr>
          <p:nvPr>
            <p:ph type="sldNum" sz="quarter" idx="10"/>
          </p:nvPr>
        </p:nvSpPr>
        <p:spPr/>
        <p:txBody>
          <a:bodyPr/>
          <a:lstStyle/>
          <a:p>
            <a:fld id="{711A8348-A536-4760-AB96-F3462D74292B}" type="slidenum">
              <a:rPr lang="es-MX" smtClean="0"/>
              <a:t>12</a:t>
            </a:fld>
            <a:endParaRPr lang="es-MX"/>
          </a:p>
        </p:txBody>
      </p:sp>
    </p:spTree>
    <p:extLst>
      <p:ext uri="{BB962C8B-B14F-4D97-AF65-F5344CB8AC3E}">
        <p14:creationId xmlns:p14="http://schemas.microsoft.com/office/powerpoint/2010/main" val="1015992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instagram.com/Axity_Social/" TargetMode="External"/><Relationship Id="rId3" Type="http://schemas.openxmlformats.org/officeDocument/2006/relationships/image" Target="../media/image1.emf"/><Relationship Id="rId7" Type="http://schemas.openxmlformats.org/officeDocument/2006/relationships/hyperlink" Target="https://www.youtube.com/channel/UCGmW08WY877kr-yE3UWHT9Q" TargetMode="External"/><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AXITY-177446482820471/" TargetMode="External"/><Relationship Id="rId5" Type="http://schemas.openxmlformats.org/officeDocument/2006/relationships/hyperlink" Target="https://www.linkedin.com/company/25174976/" TargetMode="External"/><Relationship Id="rId10" Type="http://schemas.openxmlformats.org/officeDocument/2006/relationships/image" Target="../media/image4.png"/><Relationship Id="rId4" Type="http://schemas.openxmlformats.org/officeDocument/2006/relationships/hyperlink" Target="https://twitter.com/Axity_Social" TargetMode="External"/><Relationship Id="rId9"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17B0182-D540-4057-918F-AA8596550EB2}"/>
              </a:ext>
            </a:extLst>
          </p:cNvPr>
          <p:cNvSpPr>
            <a:spLocks noGrp="1"/>
          </p:cNvSpPr>
          <p:nvPr>
            <p:ph type="ctrTitle" hasCustomPrompt="1"/>
          </p:nvPr>
        </p:nvSpPr>
        <p:spPr>
          <a:xfrm>
            <a:off x="6999889" y="925911"/>
            <a:ext cx="4719145" cy="3751701"/>
          </a:xfrm>
        </p:spPr>
        <p:txBody>
          <a:bodyPr anchor="ctr"/>
          <a:lstStyle>
            <a:lvl1pPr algn="l">
              <a:lnSpc>
                <a:spcPct val="85000"/>
              </a:lnSpc>
              <a:defRPr sz="6000">
                <a:gradFill flip="none" rotWithShape="1">
                  <a:gsLst>
                    <a:gs pos="0">
                      <a:srgbClr val="3C1053"/>
                    </a:gs>
                    <a:gs pos="100000">
                      <a:srgbClr val="FF08A1"/>
                    </a:gs>
                  </a:gsLst>
                  <a:lin ang="2700000" scaled="0"/>
                  <a:tileRect/>
                </a:gradFill>
              </a:defRPr>
            </a:lvl1pPr>
          </a:lstStyle>
          <a:p>
            <a:r>
              <a:rPr lang="es-ES" dirty="0"/>
              <a:t>Poner título aquí</a:t>
            </a:r>
            <a:endParaRPr lang="es-MX" dirty="0"/>
          </a:p>
        </p:txBody>
      </p:sp>
      <p:sp>
        <p:nvSpPr>
          <p:cNvPr id="6" name="Marcador de número de diapositiva 5">
            <a:extLst>
              <a:ext uri="{FF2B5EF4-FFF2-40B4-BE49-F238E27FC236}">
                <a16:creationId xmlns="" xmlns:a16="http://schemas.microsoft.com/office/drawing/2014/main" id="{457965D2-90EC-4605-B050-AA58D43B0390}"/>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C9217C39-0DA2-4425-B107-AECE7E63047D}" type="slidenum">
              <a:rPr lang="es-MX" smtClean="0"/>
              <a:pPr/>
              <a:t>‹#›</a:t>
            </a:fld>
            <a:endParaRPr lang="es-MX"/>
          </a:p>
        </p:txBody>
      </p:sp>
    </p:spTree>
    <p:extLst>
      <p:ext uri="{BB962C8B-B14F-4D97-AF65-F5344CB8AC3E}">
        <p14:creationId xmlns:p14="http://schemas.microsoft.com/office/powerpoint/2010/main" val="326731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portada degradado y anagrama">
    <p:spTree>
      <p:nvGrpSpPr>
        <p:cNvPr id="1" name=""/>
        <p:cNvGrpSpPr/>
        <p:nvPr/>
      </p:nvGrpSpPr>
      <p:grpSpPr>
        <a:xfrm>
          <a:off x="0" y="0"/>
          <a:ext cx="0" cy="0"/>
          <a:chOff x="0" y="0"/>
          <a:chExt cx="0" cy="0"/>
        </a:xfrm>
      </p:grpSpPr>
      <p:sp>
        <p:nvSpPr>
          <p:cNvPr id="6" name="Rectangle 6">
            <a:extLst>
              <a:ext uri="{FF2B5EF4-FFF2-40B4-BE49-F238E27FC236}">
                <a16:creationId xmlns="" xmlns:a16="http://schemas.microsoft.com/office/drawing/2014/main" id="{2547ACEC-9260-4B9C-9FE9-0B6F97456B7C}"/>
              </a:ext>
            </a:extLst>
          </p:cNvPr>
          <p:cNvSpPr/>
          <p:nvPr userDrawn="1"/>
        </p:nvSpPr>
        <p:spPr>
          <a:xfrm>
            <a:off x="0" y="0"/>
            <a:ext cx="12192000" cy="6858000"/>
          </a:xfrm>
          <a:prstGeom prst="rect">
            <a:avLst/>
          </a:prstGeom>
          <a:gradFill flip="none" rotWithShape="1">
            <a:gsLst>
              <a:gs pos="0">
                <a:srgbClr val="3C1053"/>
              </a:gs>
              <a:gs pos="100000">
                <a:srgbClr val="FF08A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 name="Imagen 9">
            <a:extLst>
              <a:ext uri="{FF2B5EF4-FFF2-40B4-BE49-F238E27FC236}">
                <a16:creationId xmlns="" xmlns:a16="http://schemas.microsoft.com/office/drawing/2014/main" id="{E7CA7CD3-20FF-40E0-ABDF-15A3AD2068A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0516" b="12106"/>
          <a:stretch/>
        </p:blipFill>
        <p:spPr>
          <a:xfrm>
            <a:off x="9836170" y="244564"/>
            <a:ext cx="2052000" cy="840590"/>
          </a:xfrm>
          <a:prstGeom prst="rect">
            <a:avLst/>
          </a:prstGeom>
        </p:spPr>
      </p:pic>
      <p:sp>
        <p:nvSpPr>
          <p:cNvPr id="5" name="Marcador de número de diapositiva 5">
            <a:extLst>
              <a:ext uri="{FF2B5EF4-FFF2-40B4-BE49-F238E27FC236}">
                <a16:creationId xmlns="" xmlns:a16="http://schemas.microsoft.com/office/drawing/2014/main" id="{C3B75629-D63A-4A06-9B88-16388D545588}"/>
              </a:ext>
            </a:extLst>
          </p:cNvPr>
          <p:cNvSpPr>
            <a:spLocks noGrp="1"/>
          </p:cNvSpPr>
          <p:nvPr>
            <p:ph type="sldNum" sz="quarter" idx="12"/>
          </p:nvPr>
        </p:nvSpPr>
        <p:spPr>
          <a:xfrm>
            <a:off x="9075174" y="6463442"/>
            <a:ext cx="2743200" cy="278524"/>
          </a:xfrm>
        </p:spPr>
        <p:txBody>
          <a:bodyPr/>
          <a:lstStyle>
            <a:lvl1pPr>
              <a:defRPr>
                <a:solidFill>
                  <a:srgbClr val="FDFFFF"/>
                </a:solidFill>
              </a:defRPr>
            </a:lvl1pPr>
          </a:lstStyle>
          <a:p>
            <a:fld id="{C9217C39-0DA2-4425-B107-AECE7E63047D}" type="slidenum">
              <a:rPr lang="es-MX" smtClean="0"/>
              <a:pPr/>
              <a:t>‹#›</a:t>
            </a:fld>
            <a:endParaRPr lang="es-MX"/>
          </a:p>
        </p:txBody>
      </p:sp>
    </p:spTree>
    <p:extLst>
      <p:ext uri="{BB962C8B-B14F-4D97-AF65-F5344CB8AC3E}">
        <p14:creationId xmlns:p14="http://schemas.microsoft.com/office/powerpoint/2010/main" val="98017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ubportada degradado y anagrama">
    <p:spTree>
      <p:nvGrpSpPr>
        <p:cNvPr id="1" name=""/>
        <p:cNvGrpSpPr/>
        <p:nvPr/>
      </p:nvGrpSpPr>
      <p:grpSpPr>
        <a:xfrm>
          <a:off x="0" y="0"/>
          <a:ext cx="0" cy="0"/>
          <a:chOff x="0" y="0"/>
          <a:chExt cx="0" cy="0"/>
        </a:xfrm>
      </p:grpSpPr>
      <p:pic>
        <p:nvPicPr>
          <p:cNvPr id="4" name="Imagen 4">
            <a:extLst>
              <a:ext uri="{FF2B5EF4-FFF2-40B4-BE49-F238E27FC236}">
                <a16:creationId xmlns="" xmlns:a16="http://schemas.microsoft.com/office/drawing/2014/main" id="{1D6228E6-86AF-40BB-9548-189E5DF3B8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131" y="-4073"/>
            <a:ext cx="12282122" cy="6911942"/>
          </a:xfrm>
          <a:prstGeom prst="rect">
            <a:avLst/>
          </a:prstGeom>
        </p:spPr>
      </p:pic>
      <p:pic>
        <p:nvPicPr>
          <p:cNvPr id="3" name="Imagen 9">
            <a:extLst>
              <a:ext uri="{FF2B5EF4-FFF2-40B4-BE49-F238E27FC236}">
                <a16:creationId xmlns="" xmlns:a16="http://schemas.microsoft.com/office/drawing/2014/main" id="{E7CA7CD3-20FF-40E0-ABDF-15A3AD2068A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0516" b="12106"/>
          <a:stretch/>
        </p:blipFill>
        <p:spPr>
          <a:xfrm>
            <a:off x="9836170" y="244564"/>
            <a:ext cx="2052000" cy="840590"/>
          </a:xfrm>
          <a:prstGeom prst="rect">
            <a:avLst/>
          </a:prstGeom>
        </p:spPr>
      </p:pic>
      <p:sp>
        <p:nvSpPr>
          <p:cNvPr id="5" name="Marcador de número de diapositiva 5">
            <a:extLst>
              <a:ext uri="{FF2B5EF4-FFF2-40B4-BE49-F238E27FC236}">
                <a16:creationId xmlns="" xmlns:a16="http://schemas.microsoft.com/office/drawing/2014/main" id="{C3B75629-D63A-4A06-9B88-16388D545588}"/>
              </a:ext>
            </a:extLst>
          </p:cNvPr>
          <p:cNvSpPr>
            <a:spLocks noGrp="1"/>
          </p:cNvSpPr>
          <p:nvPr>
            <p:ph type="sldNum" sz="quarter" idx="12"/>
          </p:nvPr>
        </p:nvSpPr>
        <p:spPr>
          <a:xfrm>
            <a:off x="9075174" y="6463442"/>
            <a:ext cx="2743200" cy="278524"/>
          </a:xfrm>
        </p:spPr>
        <p:txBody>
          <a:bodyPr/>
          <a:lstStyle>
            <a:lvl1pPr>
              <a:defRPr>
                <a:solidFill>
                  <a:srgbClr val="FDFFFF"/>
                </a:solidFill>
              </a:defRPr>
            </a:lvl1pPr>
          </a:lstStyle>
          <a:p>
            <a:fld id="{C9217C39-0DA2-4425-B107-AECE7E63047D}" type="slidenum">
              <a:rPr lang="es-MX" smtClean="0"/>
              <a:pPr/>
              <a:t>‹#›</a:t>
            </a:fld>
            <a:endParaRPr lang="es-MX"/>
          </a:p>
        </p:txBody>
      </p:sp>
    </p:spTree>
    <p:extLst>
      <p:ext uri="{BB962C8B-B14F-4D97-AF65-F5344CB8AC3E}">
        <p14:creationId xmlns:p14="http://schemas.microsoft.com/office/powerpoint/2010/main" val="2471335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portada textura">
    <p:spTree>
      <p:nvGrpSpPr>
        <p:cNvPr id="1" name=""/>
        <p:cNvGrpSpPr/>
        <p:nvPr/>
      </p:nvGrpSpPr>
      <p:grpSpPr>
        <a:xfrm>
          <a:off x="0" y="0"/>
          <a:ext cx="0" cy="0"/>
          <a:chOff x="0" y="0"/>
          <a:chExt cx="0" cy="0"/>
        </a:xfrm>
      </p:grpSpPr>
      <p:sp>
        <p:nvSpPr>
          <p:cNvPr id="7" name="Marcador de número de diapositiva 5">
            <a:extLst>
              <a:ext uri="{FF2B5EF4-FFF2-40B4-BE49-F238E27FC236}">
                <a16:creationId xmlns="" xmlns:a16="http://schemas.microsoft.com/office/drawing/2014/main" id="{C3B75629-D63A-4A06-9B88-16388D545588}"/>
              </a:ext>
            </a:extLst>
          </p:cNvPr>
          <p:cNvSpPr>
            <a:spLocks noGrp="1"/>
          </p:cNvSpPr>
          <p:nvPr>
            <p:ph type="sldNum" sz="quarter" idx="12"/>
          </p:nvPr>
        </p:nvSpPr>
        <p:spPr>
          <a:xfrm>
            <a:off x="9075174" y="6463442"/>
            <a:ext cx="2743200" cy="278524"/>
          </a:xfrm>
        </p:spPr>
        <p:txBody>
          <a:bodyPr/>
          <a:lstStyle/>
          <a:p>
            <a:fld id="{C9217C39-0DA2-4425-B107-AECE7E63047D}" type="slidenum">
              <a:rPr lang="es-MX" smtClean="0"/>
              <a:t>‹#›</a:t>
            </a:fld>
            <a:endParaRPr lang="es-MX"/>
          </a:p>
        </p:txBody>
      </p:sp>
      <p:pic>
        <p:nvPicPr>
          <p:cNvPr id="8" name="Imagen 2">
            <a:extLst>
              <a:ext uri="{FF2B5EF4-FFF2-40B4-BE49-F238E27FC236}">
                <a16:creationId xmlns="" xmlns:a16="http://schemas.microsoft.com/office/drawing/2014/main" id="{DD71F44A-1296-C84E-9B2B-CB7824F2AC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011" y="-39946"/>
            <a:ext cx="12312770" cy="6921721"/>
          </a:xfrm>
          <a:prstGeom prst="rect">
            <a:avLst/>
          </a:prstGeom>
        </p:spPr>
      </p:pic>
    </p:spTree>
    <p:extLst>
      <p:ext uri="{BB962C8B-B14F-4D97-AF65-F5344CB8AC3E}">
        <p14:creationId xmlns:p14="http://schemas.microsoft.com/office/powerpoint/2010/main" val="1839464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ubportada media textura">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b="70319"/>
          <a:stretch/>
        </p:blipFill>
        <p:spPr>
          <a:xfrm>
            <a:off x="-529" y="1789"/>
            <a:ext cx="12193057" cy="2034452"/>
          </a:xfrm>
          <a:prstGeom prst="rect">
            <a:avLst/>
          </a:prstGeom>
        </p:spPr>
      </p:pic>
      <p:sp>
        <p:nvSpPr>
          <p:cNvPr id="7" name="Marcador de número de diapositiva 5">
            <a:extLst>
              <a:ext uri="{FF2B5EF4-FFF2-40B4-BE49-F238E27FC236}">
                <a16:creationId xmlns="" xmlns:a16="http://schemas.microsoft.com/office/drawing/2014/main" id="{C3B75629-D63A-4A06-9B88-16388D545588}"/>
              </a:ext>
            </a:extLst>
          </p:cNvPr>
          <p:cNvSpPr>
            <a:spLocks noGrp="1"/>
          </p:cNvSpPr>
          <p:nvPr>
            <p:ph type="sldNum" sz="quarter" idx="12"/>
          </p:nvPr>
        </p:nvSpPr>
        <p:spPr>
          <a:xfrm>
            <a:off x="9075174" y="6463442"/>
            <a:ext cx="2743200" cy="278524"/>
          </a:xfrm>
        </p:spPr>
        <p:txBody>
          <a:bodyPr/>
          <a:lstStyle/>
          <a:p>
            <a:fld id="{C9217C39-0DA2-4425-B107-AECE7E63047D}" type="slidenum">
              <a:rPr lang="es-MX" smtClean="0"/>
              <a:t>‹#›</a:t>
            </a:fld>
            <a:endParaRPr lang="es-MX"/>
          </a:p>
        </p:txBody>
      </p:sp>
    </p:spTree>
    <p:extLst>
      <p:ext uri="{BB962C8B-B14F-4D97-AF65-F5344CB8AC3E}">
        <p14:creationId xmlns:p14="http://schemas.microsoft.com/office/powerpoint/2010/main" val="158667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4" name="Marcador de número de diapositiva 3">
            <a:extLst>
              <a:ext uri="{FF2B5EF4-FFF2-40B4-BE49-F238E27FC236}">
                <a16:creationId xmlns="" xmlns:a16="http://schemas.microsoft.com/office/drawing/2014/main" id="{539EBB3F-2386-4AD6-BAC9-F5C4BA408441}"/>
              </a:ext>
            </a:extLst>
          </p:cNvPr>
          <p:cNvSpPr>
            <a:spLocks noGrp="1"/>
          </p:cNvSpPr>
          <p:nvPr>
            <p:ph type="sldNum" sz="quarter" idx="12"/>
          </p:nvPr>
        </p:nvSpPr>
        <p:spPr/>
        <p:txBody>
          <a:bodyPr/>
          <a:lstStyle/>
          <a:p>
            <a:fld id="{C9217C39-0DA2-4425-B107-AECE7E63047D}" type="slidenum">
              <a:rPr lang="es-MX" smtClean="0"/>
              <a:t>‹#›</a:t>
            </a:fld>
            <a:endParaRPr lang="es-MX"/>
          </a:p>
        </p:txBody>
      </p:sp>
      <p:sp>
        <p:nvSpPr>
          <p:cNvPr id="5" name="CuadroTexto 4">
            <a:extLst>
              <a:ext uri="{FF2B5EF4-FFF2-40B4-BE49-F238E27FC236}">
                <a16:creationId xmlns="" xmlns:a16="http://schemas.microsoft.com/office/drawing/2014/main" id="{AF2EF7D6-2488-41F6-85D0-F66EEEDBC6E9}"/>
              </a:ext>
            </a:extLst>
          </p:cNvPr>
          <p:cNvSpPr txBox="1"/>
          <p:nvPr userDrawn="1"/>
        </p:nvSpPr>
        <p:spPr>
          <a:xfrm>
            <a:off x="5202165" y="6479593"/>
            <a:ext cx="1787669"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000">
                <a:solidFill>
                  <a:srgbClr val="888888"/>
                </a:solidFill>
                <a:latin typeface="Verdana" panose="020B0604030504040204" pitchFamily="34" charset="0"/>
                <a:ea typeface="Verdana" panose="020B0604030504040204" pitchFamily="34" charset="0"/>
              </a:rPr>
              <a:t>CONFIDENCIAL © AXITY</a:t>
            </a:r>
          </a:p>
        </p:txBody>
      </p:sp>
      <p:pic>
        <p:nvPicPr>
          <p:cNvPr id="7" name="Imagen 6">
            <a:extLst>
              <a:ext uri="{FF2B5EF4-FFF2-40B4-BE49-F238E27FC236}">
                <a16:creationId xmlns="" xmlns:a16="http://schemas.microsoft.com/office/drawing/2014/main" id="{6ADA099E-5297-4AF2-B234-845B480EBC4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64396" y="215362"/>
            <a:ext cx="2001880" cy="906339"/>
          </a:xfrm>
          <a:prstGeom prst="rect">
            <a:avLst/>
          </a:prstGeom>
        </p:spPr>
      </p:pic>
    </p:spTree>
    <p:extLst>
      <p:ext uri="{BB962C8B-B14F-4D97-AF65-F5344CB8AC3E}">
        <p14:creationId xmlns:p14="http://schemas.microsoft.com/office/powerpoint/2010/main" val="406517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sin logo">
    <p:spTree>
      <p:nvGrpSpPr>
        <p:cNvPr id="1" name=""/>
        <p:cNvGrpSpPr/>
        <p:nvPr/>
      </p:nvGrpSpPr>
      <p:grpSpPr>
        <a:xfrm>
          <a:off x="0" y="0"/>
          <a:ext cx="0" cy="0"/>
          <a:chOff x="0" y="0"/>
          <a:chExt cx="0" cy="0"/>
        </a:xfrm>
      </p:grpSpPr>
      <p:sp>
        <p:nvSpPr>
          <p:cNvPr id="4" name="Marcador de número de diapositiva 3">
            <a:extLst>
              <a:ext uri="{FF2B5EF4-FFF2-40B4-BE49-F238E27FC236}">
                <a16:creationId xmlns="" xmlns:a16="http://schemas.microsoft.com/office/drawing/2014/main" id="{539EBB3F-2386-4AD6-BAC9-F5C4BA408441}"/>
              </a:ext>
            </a:extLst>
          </p:cNvPr>
          <p:cNvSpPr>
            <a:spLocks noGrp="1"/>
          </p:cNvSpPr>
          <p:nvPr>
            <p:ph type="sldNum" sz="quarter" idx="12"/>
          </p:nvPr>
        </p:nvSpPr>
        <p:spPr/>
        <p:txBody>
          <a:bodyPr/>
          <a:lstStyle/>
          <a:p>
            <a:fld id="{C9217C39-0DA2-4425-B107-AECE7E63047D}" type="slidenum">
              <a:rPr lang="es-MX" smtClean="0"/>
              <a:t>‹#›</a:t>
            </a:fld>
            <a:endParaRPr lang="es-MX"/>
          </a:p>
        </p:txBody>
      </p:sp>
      <p:sp>
        <p:nvSpPr>
          <p:cNvPr id="5" name="CuadroTexto 4">
            <a:extLst>
              <a:ext uri="{FF2B5EF4-FFF2-40B4-BE49-F238E27FC236}">
                <a16:creationId xmlns="" xmlns:a16="http://schemas.microsoft.com/office/drawing/2014/main" id="{AF2EF7D6-2488-41F6-85D0-F66EEEDBC6E9}"/>
              </a:ext>
            </a:extLst>
          </p:cNvPr>
          <p:cNvSpPr txBox="1"/>
          <p:nvPr userDrawn="1"/>
        </p:nvSpPr>
        <p:spPr>
          <a:xfrm>
            <a:off x="5202165" y="6479593"/>
            <a:ext cx="1787669"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000">
                <a:solidFill>
                  <a:srgbClr val="888888"/>
                </a:solidFill>
                <a:latin typeface="Verdana" panose="020B0604030504040204" pitchFamily="34" charset="0"/>
                <a:ea typeface="Verdana" panose="020B0604030504040204" pitchFamily="34" charset="0"/>
              </a:rPr>
              <a:t>CONFIDENCIAL © AXITY</a:t>
            </a:r>
          </a:p>
        </p:txBody>
      </p:sp>
    </p:spTree>
    <p:extLst>
      <p:ext uri="{BB962C8B-B14F-4D97-AF65-F5344CB8AC3E}">
        <p14:creationId xmlns:p14="http://schemas.microsoft.com/office/powerpoint/2010/main" val="598960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5B07696-6CDE-4691-95B4-7B58E9787F45}"/>
              </a:ext>
            </a:extLst>
          </p:cNvPr>
          <p:cNvSpPr>
            <a:spLocks noGrp="1"/>
          </p:cNvSpPr>
          <p:nvPr>
            <p:ph type="title"/>
          </p:nvPr>
        </p:nvSpPr>
        <p:spPr/>
        <p:txBody>
          <a:bodyPr/>
          <a:lstStyle>
            <a:lvl1pPr>
              <a:defRPr>
                <a:solidFill>
                  <a:srgbClr val="FF08A1"/>
                </a:solidFill>
              </a:defRPr>
            </a:lvl1pPr>
          </a:lstStyle>
          <a:p>
            <a:r>
              <a:rPr lang="es-ES"/>
              <a:t>Haga clic para modificar el estilo de título del patrón</a:t>
            </a:r>
            <a:endParaRPr lang="es-MX"/>
          </a:p>
        </p:txBody>
      </p:sp>
      <p:sp>
        <p:nvSpPr>
          <p:cNvPr id="3" name="Marcador de contenido 2">
            <a:extLst>
              <a:ext uri="{FF2B5EF4-FFF2-40B4-BE49-F238E27FC236}">
                <a16:creationId xmlns="" xmlns:a16="http://schemas.microsoft.com/office/drawing/2014/main" id="{C27EB6B3-7897-402F-B59D-A20BD518E589}"/>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 xmlns:a16="http://schemas.microsoft.com/office/drawing/2014/main" id="{CB989316-AA11-4810-BFCA-58C1A27E1971}"/>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 xmlns:a16="http://schemas.microsoft.com/office/drawing/2014/main" id="{E4143A08-FC1B-480E-8027-A548FB9BE915}"/>
              </a:ext>
            </a:extLst>
          </p:cNvPr>
          <p:cNvSpPr>
            <a:spLocks noGrp="1"/>
          </p:cNvSpPr>
          <p:nvPr>
            <p:ph type="dt" sz="half" idx="10"/>
          </p:nvPr>
        </p:nvSpPr>
        <p:spPr>
          <a:xfrm>
            <a:off x="363794" y="6356349"/>
            <a:ext cx="2743200" cy="365125"/>
          </a:xfrm>
          <a:prstGeom prst="rect">
            <a:avLst/>
          </a:prstGeom>
        </p:spPr>
        <p:txBody>
          <a:bodyPr/>
          <a:lstStyle/>
          <a:p>
            <a:endParaRPr lang="es-MX"/>
          </a:p>
        </p:txBody>
      </p:sp>
      <p:sp>
        <p:nvSpPr>
          <p:cNvPr id="6" name="Marcador de pie de página 5">
            <a:extLst>
              <a:ext uri="{FF2B5EF4-FFF2-40B4-BE49-F238E27FC236}">
                <a16:creationId xmlns="" xmlns:a16="http://schemas.microsoft.com/office/drawing/2014/main" id="{B4CA0245-C504-4282-8068-E2A034B5288B}"/>
              </a:ext>
            </a:extLst>
          </p:cNvPr>
          <p:cNvSpPr>
            <a:spLocks noGrp="1"/>
          </p:cNvSpPr>
          <p:nvPr>
            <p:ph type="ftr" sz="quarter" idx="11"/>
          </p:nvPr>
        </p:nvSpPr>
        <p:spPr>
          <a:xfrm>
            <a:off x="4033684" y="6463442"/>
            <a:ext cx="4114800" cy="278524"/>
          </a:xfrm>
          <a:prstGeom prst="rect">
            <a:avLst/>
          </a:prstGeom>
        </p:spPr>
        <p:txBody>
          <a:bodyPr/>
          <a:lstStyle/>
          <a:p>
            <a:endParaRPr lang="es-MX"/>
          </a:p>
        </p:txBody>
      </p:sp>
      <p:sp>
        <p:nvSpPr>
          <p:cNvPr id="7" name="Marcador de número de diapositiva 6">
            <a:extLst>
              <a:ext uri="{FF2B5EF4-FFF2-40B4-BE49-F238E27FC236}">
                <a16:creationId xmlns="" xmlns:a16="http://schemas.microsoft.com/office/drawing/2014/main" id="{FC4A94F6-018F-449E-8F0E-748940A65122}"/>
              </a:ext>
            </a:extLst>
          </p:cNvPr>
          <p:cNvSpPr>
            <a:spLocks noGrp="1"/>
          </p:cNvSpPr>
          <p:nvPr>
            <p:ph type="sldNum" sz="quarter" idx="12"/>
          </p:nvPr>
        </p:nvSpPr>
        <p:spPr/>
        <p:txBody>
          <a:bodyPr/>
          <a:lstStyle/>
          <a:p>
            <a:fld id="{C9217C39-0DA2-4425-B107-AECE7E63047D}" type="slidenum">
              <a:rPr lang="es-MX" smtClean="0"/>
              <a:t>‹#›</a:t>
            </a:fld>
            <a:endParaRPr lang="es-MX"/>
          </a:p>
        </p:txBody>
      </p:sp>
    </p:spTree>
    <p:extLst>
      <p:ext uri="{BB962C8B-B14F-4D97-AF65-F5344CB8AC3E}">
        <p14:creationId xmlns:p14="http://schemas.microsoft.com/office/powerpoint/2010/main" val="2997374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
        <p:nvSpPr>
          <p:cNvPr id="7" name="Marcador de pie de página 4">
            <a:extLst>
              <a:ext uri="{FF2B5EF4-FFF2-40B4-BE49-F238E27FC236}">
                <a16:creationId xmlns="" xmlns:a16="http://schemas.microsoft.com/office/drawing/2014/main" id="{2BC5A2C1-2C9F-4F16-93F4-BC0A9BAF7A57}"/>
              </a:ext>
            </a:extLst>
          </p:cNvPr>
          <p:cNvSpPr>
            <a:spLocks noGrp="1"/>
          </p:cNvSpPr>
          <p:nvPr>
            <p:ph type="ftr" sz="quarter" idx="3"/>
          </p:nvPr>
        </p:nvSpPr>
        <p:spPr>
          <a:xfrm>
            <a:off x="4038600" y="6483943"/>
            <a:ext cx="4114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defRPr>
            </a:lvl1pPr>
          </a:lstStyle>
          <a:p>
            <a:endParaRPr lang="es-MX"/>
          </a:p>
        </p:txBody>
      </p:sp>
      <p:sp>
        <p:nvSpPr>
          <p:cNvPr id="5" name="Título 1">
            <a:extLst>
              <a:ext uri="{FF2B5EF4-FFF2-40B4-BE49-F238E27FC236}">
                <a16:creationId xmlns="" xmlns:a16="http://schemas.microsoft.com/office/drawing/2014/main" id="{11635AFB-6001-4C7B-91CE-FB4EE14CCD1E}"/>
              </a:ext>
            </a:extLst>
          </p:cNvPr>
          <p:cNvSpPr>
            <a:spLocks noGrp="1"/>
          </p:cNvSpPr>
          <p:nvPr>
            <p:ph type="title"/>
          </p:nvPr>
        </p:nvSpPr>
        <p:spPr>
          <a:xfrm>
            <a:off x="363794" y="365126"/>
            <a:ext cx="11454580" cy="421456"/>
          </a:xfrm>
        </p:spPr>
        <p:txBody>
          <a:bodyPr/>
          <a:lstStyle>
            <a:lvl1pPr>
              <a:defRPr>
                <a:solidFill>
                  <a:srgbClr val="FF08A1"/>
                </a:solidFill>
              </a:defRPr>
            </a:lvl1pPr>
          </a:lstStyle>
          <a:p>
            <a:r>
              <a:rPr lang="es-ES"/>
              <a:t>Haga clic para modificar el estilo de título del patrón</a:t>
            </a:r>
            <a:endParaRPr lang="es-MX"/>
          </a:p>
        </p:txBody>
      </p:sp>
      <p:sp>
        <p:nvSpPr>
          <p:cNvPr id="6" name="Marcador de número de diapositiva 5">
            <a:extLst>
              <a:ext uri="{FF2B5EF4-FFF2-40B4-BE49-F238E27FC236}">
                <a16:creationId xmlns="" xmlns:a16="http://schemas.microsoft.com/office/drawing/2014/main" id="{E0199060-6CA1-4683-9393-5DBEF13B050E}"/>
              </a:ext>
            </a:extLst>
          </p:cNvPr>
          <p:cNvSpPr>
            <a:spLocks noGrp="1"/>
          </p:cNvSpPr>
          <p:nvPr>
            <p:ph type="sldNum" sz="quarter" idx="4"/>
          </p:nvPr>
        </p:nvSpPr>
        <p:spPr>
          <a:xfrm>
            <a:off x="9075174" y="6463442"/>
            <a:ext cx="2743200" cy="278524"/>
          </a:xfrm>
          <a:prstGeom prst="rect">
            <a:avLst/>
          </a:prstGeom>
        </p:spPr>
        <p:txBody>
          <a:bodyPr vert="horz" lIns="91440" tIns="45720" rIns="91440" bIns="45720" rtlCol="0" anchor="ctr"/>
          <a:lstStyle>
            <a:lvl1pPr algn="r">
              <a:defRPr sz="1200" b="1">
                <a:solidFill>
                  <a:srgbClr val="888888"/>
                </a:solidFill>
                <a:latin typeface="Verdana" panose="020B0604030504040204" pitchFamily="34" charset="0"/>
                <a:ea typeface="Verdana" panose="020B0604030504040204" pitchFamily="34" charset="0"/>
              </a:defRPr>
            </a:lvl1pPr>
          </a:lstStyle>
          <a:p>
            <a:fld id="{C9217C39-0DA2-4425-B107-AECE7E63047D}" type="slidenum">
              <a:rPr lang="es-MX" smtClean="0"/>
              <a:pPr/>
              <a:t>‹#›</a:t>
            </a:fld>
            <a:endParaRPr lang="es-MX"/>
          </a:p>
        </p:txBody>
      </p:sp>
    </p:spTree>
    <p:extLst>
      <p:ext uri="{BB962C8B-B14F-4D97-AF65-F5344CB8AC3E}">
        <p14:creationId xmlns:p14="http://schemas.microsoft.com/office/powerpoint/2010/main" val="2679298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838200" y="365125"/>
            <a:ext cx="10515600" cy="536749"/>
          </a:xfrm>
        </p:spPr>
        <p:txBody>
          <a:bodyPr>
            <a:noAutofit/>
          </a:bodyPr>
          <a:lstStyle>
            <a:lvl1pPr>
              <a:defRPr sz="2400" baseline="0">
                <a:solidFill>
                  <a:srgbClr val="FF08A1"/>
                </a:solidFill>
                <a:latin typeface="Verdana" panose="020B0604030504040204" pitchFamily="34" charset="0"/>
                <a:ea typeface="Verdana" panose="020B0604030504040204" pitchFamily="34" charset="0"/>
              </a:defRPr>
            </a:lvl1pPr>
          </a:lstStyle>
          <a:p>
            <a:r>
              <a:rPr lang="en-US" dirty="0"/>
              <a:t>CLICK AQUÍ PARA AÑADIR EL TÍTULO EN MAYÚSCULAS</a:t>
            </a:r>
            <a:endParaRPr lang="es-ES" dirty="0"/>
          </a:p>
        </p:txBody>
      </p:sp>
      <p:sp>
        <p:nvSpPr>
          <p:cNvPr id="8" name="Content Placeholder 2"/>
          <p:cNvSpPr>
            <a:spLocks noGrp="1"/>
          </p:cNvSpPr>
          <p:nvPr>
            <p:ph idx="1" hasCustomPrompt="1"/>
          </p:nvPr>
        </p:nvSpPr>
        <p:spPr>
          <a:xfrm>
            <a:off x="838200" y="1279525"/>
            <a:ext cx="10515600" cy="4897438"/>
          </a:xfrm>
        </p:spPr>
        <p:txBody>
          <a:bodyPr>
            <a:normAutofit/>
          </a:bodyPr>
          <a:lstStyle>
            <a:lvl1pPr>
              <a:defRPr sz="2000">
                <a:solidFill>
                  <a:srgbClr val="3C1053"/>
                </a:solidFill>
                <a:latin typeface="Verdana" panose="020B0604030504040204" pitchFamily="34" charset="0"/>
                <a:ea typeface="Verdana" panose="020B0604030504040204" pitchFamily="34" charset="0"/>
                <a:cs typeface="Verdana" panose="020B0604030504040204" pitchFamily="34" charset="0"/>
              </a:defRPr>
            </a:lvl1pPr>
            <a:lvl2pPr>
              <a:defRPr sz="1800">
                <a:solidFill>
                  <a:srgbClr val="3C1053"/>
                </a:solidFill>
                <a:latin typeface="Verdana" panose="020B0604030504040204" pitchFamily="34" charset="0"/>
                <a:ea typeface="Verdana" panose="020B0604030504040204" pitchFamily="34" charset="0"/>
                <a:cs typeface="Verdana" panose="020B0604030504040204" pitchFamily="34" charset="0"/>
              </a:defRPr>
            </a:lvl2pPr>
            <a:lvl3pPr>
              <a:defRPr sz="1600">
                <a:solidFill>
                  <a:srgbClr val="3C1053"/>
                </a:solidFill>
                <a:latin typeface="Verdana" panose="020B0604030504040204" pitchFamily="34" charset="0"/>
                <a:ea typeface="Verdana" panose="020B0604030504040204" pitchFamily="34" charset="0"/>
                <a:cs typeface="Verdana" panose="020B0604030504040204" pitchFamily="34" charset="0"/>
              </a:defRPr>
            </a:lvl3pPr>
            <a:lvl4pPr>
              <a:defRPr sz="1400">
                <a:solidFill>
                  <a:srgbClr val="3C1053"/>
                </a:solidFill>
                <a:latin typeface="Verdana" panose="020B0604030504040204" pitchFamily="34" charset="0"/>
                <a:ea typeface="Verdana" panose="020B0604030504040204" pitchFamily="34" charset="0"/>
                <a:cs typeface="Verdana" panose="020B0604030504040204" pitchFamily="34" charset="0"/>
              </a:defRPr>
            </a:lvl4pPr>
            <a:lvl5pPr>
              <a:defRPr sz="1400">
                <a:solidFill>
                  <a:srgbClr val="3C1053"/>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aquí para añadir </a:t>
            </a:r>
            <a:r>
              <a:rPr lang="en-US" dirty="0" err="1"/>
              <a:t>texto</a:t>
            </a:r>
            <a:r>
              <a:rPr lang="en-US" dirty="0"/>
              <a:t> y </a:t>
            </a:r>
            <a:r>
              <a:rPr lang="en-US" dirty="0" err="1"/>
              <a:t>editar</a:t>
            </a:r>
            <a:r>
              <a:rPr lang="en-US" dirty="0"/>
              <a:t> el </a:t>
            </a:r>
            <a:r>
              <a:rPr lang="en-US" dirty="0" err="1"/>
              <a:t>estilo</a:t>
            </a:r>
            <a:endParaRPr lang="en-US" dirty="0"/>
          </a:p>
          <a:p>
            <a:pPr lvl="1"/>
            <a:r>
              <a:rPr lang="en-US" dirty="0"/>
              <a:t>Segundo </a:t>
            </a:r>
            <a:r>
              <a:rPr lang="en-US" dirty="0" err="1"/>
              <a:t>nivel</a:t>
            </a:r>
            <a:endParaRPr lang="en-US" dirty="0"/>
          </a:p>
          <a:p>
            <a:pPr lvl="2"/>
            <a:r>
              <a:rPr lang="en-US" dirty="0" err="1"/>
              <a:t>Tercer</a:t>
            </a:r>
            <a:r>
              <a:rPr lang="en-US" dirty="0"/>
              <a:t> </a:t>
            </a:r>
            <a:r>
              <a:rPr lang="en-US" dirty="0" err="1"/>
              <a:t>nivel</a:t>
            </a:r>
            <a:endParaRPr lang="en-US" dirty="0"/>
          </a:p>
          <a:p>
            <a:pPr lvl="3"/>
            <a:r>
              <a:rPr lang="en-US" dirty="0"/>
              <a:t>Cuarto </a:t>
            </a:r>
            <a:r>
              <a:rPr lang="en-US" dirty="0" err="1"/>
              <a:t>nivel</a:t>
            </a:r>
            <a:endParaRPr lang="en-US" dirty="0"/>
          </a:p>
          <a:p>
            <a:pPr lvl="4"/>
            <a:r>
              <a:rPr lang="en-US" dirty="0"/>
              <a:t>Quinto </a:t>
            </a:r>
            <a:r>
              <a:rPr lang="en-US" dirty="0" err="1"/>
              <a:t>nivel</a:t>
            </a:r>
            <a:endParaRPr lang="es-ES" dirty="0"/>
          </a:p>
        </p:txBody>
      </p:sp>
      <p:sp>
        <p:nvSpPr>
          <p:cNvPr id="9" name="Footer Placeholder 4"/>
          <p:cNvSpPr>
            <a:spLocks noGrp="1"/>
          </p:cNvSpPr>
          <p:nvPr>
            <p:ph type="ftr" sz="quarter" idx="11"/>
          </p:nvPr>
        </p:nvSpPr>
        <p:spPr>
          <a:xfrm>
            <a:off x="831944" y="6356350"/>
            <a:ext cx="2825656" cy="365125"/>
          </a:xfrm>
        </p:spPr>
        <p:txBody>
          <a:bodyPr/>
          <a:lstStyle>
            <a:lvl1pPr algn="l">
              <a:defRPr/>
            </a:lvl1pPr>
          </a:lstStyle>
          <a:p>
            <a:endParaRPr lang="es-ES"/>
          </a:p>
        </p:txBody>
      </p:sp>
      <p:sp>
        <p:nvSpPr>
          <p:cNvPr id="10" name="Slide Number Placeholder 5"/>
          <p:cNvSpPr>
            <a:spLocks noGrp="1"/>
          </p:cNvSpPr>
          <p:nvPr>
            <p:ph type="sldNum" sz="quarter" idx="12"/>
          </p:nvPr>
        </p:nvSpPr>
        <p:spPr>
          <a:xfrm>
            <a:off x="4724400" y="6356350"/>
            <a:ext cx="2743200" cy="365125"/>
          </a:xfrm>
        </p:spPr>
        <p:txBody>
          <a:bodyPr/>
          <a:lstStyle>
            <a:lvl1pPr algn="ctr">
              <a:defRPr/>
            </a:lvl1pPr>
          </a:lstStyle>
          <a:p>
            <a:fld id="{166A7A04-4333-44F7-AFE7-02386D4088FF}" type="slidenum">
              <a:rPr lang="es-ES" smtClean="0"/>
              <a:pPr/>
              <a:t>‹#›</a:t>
            </a:fld>
            <a:endParaRPr lang="es-ES"/>
          </a:p>
        </p:txBody>
      </p:sp>
    </p:spTree>
    <p:extLst>
      <p:ext uri="{BB962C8B-B14F-4D97-AF65-F5344CB8AC3E}">
        <p14:creationId xmlns:p14="http://schemas.microsoft.com/office/powerpoint/2010/main" val="1325465207"/>
      </p:ext>
    </p:extLst>
  </p:cSld>
  <p:clrMapOvr>
    <a:masterClrMapping/>
  </p:clrMapOvr>
  <p:transition advTm="10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text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F5A9A4E-B3D1-4ED4-88F3-C45350C8C02A}"/>
              </a:ext>
            </a:extLst>
          </p:cNvPr>
          <p:cNvSpPr>
            <a:spLocks noGrp="1"/>
          </p:cNvSpPr>
          <p:nvPr>
            <p:ph type="title"/>
          </p:nvPr>
        </p:nvSpPr>
        <p:spPr/>
        <p:txBody>
          <a:bodyPr/>
          <a:lstStyle>
            <a:lvl1pPr>
              <a:defRPr>
                <a:solidFill>
                  <a:srgbClr val="FF08A1"/>
                </a:solidFill>
              </a:defRPr>
            </a:lvl1pPr>
          </a:lstStyle>
          <a:p>
            <a:r>
              <a:rPr lang="es-ES" dirty="0"/>
              <a:t>Haga clic para modificar el estilo de título del patrón</a:t>
            </a:r>
            <a:endParaRPr lang="es-MX" dirty="0"/>
          </a:p>
        </p:txBody>
      </p:sp>
      <p:sp>
        <p:nvSpPr>
          <p:cNvPr id="3" name="Marcador de contenido 2">
            <a:extLst>
              <a:ext uri="{FF2B5EF4-FFF2-40B4-BE49-F238E27FC236}">
                <a16:creationId xmlns="" xmlns:a16="http://schemas.microsoft.com/office/drawing/2014/main" id="{ACDA24DD-AFDF-41B5-8B99-B1BC60E89376}"/>
              </a:ext>
            </a:extLst>
          </p:cNvPr>
          <p:cNvSpPr>
            <a:spLocks noGrp="1"/>
          </p:cNvSpPr>
          <p:nvPr>
            <p:ph idx="1"/>
          </p:nvPr>
        </p:nvSpPr>
        <p:spPr/>
        <p:txBody>
          <a:bodyPr>
            <a:normAutofit/>
          </a:bodyPr>
          <a:lstStyle>
            <a:lvl1pPr>
              <a:defRPr sz="1200"/>
            </a:lvl1pPr>
            <a:lvl2pPr>
              <a:defRPr sz="1100"/>
            </a:lvl2pPr>
            <a:lvl3pPr>
              <a:defRPr sz="1050"/>
            </a:lvl3pPr>
            <a:lvl4pPr>
              <a:defRPr sz="1000"/>
            </a:lvl4pPr>
            <a:lvl5pPr>
              <a:defRPr sz="1000"/>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6" name="Marcador de número de diapositiva 5">
            <a:extLst>
              <a:ext uri="{FF2B5EF4-FFF2-40B4-BE49-F238E27FC236}">
                <a16:creationId xmlns="" xmlns:a16="http://schemas.microsoft.com/office/drawing/2014/main" id="{C3B75629-D63A-4A06-9B88-16388D545588}"/>
              </a:ext>
            </a:extLst>
          </p:cNvPr>
          <p:cNvSpPr>
            <a:spLocks noGrp="1"/>
          </p:cNvSpPr>
          <p:nvPr>
            <p:ph type="sldNum" sz="quarter" idx="12"/>
          </p:nvPr>
        </p:nvSpPr>
        <p:spPr/>
        <p:txBody>
          <a:bodyPr/>
          <a:lstStyle/>
          <a:p>
            <a:fld id="{C9217C39-0DA2-4425-B107-AECE7E63047D}" type="slidenum">
              <a:rPr lang="es-MX" smtClean="0"/>
              <a:t>‹#›</a:t>
            </a:fld>
            <a:endParaRPr lang="es-MX"/>
          </a:p>
        </p:txBody>
      </p:sp>
    </p:spTree>
    <p:extLst>
      <p:ext uri="{BB962C8B-B14F-4D97-AF65-F5344CB8AC3E}">
        <p14:creationId xmlns:p14="http://schemas.microsoft.com/office/powerpoint/2010/main" val="549697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con texto y línea">
    <p:spTree>
      <p:nvGrpSpPr>
        <p:cNvPr id="1" name=""/>
        <p:cNvGrpSpPr/>
        <p:nvPr/>
      </p:nvGrpSpPr>
      <p:grpSpPr>
        <a:xfrm>
          <a:off x="0" y="0"/>
          <a:ext cx="0" cy="0"/>
          <a:chOff x="0" y="0"/>
          <a:chExt cx="0" cy="0"/>
        </a:xfrm>
      </p:grpSpPr>
      <p:sp>
        <p:nvSpPr>
          <p:cNvPr id="6" name="Marcador de número de diapositiva 5">
            <a:extLst>
              <a:ext uri="{FF2B5EF4-FFF2-40B4-BE49-F238E27FC236}">
                <a16:creationId xmlns="" xmlns:a16="http://schemas.microsoft.com/office/drawing/2014/main" id="{C3B75629-D63A-4A06-9B88-16388D545588}"/>
              </a:ext>
            </a:extLst>
          </p:cNvPr>
          <p:cNvSpPr>
            <a:spLocks noGrp="1"/>
          </p:cNvSpPr>
          <p:nvPr>
            <p:ph type="sldNum" sz="quarter" idx="12"/>
          </p:nvPr>
        </p:nvSpPr>
        <p:spPr/>
        <p:txBody>
          <a:bodyPr/>
          <a:lstStyle/>
          <a:p>
            <a:fld id="{C9217C39-0DA2-4425-B107-AECE7E63047D}" type="slidenum">
              <a:rPr lang="es-MX" smtClean="0"/>
              <a:t>‹#›</a:t>
            </a:fld>
            <a:endParaRPr lang="es-MX"/>
          </a:p>
        </p:txBody>
      </p:sp>
      <p:cxnSp>
        <p:nvCxnSpPr>
          <p:cNvPr id="7" name="Conector recto 5">
            <a:extLst>
              <a:ext uri="{FF2B5EF4-FFF2-40B4-BE49-F238E27FC236}">
                <a16:creationId xmlns="" xmlns:a16="http://schemas.microsoft.com/office/drawing/2014/main" id="{D9307419-052E-40E6-965F-F6C1594888B1}"/>
              </a:ext>
            </a:extLst>
          </p:cNvPr>
          <p:cNvCxnSpPr/>
          <p:nvPr userDrawn="1"/>
        </p:nvCxnSpPr>
        <p:spPr>
          <a:xfrm>
            <a:off x="0" y="1012723"/>
            <a:ext cx="12192000" cy="0"/>
          </a:xfrm>
          <a:prstGeom prst="line">
            <a:avLst/>
          </a:prstGeom>
          <a:ln w="28575">
            <a:solidFill>
              <a:srgbClr val="FF08A1"/>
            </a:solidFil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 xmlns:a16="http://schemas.microsoft.com/office/drawing/2014/main" id="{73746079-3BE5-4DAC-BB8C-EB6D2C89E7D0}"/>
              </a:ext>
            </a:extLst>
          </p:cNvPr>
          <p:cNvSpPr>
            <a:spLocks noGrp="1"/>
          </p:cNvSpPr>
          <p:nvPr>
            <p:ph type="title"/>
          </p:nvPr>
        </p:nvSpPr>
        <p:spPr>
          <a:xfrm>
            <a:off x="363794" y="365126"/>
            <a:ext cx="11454580" cy="421456"/>
          </a:xfrm>
        </p:spPr>
        <p:txBody>
          <a:bodyPr/>
          <a:lstStyle>
            <a:lvl1pPr>
              <a:defRPr>
                <a:solidFill>
                  <a:srgbClr val="3C1053"/>
                </a:solidFill>
              </a:defRPr>
            </a:lvl1pPr>
          </a:lstStyle>
          <a:p>
            <a:r>
              <a:rPr lang="es-ES" dirty="0"/>
              <a:t>Haga clic para modificar el estilo de título del patrón</a:t>
            </a:r>
            <a:endParaRPr lang="es-MX" dirty="0"/>
          </a:p>
        </p:txBody>
      </p:sp>
    </p:spTree>
    <p:extLst>
      <p:ext uri="{BB962C8B-B14F-4D97-AF65-F5344CB8AC3E}">
        <p14:creationId xmlns:p14="http://schemas.microsoft.com/office/powerpoint/2010/main" val="2320701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F5A9A4E-B3D1-4ED4-88F3-C45350C8C02A}"/>
              </a:ext>
            </a:extLst>
          </p:cNvPr>
          <p:cNvSpPr>
            <a:spLocks noGrp="1"/>
          </p:cNvSpPr>
          <p:nvPr>
            <p:ph type="title"/>
          </p:nvPr>
        </p:nvSpPr>
        <p:spPr/>
        <p:txBody>
          <a:bodyPr/>
          <a:lstStyle>
            <a:lvl1pPr>
              <a:defRPr>
                <a:solidFill>
                  <a:srgbClr val="FF08A1"/>
                </a:solidFill>
              </a:defRPr>
            </a:lvl1pPr>
          </a:lstStyle>
          <a:p>
            <a:r>
              <a:rPr lang="es-ES" dirty="0"/>
              <a:t>Haga clic para modificar el estilo de título del patrón</a:t>
            </a:r>
            <a:endParaRPr lang="es-MX" dirty="0"/>
          </a:p>
        </p:txBody>
      </p:sp>
      <p:sp>
        <p:nvSpPr>
          <p:cNvPr id="6" name="Marcador de número de diapositiva 5">
            <a:extLst>
              <a:ext uri="{FF2B5EF4-FFF2-40B4-BE49-F238E27FC236}">
                <a16:creationId xmlns="" xmlns:a16="http://schemas.microsoft.com/office/drawing/2014/main" id="{C3B75629-D63A-4A06-9B88-16388D545588}"/>
              </a:ext>
            </a:extLst>
          </p:cNvPr>
          <p:cNvSpPr>
            <a:spLocks noGrp="1"/>
          </p:cNvSpPr>
          <p:nvPr>
            <p:ph type="sldNum" sz="quarter" idx="12"/>
          </p:nvPr>
        </p:nvSpPr>
        <p:spPr/>
        <p:txBody>
          <a:bodyPr/>
          <a:lstStyle/>
          <a:p>
            <a:fld id="{C9217C39-0DA2-4425-B107-AECE7E63047D}" type="slidenum">
              <a:rPr lang="es-MX" smtClean="0"/>
              <a:t>‹#›</a:t>
            </a:fld>
            <a:endParaRPr lang="es-MX"/>
          </a:p>
        </p:txBody>
      </p:sp>
    </p:spTree>
    <p:extLst>
      <p:ext uri="{BB962C8B-B14F-4D97-AF65-F5344CB8AC3E}">
        <p14:creationId xmlns:p14="http://schemas.microsoft.com/office/powerpoint/2010/main" val="2353156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ubportada ">
    <p:spTree>
      <p:nvGrpSpPr>
        <p:cNvPr id="1" name=""/>
        <p:cNvGrpSpPr/>
        <p:nvPr/>
      </p:nvGrpSpPr>
      <p:grpSpPr>
        <a:xfrm>
          <a:off x="0" y="0"/>
          <a:ext cx="0" cy="0"/>
          <a:chOff x="0" y="0"/>
          <a:chExt cx="0" cy="0"/>
        </a:xfrm>
      </p:grpSpPr>
      <p:pic>
        <p:nvPicPr>
          <p:cNvPr id="3" name="Imagen 2">
            <a:extLst>
              <a:ext uri="{FF2B5EF4-FFF2-40B4-BE49-F238E27FC236}">
                <a16:creationId xmlns="" xmlns:a16="http://schemas.microsoft.com/office/drawing/2014/main" id="{23237755-265B-4FC7-8635-C64418D601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62" y="0"/>
            <a:ext cx="12182475" cy="6858000"/>
          </a:xfrm>
          <a:prstGeom prst="rect">
            <a:avLst/>
          </a:prstGeom>
        </p:spPr>
      </p:pic>
      <p:sp>
        <p:nvSpPr>
          <p:cNvPr id="4" name="Marcador de número de diapositiva 3">
            <a:extLst>
              <a:ext uri="{FF2B5EF4-FFF2-40B4-BE49-F238E27FC236}">
                <a16:creationId xmlns="" xmlns:a16="http://schemas.microsoft.com/office/drawing/2014/main" id="{539EBB3F-2386-4AD6-BAC9-F5C4BA408441}"/>
              </a:ext>
            </a:extLst>
          </p:cNvPr>
          <p:cNvSpPr>
            <a:spLocks noGrp="1"/>
          </p:cNvSpPr>
          <p:nvPr>
            <p:ph type="sldNum" sz="quarter" idx="12"/>
          </p:nvPr>
        </p:nvSpPr>
        <p:spPr>
          <a:xfrm>
            <a:off x="9075174" y="6479592"/>
            <a:ext cx="2610320" cy="262373"/>
          </a:xfrm>
        </p:spPr>
        <p:txBody>
          <a:bodyPr/>
          <a:lstStyle>
            <a:lvl1pPr>
              <a:defRPr>
                <a:solidFill>
                  <a:schemeClr val="bg1">
                    <a:lumMod val="50000"/>
                  </a:schemeClr>
                </a:solidFill>
              </a:defRPr>
            </a:lvl1pPr>
          </a:lstStyle>
          <a:p>
            <a:fld id="{C9217C39-0DA2-4425-B107-AECE7E63047D}" type="slidenum">
              <a:rPr lang="es-MX" smtClean="0"/>
              <a:pPr/>
              <a:t>‹#›</a:t>
            </a:fld>
            <a:endParaRPr lang="es-MX"/>
          </a:p>
        </p:txBody>
      </p:sp>
      <p:sp>
        <p:nvSpPr>
          <p:cNvPr id="5" name="CuadroTexto 4">
            <a:extLst>
              <a:ext uri="{FF2B5EF4-FFF2-40B4-BE49-F238E27FC236}">
                <a16:creationId xmlns="" xmlns:a16="http://schemas.microsoft.com/office/drawing/2014/main" id="{AF2EF7D6-2488-41F6-85D0-F66EEEDBC6E9}"/>
              </a:ext>
            </a:extLst>
          </p:cNvPr>
          <p:cNvSpPr txBox="1"/>
          <p:nvPr userDrawn="1"/>
        </p:nvSpPr>
        <p:spPr>
          <a:xfrm>
            <a:off x="5202165" y="6479593"/>
            <a:ext cx="1787669"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000">
                <a:solidFill>
                  <a:srgbClr val="888888"/>
                </a:solidFill>
                <a:latin typeface="Verdana" panose="020B0604030504040204" pitchFamily="34" charset="0"/>
                <a:ea typeface="Verdana" panose="020B0604030504040204" pitchFamily="34" charset="0"/>
              </a:rPr>
              <a:t>CONFIDENCIAL © AXITY</a:t>
            </a:r>
          </a:p>
        </p:txBody>
      </p:sp>
      <p:pic>
        <p:nvPicPr>
          <p:cNvPr id="20" name="Picture 19"/>
          <p:cNvPicPr>
            <a:picLocks noChangeAspect="1"/>
          </p:cNvPicPr>
          <p:nvPr userDrawn="1"/>
        </p:nvPicPr>
        <p:blipFill>
          <a:blip r:embed="rId3"/>
          <a:stretch>
            <a:fillRect/>
          </a:stretch>
        </p:blipFill>
        <p:spPr>
          <a:xfrm>
            <a:off x="99963" y="6426197"/>
            <a:ext cx="357214" cy="361364"/>
          </a:xfrm>
          <a:prstGeom prst="rect">
            <a:avLst/>
          </a:prstGeom>
        </p:spPr>
      </p:pic>
      <p:sp>
        <p:nvSpPr>
          <p:cNvPr id="21" name="Freeform 311">
            <a:hlinkClick r:id="rId4"/>
            <a:extLst>
              <a:ext uri="{FF2B5EF4-FFF2-40B4-BE49-F238E27FC236}">
                <a16:creationId xmlns="" xmlns:a16="http://schemas.microsoft.com/office/drawing/2014/main" id="{34BC71D1-7446-4C8B-9C80-C9B21CA9008D}"/>
              </a:ext>
            </a:extLst>
          </p:cNvPr>
          <p:cNvSpPr>
            <a:spLocks noEditPoints="1"/>
          </p:cNvSpPr>
          <p:nvPr userDrawn="1"/>
        </p:nvSpPr>
        <p:spPr bwMode="auto">
          <a:xfrm>
            <a:off x="521074" y="6427309"/>
            <a:ext cx="354060" cy="353013"/>
          </a:xfrm>
          <a:custGeom>
            <a:avLst/>
            <a:gdLst>
              <a:gd name="T0" fmla="*/ 137 w 186"/>
              <a:gd name="T1" fmla="*/ 60 h 185"/>
              <a:gd name="T2" fmla="*/ 126 w 186"/>
              <a:gd name="T3" fmla="*/ 64 h 185"/>
              <a:gd name="T4" fmla="*/ 113 w 186"/>
              <a:gd name="T5" fmla="*/ 59 h 185"/>
              <a:gd name="T6" fmla="*/ 96 w 186"/>
              <a:gd name="T7" fmla="*/ 76 h 185"/>
              <a:gd name="T8" fmla="*/ 97 w 186"/>
              <a:gd name="T9" fmla="*/ 80 h 185"/>
              <a:gd name="T10" fmla="*/ 61 w 186"/>
              <a:gd name="T11" fmla="*/ 62 h 185"/>
              <a:gd name="T12" fmla="*/ 59 w 186"/>
              <a:gd name="T13" fmla="*/ 70 h 185"/>
              <a:gd name="T14" fmla="*/ 66 w 186"/>
              <a:gd name="T15" fmla="*/ 84 h 185"/>
              <a:gd name="T16" fmla="*/ 58 w 186"/>
              <a:gd name="T17" fmla="*/ 82 h 185"/>
              <a:gd name="T18" fmla="*/ 58 w 186"/>
              <a:gd name="T19" fmla="*/ 83 h 185"/>
              <a:gd name="T20" fmla="*/ 72 w 186"/>
              <a:gd name="T21" fmla="*/ 99 h 185"/>
              <a:gd name="T22" fmla="*/ 68 w 186"/>
              <a:gd name="T23" fmla="*/ 100 h 185"/>
              <a:gd name="T24" fmla="*/ 64 w 186"/>
              <a:gd name="T25" fmla="*/ 100 h 185"/>
              <a:gd name="T26" fmla="*/ 81 w 186"/>
              <a:gd name="T27" fmla="*/ 111 h 185"/>
              <a:gd name="T28" fmla="*/ 59 w 186"/>
              <a:gd name="T29" fmla="*/ 119 h 185"/>
              <a:gd name="T30" fmla="*/ 55 w 186"/>
              <a:gd name="T31" fmla="*/ 118 h 185"/>
              <a:gd name="T32" fmla="*/ 82 w 186"/>
              <a:gd name="T33" fmla="*/ 126 h 185"/>
              <a:gd name="T34" fmla="*/ 131 w 186"/>
              <a:gd name="T35" fmla="*/ 78 h 185"/>
              <a:gd name="T36" fmla="*/ 131 w 186"/>
              <a:gd name="T37" fmla="*/ 75 h 185"/>
              <a:gd name="T38" fmla="*/ 139 w 186"/>
              <a:gd name="T39" fmla="*/ 67 h 185"/>
              <a:gd name="T40" fmla="*/ 129 w 186"/>
              <a:gd name="T41" fmla="*/ 69 h 185"/>
              <a:gd name="T42" fmla="*/ 137 w 186"/>
              <a:gd name="T43" fmla="*/ 60 h 185"/>
              <a:gd name="T44" fmla="*/ 93 w 186"/>
              <a:gd name="T45" fmla="*/ 0 h 185"/>
              <a:gd name="T46" fmla="*/ 0 w 186"/>
              <a:gd name="T47" fmla="*/ 92 h 185"/>
              <a:gd name="T48" fmla="*/ 93 w 186"/>
              <a:gd name="T49" fmla="*/ 185 h 185"/>
              <a:gd name="T50" fmla="*/ 186 w 186"/>
              <a:gd name="T51" fmla="*/ 92 h 185"/>
              <a:gd name="T52" fmla="*/ 93 w 186"/>
              <a:gd name="T53" fmla="*/ 0 h 185"/>
              <a:gd name="T54" fmla="*/ 93 w 186"/>
              <a:gd name="T55" fmla="*/ 177 h 185"/>
              <a:gd name="T56" fmla="*/ 9 w 186"/>
              <a:gd name="T57" fmla="*/ 92 h 185"/>
              <a:gd name="T58" fmla="*/ 93 w 186"/>
              <a:gd name="T59" fmla="*/ 8 h 185"/>
              <a:gd name="T60" fmla="*/ 177 w 186"/>
              <a:gd name="T61" fmla="*/ 92 h 185"/>
              <a:gd name="T62" fmla="*/ 93 w 186"/>
              <a:gd name="T63" fmla="*/ 1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6" h="185">
                <a:moveTo>
                  <a:pt x="137" y="60"/>
                </a:moveTo>
                <a:cubicBezTo>
                  <a:pt x="134" y="62"/>
                  <a:pt x="130" y="63"/>
                  <a:pt x="126" y="64"/>
                </a:cubicBezTo>
                <a:cubicBezTo>
                  <a:pt x="123" y="61"/>
                  <a:pt x="118" y="59"/>
                  <a:pt x="113" y="59"/>
                </a:cubicBezTo>
                <a:cubicBezTo>
                  <a:pt x="104" y="59"/>
                  <a:pt x="96" y="66"/>
                  <a:pt x="96" y="76"/>
                </a:cubicBezTo>
                <a:cubicBezTo>
                  <a:pt x="96" y="77"/>
                  <a:pt x="96" y="78"/>
                  <a:pt x="97" y="80"/>
                </a:cubicBezTo>
                <a:cubicBezTo>
                  <a:pt x="82" y="79"/>
                  <a:pt x="69" y="72"/>
                  <a:pt x="61" y="62"/>
                </a:cubicBezTo>
                <a:cubicBezTo>
                  <a:pt x="59" y="64"/>
                  <a:pt x="59" y="67"/>
                  <a:pt x="59" y="70"/>
                </a:cubicBezTo>
                <a:cubicBezTo>
                  <a:pt x="59" y="76"/>
                  <a:pt x="62" y="81"/>
                  <a:pt x="66" y="84"/>
                </a:cubicBezTo>
                <a:cubicBezTo>
                  <a:pt x="63" y="84"/>
                  <a:pt x="61" y="84"/>
                  <a:pt x="58" y="82"/>
                </a:cubicBezTo>
                <a:cubicBezTo>
                  <a:pt x="58" y="82"/>
                  <a:pt x="58" y="82"/>
                  <a:pt x="58" y="83"/>
                </a:cubicBezTo>
                <a:cubicBezTo>
                  <a:pt x="58" y="91"/>
                  <a:pt x="64" y="98"/>
                  <a:pt x="72" y="99"/>
                </a:cubicBezTo>
                <a:cubicBezTo>
                  <a:pt x="71" y="100"/>
                  <a:pt x="69" y="100"/>
                  <a:pt x="68" y="100"/>
                </a:cubicBezTo>
                <a:cubicBezTo>
                  <a:pt x="67" y="100"/>
                  <a:pt x="66" y="100"/>
                  <a:pt x="64" y="100"/>
                </a:cubicBezTo>
                <a:cubicBezTo>
                  <a:pt x="67" y="106"/>
                  <a:pt x="73" y="111"/>
                  <a:pt x="81" y="111"/>
                </a:cubicBezTo>
                <a:cubicBezTo>
                  <a:pt x="75" y="116"/>
                  <a:pt x="67" y="119"/>
                  <a:pt x="59" y="119"/>
                </a:cubicBezTo>
                <a:cubicBezTo>
                  <a:pt x="58" y="119"/>
                  <a:pt x="56" y="119"/>
                  <a:pt x="55" y="118"/>
                </a:cubicBezTo>
                <a:cubicBezTo>
                  <a:pt x="63" y="123"/>
                  <a:pt x="72" y="126"/>
                  <a:pt x="82" y="126"/>
                </a:cubicBezTo>
                <a:cubicBezTo>
                  <a:pt x="113" y="126"/>
                  <a:pt x="131" y="100"/>
                  <a:pt x="131" y="78"/>
                </a:cubicBezTo>
                <a:cubicBezTo>
                  <a:pt x="131" y="77"/>
                  <a:pt x="131" y="76"/>
                  <a:pt x="131" y="75"/>
                </a:cubicBezTo>
                <a:cubicBezTo>
                  <a:pt x="134" y="73"/>
                  <a:pt x="137" y="70"/>
                  <a:pt x="139" y="67"/>
                </a:cubicBezTo>
                <a:cubicBezTo>
                  <a:pt x="136" y="68"/>
                  <a:pt x="133" y="69"/>
                  <a:pt x="129" y="69"/>
                </a:cubicBezTo>
                <a:cubicBezTo>
                  <a:pt x="133" y="67"/>
                  <a:pt x="136" y="64"/>
                  <a:pt x="137" y="60"/>
                </a:cubicBezTo>
                <a:close/>
                <a:moveTo>
                  <a:pt x="93" y="0"/>
                </a:moveTo>
                <a:cubicBezTo>
                  <a:pt x="42" y="0"/>
                  <a:pt x="0" y="41"/>
                  <a:pt x="0" y="92"/>
                </a:cubicBezTo>
                <a:cubicBezTo>
                  <a:pt x="0" y="144"/>
                  <a:pt x="42" y="185"/>
                  <a:pt x="93" y="185"/>
                </a:cubicBezTo>
                <a:cubicBezTo>
                  <a:pt x="144" y="185"/>
                  <a:pt x="186" y="144"/>
                  <a:pt x="186" y="92"/>
                </a:cubicBezTo>
                <a:cubicBezTo>
                  <a:pt x="186" y="41"/>
                  <a:pt x="144" y="0"/>
                  <a:pt x="93" y="0"/>
                </a:cubicBezTo>
                <a:close/>
                <a:moveTo>
                  <a:pt x="93" y="177"/>
                </a:moveTo>
                <a:cubicBezTo>
                  <a:pt x="46" y="177"/>
                  <a:pt x="9" y="139"/>
                  <a:pt x="9" y="92"/>
                </a:cubicBezTo>
                <a:cubicBezTo>
                  <a:pt x="9" y="46"/>
                  <a:pt x="46" y="8"/>
                  <a:pt x="93" y="8"/>
                </a:cubicBezTo>
                <a:cubicBezTo>
                  <a:pt x="140" y="8"/>
                  <a:pt x="177" y="46"/>
                  <a:pt x="177" y="92"/>
                </a:cubicBezTo>
                <a:cubicBezTo>
                  <a:pt x="177" y="139"/>
                  <a:pt x="140" y="177"/>
                  <a:pt x="93" y="177"/>
                </a:cubicBezTo>
                <a:close/>
              </a:path>
            </a:pathLst>
          </a:custGeom>
          <a:solidFill>
            <a:srgbClr val="C8C9C7"/>
          </a:solidFill>
          <a:ln>
            <a:noFill/>
          </a:ln>
        </p:spPr>
        <p:txBody>
          <a:bodyPr vert="horz" wrap="square" lIns="68580" tIns="34290" rIns="68580" bIns="34290" numCol="1" anchor="t" anchorCtr="0" compatLnSpc="1">
            <a:prstTxWarp prst="textNoShape">
              <a:avLst/>
            </a:prstTxWarp>
          </a:bodyPr>
          <a:lstStyle/>
          <a:p>
            <a:pPr defTabSz="457200">
              <a:defRPr/>
            </a:pPr>
            <a:endParaRPr lang="en-US" sz="1350" kern="0">
              <a:solidFill>
                <a:srgbClr val="F4364C"/>
              </a:solidFill>
            </a:endParaRPr>
          </a:p>
        </p:txBody>
      </p:sp>
      <p:sp>
        <p:nvSpPr>
          <p:cNvPr id="22" name="Freeform 317">
            <a:hlinkClick r:id="rId5"/>
            <a:extLst>
              <a:ext uri="{FF2B5EF4-FFF2-40B4-BE49-F238E27FC236}">
                <a16:creationId xmlns="" xmlns:a16="http://schemas.microsoft.com/office/drawing/2014/main" id="{E7E46CF8-716F-453E-92C2-C994CF528316}"/>
              </a:ext>
            </a:extLst>
          </p:cNvPr>
          <p:cNvSpPr>
            <a:spLocks noEditPoints="1"/>
          </p:cNvSpPr>
          <p:nvPr userDrawn="1"/>
        </p:nvSpPr>
        <p:spPr bwMode="auto">
          <a:xfrm>
            <a:off x="1368899" y="6426261"/>
            <a:ext cx="353013" cy="355108"/>
          </a:xfrm>
          <a:custGeom>
            <a:avLst/>
            <a:gdLst>
              <a:gd name="T0" fmla="*/ 59 w 185"/>
              <a:gd name="T1" fmla="*/ 126 h 186"/>
              <a:gd name="T2" fmla="*/ 76 w 185"/>
              <a:gd name="T3" fmla="*/ 126 h 186"/>
              <a:gd name="T4" fmla="*/ 76 w 185"/>
              <a:gd name="T5" fmla="*/ 80 h 186"/>
              <a:gd name="T6" fmla="*/ 59 w 185"/>
              <a:gd name="T7" fmla="*/ 80 h 186"/>
              <a:gd name="T8" fmla="*/ 59 w 185"/>
              <a:gd name="T9" fmla="*/ 126 h 186"/>
              <a:gd name="T10" fmla="*/ 67 w 185"/>
              <a:gd name="T11" fmla="*/ 59 h 186"/>
              <a:gd name="T12" fmla="*/ 59 w 185"/>
              <a:gd name="T13" fmla="*/ 67 h 186"/>
              <a:gd name="T14" fmla="*/ 67 w 185"/>
              <a:gd name="T15" fmla="*/ 76 h 186"/>
              <a:gd name="T16" fmla="*/ 76 w 185"/>
              <a:gd name="T17" fmla="*/ 67 h 186"/>
              <a:gd name="T18" fmla="*/ 67 w 185"/>
              <a:gd name="T19" fmla="*/ 59 h 186"/>
              <a:gd name="T20" fmla="*/ 115 w 185"/>
              <a:gd name="T21" fmla="*/ 80 h 186"/>
              <a:gd name="T22" fmla="*/ 101 w 185"/>
              <a:gd name="T23" fmla="*/ 88 h 186"/>
              <a:gd name="T24" fmla="*/ 101 w 185"/>
              <a:gd name="T25" fmla="*/ 80 h 186"/>
              <a:gd name="T26" fmla="*/ 84 w 185"/>
              <a:gd name="T27" fmla="*/ 80 h 186"/>
              <a:gd name="T28" fmla="*/ 84 w 185"/>
              <a:gd name="T29" fmla="*/ 126 h 186"/>
              <a:gd name="T30" fmla="*/ 101 w 185"/>
              <a:gd name="T31" fmla="*/ 126 h 186"/>
              <a:gd name="T32" fmla="*/ 101 w 185"/>
              <a:gd name="T33" fmla="*/ 101 h 186"/>
              <a:gd name="T34" fmla="*/ 108 w 185"/>
              <a:gd name="T35" fmla="*/ 93 h 186"/>
              <a:gd name="T36" fmla="*/ 114 w 185"/>
              <a:gd name="T37" fmla="*/ 101 h 186"/>
              <a:gd name="T38" fmla="*/ 114 w 185"/>
              <a:gd name="T39" fmla="*/ 126 h 186"/>
              <a:gd name="T40" fmla="*/ 130 w 185"/>
              <a:gd name="T41" fmla="*/ 126 h 186"/>
              <a:gd name="T42" fmla="*/ 130 w 185"/>
              <a:gd name="T43" fmla="*/ 101 h 186"/>
              <a:gd name="T44" fmla="*/ 115 w 185"/>
              <a:gd name="T45" fmla="*/ 80 h 186"/>
              <a:gd name="T46" fmla="*/ 92 w 185"/>
              <a:gd name="T47" fmla="*/ 0 h 186"/>
              <a:gd name="T48" fmla="*/ 0 w 185"/>
              <a:gd name="T49" fmla="*/ 93 h 186"/>
              <a:gd name="T50" fmla="*/ 92 w 185"/>
              <a:gd name="T51" fmla="*/ 186 h 186"/>
              <a:gd name="T52" fmla="*/ 185 w 185"/>
              <a:gd name="T53" fmla="*/ 93 h 186"/>
              <a:gd name="T54" fmla="*/ 92 w 185"/>
              <a:gd name="T55" fmla="*/ 0 h 186"/>
              <a:gd name="T56" fmla="*/ 92 w 185"/>
              <a:gd name="T57" fmla="*/ 177 h 186"/>
              <a:gd name="T58" fmla="*/ 8 w 185"/>
              <a:gd name="T59" fmla="*/ 93 h 186"/>
              <a:gd name="T60" fmla="*/ 92 w 185"/>
              <a:gd name="T61" fmla="*/ 8 h 186"/>
              <a:gd name="T62" fmla="*/ 177 w 185"/>
              <a:gd name="T63" fmla="*/ 93 h 186"/>
              <a:gd name="T64" fmla="*/ 92 w 185"/>
              <a:gd name="T65" fmla="*/ 17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5" h="186">
                <a:moveTo>
                  <a:pt x="59" y="126"/>
                </a:moveTo>
                <a:cubicBezTo>
                  <a:pt x="76" y="126"/>
                  <a:pt x="76" y="126"/>
                  <a:pt x="76" y="126"/>
                </a:cubicBezTo>
                <a:cubicBezTo>
                  <a:pt x="76" y="80"/>
                  <a:pt x="76" y="80"/>
                  <a:pt x="76" y="80"/>
                </a:cubicBezTo>
                <a:cubicBezTo>
                  <a:pt x="59" y="80"/>
                  <a:pt x="59" y="80"/>
                  <a:pt x="59" y="80"/>
                </a:cubicBezTo>
                <a:lnTo>
                  <a:pt x="59" y="126"/>
                </a:lnTo>
                <a:close/>
                <a:moveTo>
                  <a:pt x="67" y="59"/>
                </a:moveTo>
                <a:cubicBezTo>
                  <a:pt x="62" y="59"/>
                  <a:pt x="59" y="63"/>
                  <a:pt x="59" y="67"/>
                </a:cubicBezTo>
                <a:cubicBezTo>
                  <a:pt x="59" y="72"/>
                  <a:pt x="62" y="76"/>
                  <a:pt x="67" y="76"/>
                </a:cubicBezTo>
                <a:cubicBezTo>
                  <a:pt x="72" y="76"/>
                  <a:pt x="76" y="72"/>
                  <a:pt x="76" y="67"/>
                </a:cubicBezTo>
                <a:cubicBezTo>
                  <a:pt x="76" y="63"/>
                  <a:pt x="72" y="59"/>
                  <a:pt x="67" y="59"/>
                </a:cubicBezTo>
                <a:close/>
                <a:moveTo>
                  <a:pt x="115" y="80"/>
                </a:moveTo>
                <a:cubicBezTo>
                  <a:pt x="103" y="80"/>
                  <a:pt x="101" y="88"/>
                  <a:pt x="101" y="88"/>
                </a:cubicBezTo>
                <a:cubicBezTo>
                  <a:pt x="101" y="80"/>
                  <a:pt x="101" y="80"/>
                  <a:pt x="101" y="80"/>
                </a:cubicBezTo>
                <a:cubicBezTo>
                  <a:pt x="84" y="80"/>
                  <a:pt x="84" y="80"/>
                  <a:pt x="84" y="80"/>
                </a:cubicBezTo>
                <a:cubicBezTo>
                  <a:pt x="84" y="126"/>
                  <a:pt x="84" y="126"/>
                  <a:pt x="84" y="126"/>
                </a:cubicBezTo>
                <a:cubicBezTo>
                  <a:pt x="101" y="126"/>
                  <a:pt x="101" y="126"/>
                  <a:pt x="101" y="126"/>
                </a:cubicBezTo>
                <a:cubicBezTo>
                  <a:pt x="101" y="101"/>
                  <a:pt x="101" y="101"/>
                  <a:pt x="101" y="101"/>
                </a:cubicBezTo>
                <a:cubicBezTo>
                  <a:pt x="101" y="101"/>
                  <a:pt x="101" y="93"/>
                  <a:pt x="108" y="93"/>
                </a:cubicBezTo>
                <a:cubicBezTo>
                  <a:pt x="112" y="93"/>
                  <a:pt x="114" y="96"/>
                  <a:pt x="114" y="101"/>
                </a:cubicBezTo>
                <a:cubicBezTo>
                  <a:pt x="114" y="126"/>
                  <a:pt x="114" y="126"/>
                  <a:pt x="114" y="126"/>
                </a:cubicBezTo>
                <a:cubicBezTo>
                  <a:pt x="130" y="126"/>
                  <a:pt x="130" y="126"/>
                  <a:pt x="130" y="126"/>
                </a:cubicBezTo>
                <a:cubicBezTo>
                  <a:pt x="130" y="101"/>
                  <a:pt x="130" y="101"/>
                  <a:pt x="130" y="101"/>
                </a:cubicBezTo>
                <a:cubicBezTo>
                  <a:pt x="130" y="88"/>
                  <a:pt x="125" y="80"/>
                  <a:pt x="115" y="80"/>
                </a:cubicBezTo>
                <a:close/>
                <a:moveTo>
                  <a:pt x="92" y="0"/>
                </a:moveTo>
                <a:cubicBezTo>
                  <a:pt x="41" y="0"/>
                  <a:pt x="0" y="41"/>
                  <a:pt x="0" y="93"/>
                </a:cubicBezTo>
                <a:cubicBezTo>
                  <a:pt x="0" y="144"/>
                  <a:pt x="41" y="186"/>
                  <a:pt x="92" y="186"/>
                </a:cubicBezTo>
                <a:cubicBezTo>
                  <a:pt x="144" y="186"/>
                  <a:pt x="185" y="144"/>
                  <a:pt x="185" y="93"/>
                </a:cubicBezTo>
                <a:cubicBezTo>
                  <a:pt x="185" y="41"/>
                  <a:pt x="144" y="0"/>
                  <a:pt x="92" y="0"/>
                </a:cubicBezTo>
                <a:close/>
                <a:moveTo>
                  <a:pt x="92" y="177"/>
                </a:moveTo>
                <a:cubicBezTo>
                  <a:pt x="46" y="177"/>
                  <a:pt x="8" y="139"/>
                  <a:pt x="8" y="93"/>
                </a:cubicBezTo>
                <a:cubicBezTo>
                  <a:pt x="8" y="46"/>
                  <a:pt x="46" y="8"/>
                  <a:pt x="92" y="8"/>
                </a:cubicBezTo>
                <a:cubicBezTo>
                  <a:pt x="139" y="8"/>
                  <a:pt x="177" y="46"/>
                  <a:pt x="177" y="93"/>
                </a:cubicBezTo>
                <a:cubicBezTo>
                  <a:pt x="177" y="139"/>
                  <a:pt x="139" y="177"/>
                  <a:pt x="92" y="177"/>
                </a:cubicBezTo>
                <a:close/>
              </a:path>
            </a:pathLst>
          </a:custGeom>
          <a:solidFill>
            <a:srgbClr val="C8C9C7"/>
          </a:solidFill>
          <a:ln>
            <a:noFill/>
          </a:ln>
        </p:spPr>
        <p:txBody>
          <a:bodyPr vert="horz" wrap="square" lIns="68580" tIns="34290" rIns="68580" bIns="34290" numCol="1" anchor="t" anchorCtr="0" compatLnSpc="1">
            <a:prstTxWarp prst="textNoShape">
              <a:avLst/>
            </a:prstTxWarp>
          </a:bodyPr>
          <a:lstStyle/>
          <a:p>
            <a:pPr defTabSz="457200">
              <a:defRPr/>
            </a:pPr>
            <a:endParaRPr lang="en-US" sz="1350" kern="0">
              <a:solidFill>
                <a:srgbClr val="018CCF"/>
              </a:solidFill>
            </a:endParaRPr>
          </a:p>
        </p:txBody>
      </p:sp>
      <p:sp>
        <p:nvSpPr>
          <p:cNvPr id="23" name="Freeform 312">
            <a:hlinkClick r:id="rId6"/>
            <a:extLst>
              <a:ext uri="{FF2B5EF4-FFF2-40B4-BE49-F238E27FC236}">
                <a16:creationId xmlns="" xmlns:a16="http://schemas.microsoft.com/office/drawing/2014/main" id="{AC8492B3-1503-4780-9289-0EAFFE6DF567}"/>
              </a:ext>
            </a:extLst>
          </p:cNvPr>
          <p:cNvSpPr>
            <a:spLocks noEditPoints="1"/>
          </p:cNvSpPr>
          <p:nvPr userDrawn="1"/>
        </p:nvSpPr>
        <p:spPr bwMode="auto">
          <a:xfrm>
            <a:off x="939031" y="6426261"/>
            <a:ext cx="365971" cy="365971"/>
          </a:xfrm>
          <a:custGeom>
            <a:avLst/>
            <a:gdLst>
              <a:gd name="T0" fmla="*/ 101 w 185"/>
              <a:gd name="T1" fmla="*/ 72 h 185"/>
              <a:gd name="T2" fmla="*/ 106 w 185"/>
              <a:gd name="T3" fmla="*/ 67 h 185"/>
              <a:gd name="T4" fmla="*/ 113 w 185"/>
              <a:gd name="T5" fmla="*/ 67 h 185"/>
              <a:gd name="T6" fmla="*/ 113 w 185"/>
              <a:gd name="T7" fmla="*/ 54 h 185"/>
              <a:gd name="T8" fmla="*/ 102 w 185"/>
              <a:gd name="T9" fmla="*/ 54 h 185"/>
              <a:gd name="T10" fmla="*/ 84 w 185"/>
              <a:gd name="T11" fmla="*/ 71 h 185"/>
              <a:gd name="T12" fmla="*/ 84 w 185"/>
              <a:gd name="T13" fmla="*/ 80 h 185"/>
              <a:gd name="T14" fmla="*/ 75 w 185"/>
              <a:gd name="T15" fmla="*/ 80 h 185"/>
              <a:gd name="T16" fmla="*/ 75 w 185"/>
              <a:gd name="T17" fmla="*/ 92 h 185"/>
              <a:gd name="T18" fmla="*/ 84 w 185"/>
              <a:gd name="T19" fmla="*/ 92 h 185"/>
              <a:gd name="T20" fmla="*/ 84 w 185"/>
              <a:gd name="T21" fmla="*/ 130 h 185"/>
              <a:gd name="T22" fmla="*/ 101 w 185"/>
              <a:gd name="T23" fmla="*/ 130 h 185"/>
              <a:gd name="T24" fmla="*/ 101 w 185"/>
              <a:gd name="T25" fmla="*/ 92 h 185"/>
              <a:gd name="T26" fmla="*/ 112 w 185"/>
              <a:gd name="T27" fmla="*/ 92 h 185"/>
              <a:gd name="T28" fmla="*/ 113 w 185"/>
              <a:gd name="T29" fmla="*/ 80 h 185"/>
              <a:gd name="T30" fmla="*/ 101 w 185"/>
              <a:gd name="T31" fmla="*/ 80 h 185"/>
              <a:gd name="T32" fmla="*/ 101 w 185"/>
              <a:gd name="T33" fmla="*/ 72 h 185"/>
              <a:gd name="T34" fmla="*/ 92 w 185"/>
              <a:gd name="T35" fmla="*/ 0 h 185"/>
              <a:gd name="T36" fmla="*/ 0 w 185"/>
              <a:gd name="T37" fmla="*/ 92 h 185"/>
              <a:gd name="T38" fmla="*/ 92 w 185"/>
              <a:gd name="T39" fmla="*/ 185 h 185"/>
              <a:gd name="T40" fmla="*/ 185 w 185"/>
              <a:gd name="T41" fmla="*/ 92 h 185"/>
              <a:gd name="T42" fmla="*/ 92 w 185"/>
              <a:gd name="T43" fmla="*/ 0 h 185"/>
              <a:gd name="T44" fmla="*/ 92 w 185"/>
              <a:gd name="T45" fmla="*/ 177 h 185"/>
              <a:gd name="T46" fmla="*/ 8 w 185"/>
              <a:gd name="T47" fmla="*/ 92 h 185"/>
              <a:gd name="T48" fmla="*/ 92 w 185"/>
              <a:gd name="T49" fmla="*/ 8 h 185"/>
              <a:gd name="T50" fmla="*/ 177 w 185"/>
              <a:gd name="T51" fmla="*/ 92 h 185"/>
              <a:gd name="T52" fmla="*/ 92 w 185"/>
              <a:gd name="T53" fmla="*/ 1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5" h="185">
                <a:moveTo>
                  <a:pt x="101" y="72"/>
                </a:moveTo>
                <a:cubicBezTo>
                  <a:pt x="101" y="69"/>
                  <a:pt x="101" y="67"/>
                  <a:pt x="106" y="67"/>
                </a:cubicBezTo>
                <a:cubicBezTo>
                  <a:pt x="113" y="67"/>
                  <a:pt x="113" y="67"/>
                  <a:pt x="113" y="67"/>
                </a:cubicBezTo>
                <a:cubicBezTo>
                  <a:pt x="113" y="54"/>
                  <a:pt x="113" y="54"/>
                  <a:pt x="113" y="54"/>
                </a:cubicBezTo>
                <a:cubicBezTo>
                  <a:pt x="102" y="54"/>
                  <a:pt x="102" y="54"/>
                  <a:pt x="102" y="54"/>
                </a:cubicBezTo>
                <a:cubicBezTo>
                  <a:pt x="89" y="54"/>
                  <a:pt x="84" y="61"/>
                  <a:pt x="84" y="71"/>
                </a:cubicBezTo>
                <a:cubicBezTo>
                  <a:pt x="84" y="80"/>
                  <a:pt x="84" y="80"/>
                  <a:pt x="84" y="80"/>
                </a:cubicBezTo>
                <a:cubicBezTo>
                  <a:pt x="75" y="80"/>
                  <a:pt x="75" y="80"/>
                  <a:pt x="75" y="80"/>
                </a:cubicBezTo>
                <a:cubicBezTo>
                  <a:pt x="75" y="92"/>
                  <a:pt x="75" y="92"/>
                  <a:pt x="75" y="92"/>
                </a:cubicBezTo>
                <a:cubicBezTo>
                  <a:pt x="84" y="92"/>
                  <a:pt x="84" y="92"/>
                  <a:pt x="84" y="92"/>
                </a:cubicBezTo>
                <a:cubicBezTo>
                  <a:pt x="84" y="130"/>
                  <a:pt x="84" y="130"/>
                  <a:pt x="84" y="130"/>
                </a:cubicBezTo>
                <a:cubicBezTo>
                  <a:pt x="101" y="130"/>
                  <a:pt x="101" y="130"/>
                  <a:pt x="101" y="130"/>
                </a:cubicBezTo>
                <a:cubicBezTo>
                  <a:pt x="101" y="92"/>
                  <a:pt x="101" y="92"/>
                  <a:pt x="101" y="92"/>
                </a:cubicBezTo>
                <a:cubicBezTo>
                  <a:pt x="112" y="92"/>
                  <a:pt x="112" y="92"/>
                  <a:pt x="112" y="92"/>
                </a:cubicBezTo>
                <a:cubicBezTo>
                  <a:pt x="113" y="80"/>
                  <a:pt x="113" y="80"/>
                  <a:pt x="113" y="80"/>
                </a:cubicBezTo>
                <a:cubicBezTo>
                  <a:pt x="101" y="80"/>
                  <a:pt x="101" y="80"/>
                  <a:pt x="101" y="80"/>
                </a:cubicBezTo>
                <a:lnTo>
                  <a:pt x="101" y="72"/>
                </a:lnTo>
                <a:close/>
                <a:moveTo>
                  <a:pt x="92" y="0"/>
                </a:moveTo>
                <a:cubicBezTo>
                  <a:pt x="41" y="0"/>
                  <a:pt x="0" y="41"/>
                  <a:pt x="0" y="92"/>
                </a:cubicBezTo>
                <a:cubicBezTo>
                  <a:pt x="0" y="144"/>
                  <a:pt x="41" y="185"/>
                  <a:pt x="92" y="185"/>
                </a:cubicBezTo>
                <a:cubicBezTo>
                  <a:pt x="144" y="185"/>
                  <a:pt x="185" y="144"/>
                  <a:pt x="185" y="92"/>
                </a:cubicBezTo>
                <a:cubicBezTo>
                  <a:pt x="185" y="41"/>
                  <a:pt x="144" y="0"/>
                  <a:pt x="92" y="0"/>
                </a:cubicBezTo>
                <a:close/>
                <a:moveTo>
                  <a:pt x="92" y="177"/>
                </a:moveTo>
                <a:cubicBezTo>
                  <a:pt x="46" y="177"/>
                  <a:pt x="8" y="139"/>
                  <a:pt x="8" y="92"/>
                </a:cubicBezTo>
                <a:cubicBezTo>
                  <a:pt x="8" y="46"/>
                  <a:pt x="46" y="8"/>
                  <a:pt x="92" y="8"/>
                </a:cubicBezTo>
                <a:cubicBezTo>
                  <a:pt x="139" y="8"/>
                  <a:pt x="177" y="46"/>
                  <a:pt x="177" y="92"/>
                </a:cubicBezTo>
                <a:cubicBezTo>
                  <a:pt x="177" y="139"/>
                  <a:pt x="139" y="177"/>
                  <a:pt x="92" y="177"/>
                </a:cubicBezTo>
                <a:close/>
              </a:path>
            </a:pathLst>
          </a:custGeom>
          <a:solidFill>
            <a:srgbClr val="C8C9C7"/>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018CCF"/>
              </a:solidFill>
            </a:endParaRPr>
          </a:p>
        </p:txBody>
      </p:sp>
      <p:sp>
        <p:nvSpPr>
          <p:cNvPr id="24" name="Freeform 98">
            <a:hlinkClick r:id="rId7"/>
            <a:extLst>
              <a:ext uri="{FF2B5EF4-FFF2-40B4-BE49-F238E27FC236}">
                <a16:creationId xmlns="" xmlns:a16="http://schemas.microsoft.com/office/drawing/2014/main" id="{39907A20-49C7-4B11-B927-6CBC0265DAE1}"/>
              </a:ext>
            </a:extLst>
          </p:cNvPr>
          <p:cNvSpPr>
            <a:spLocks noEditPoints="1"/>
          </p:cNvSpPr>
          <p:nvPr userDrawn="1"/>
        </p:nvSpPr>
        <p:spPr bwMode="auto">
          <a:xfrm>
            <a:off x="1785809" y="6426197"/>
            <a:ext cx="353014" cy="353014"/>
          </a:xfrm>
          <a:custGeom>
            <a:avLst/>
            <a:gdLst>
              <a:gd name="T0" fmla="*/ 72 w 147"/>
              <a:gd name="T1" fmla="*/ 60 h 147"/>
              <a:gd name="T2" fmla="*/ 78 w 147"/>
              <a:gd name="T3" fmla="*/ 45 h 147"/>
              <a:gd name="T4" fmla="*/ 70 w 147"/>
              <a:gd name="T5" fmla="*/ 40 h 147"/>
              <a:gd name="T6" fmla="*/ 65 w 147"/>
              <a:gd name="T7" fmla="*/ 55 h 147"/>
              <a:gd name="T8" fmla="*/ 69 w 147"/>
              <a:gd name="T9" fmla="*/ 45 h 147"/>
              <a:gd name="T10" fmla="*/ 74 w 147"/>
              <a:gd name="T11" fmla="*/ 45 h 147"/>
              <a:gd name="T12" fmla="*/ 71 w 147"/>
              <a:gd name="T13" fmla="*/ 57 h 147"/>
              <a:gd name="T14" fmla="*/ 69 w 147"/>
              <a:gd name="T15" fmla="*/ 45 h 147"/>
              <a:gd name="T16" fmla="*/ 85 w 147"/>
              <a:gd name="T17" fmla="*/ 60 h 147"/>
              <a:gd name="T18" fmla="*/ 90 w 147"/>
              <a:gd name="T19" fmla="*/ 60 h 147"/>
              <a:gd name="T20" fmla="*/ 94 w 147"/>
              <a:gd name="T21" fmla="*/ 40 h 147"/>
              <a:gd name="T22" fmla="*/ 90 w 147"/>
              <a:gd name="T23" fmla="*/ 55 h 147"/>
              <a:gd name="T24" fmla="*/ 85 w 147"/>
              <a:gd name="T25" fmla="*/ 56 h 147"/>
              <a:gd name="T26" fmla="*/ 81 w 147"/>
              <a:gd name="T27" fmla="*/ 40 h 147"/>
              <a:gd name="T28" fmla="*/ 85 w 147"/>
              <a:gd name="T29" fmla="*/ 60 h 147"/>
              <a:gd name="T30" fmla="*/ 59 w 147"/>
              <a:gd name="T31" fmla="*/ 60 h 147"/>
              <a:gd name="T32" fmla="*/ 64 w 147"/>
              <a:gd name="T33" fmla="*/ 34 h 147"/>
              <a:gd name="T34" fmla="*/ 57 w 147"/>
              <a:gd name="T35" fmla="*/ 44 h 147"/>
              <a:gd name="T36" fmla="*/ 49 w 147"/>
              <a:gd name="T37" fmla="*/ 34 h 147"/>
              <a:gd name="T38" fmla="*/ 54 w 147"/>
              <a:gd name="T39" fmla="*/ 60 h 147"/>
              <a:gd name="T40" fmla="*/ 82 w 147"/>
              <a:gd name="T41" fmla="*/ 83 h 147"/>
              <a:gd name="T42" fmla="*/ 80 w 147"/>
              <a:gd name="T43" fmla="*/ 97 h 147"/>
              <a:gd name="T44" fmla="*/ 84 w 147"/>
              <a:gd name="T45" fmla="*/ 96 h 147"/>
              <a:gd name="T46" fmla="*/ 82 w 147"/>
              <a:gd name="T47" fmla="*/ 83 h 147"/>
              <a:gd name="T48" fmla="*/ 0 w 147"/>
              <a:gd name="T49" fmla="*/ 74 h 147"/>
              <a:gd name="T50" fmla="*/ 147 w 147"/>
              <a:gd name="T51" fmla="*/ 74 h 147"/>
              <a:gd name="T52" fmla="*/ 74 w 147"/>
              <a:gd name="T53" fmla="*/ 141 h 147"/>
              <a:gd name="T54" fmla="*/ 74 w 147"/>
              <a:gd name="T55" fmla="*/ 7 h 147"/>
              <a:gd name="T56" fmla="*/ 74 w 147"/>
              <a:gd name="T57" fmla="*/ 141 h 147"/>
              <a:gd name="T58" fmla="*/ 74 w 147"/>
              <a:gd name="T59" fmla="*/ 64 h 147"/>
              <a:gd name="T60" fmla="*/ 38 w 147"/>
              <a:gd name="T61" fmla="*/ 75 h 147"/>
              <a:gd name="T62" fmla="*/ 38 w 147"/>
              <a:gd name="T63" fmla="*/ 100 h 147"/>
              <a:gd name="T64" fmla="*/ 74 w 147"/>
              <a:gd name="T65" fmla="*/ 111 h 147"/>
              <a:gd name="T66" fmla="*/ 110 w 147"/>
              <a:gd name="T67" fmla="*/ 100 h 147"/>
              <a:gd name="T68" fmla="*/ 110 w 147"/>
              <a:gd name="T69" fmla="*/ 75 h 147"/>
              <a:gd name="T70" fmla="*/ 59 w 147"/>
              <a:gd name="T71" fmla="*/ 75 h 147"/>
              <a:gd name="T72" fmla="*/ 54 w 147"/>
              <a:gd name="T73" fmla="*/ 101 h 147"/>
              <a:gd name="T74" fmla="*/ 49 w 147"/>
              <a:gd name="T75" fmla="*/ 75 h 147"/>
              <a:gd name="T76" fmla="*/ 44 w 147"/>
              <a:gd name="T77" fmla="*/ 71 h 147"/>
              <a:gd name="T78" fmla="*/ 59 w 147"/>
              <a:gd name="T79" fmla="*/ 75 h 147"/>
              <a:gd name="T80" fmla="*/ 72 w 147"/>
              <a:gd name="T81" fmla="*/ 101 h 147"/>
              <a:gd name="T82" fmla="*/ 68 w 147"/>
              <a:gd name="T83" fmla="*/ 100 h 147"/>
              <a:gd name="T84" fmla="*/ 59 w 147"/>
              <a:gd name="T85" fmla="*/ 100 h 147"/>
              <a:gd name="T86" fmla="*/ 64 w 147"/>
              <a:gd name="T87" fmla="*/ 79 h 147"/>
              <a:gd name="T88" fmla="*/ 64 w 147"/>
              <a:gd name="T89" fmla="*/ 99 h 147"/>
              <a:gd name="T90" fmla="*/ 68 w 147"/>
              <a:gd name="T91" fmla="*/ 79 h 147"/>
              <a:gd name="T92" fmla="*/ 72 w 147"/>
              <a:gd name="T93" fmla="*/ 101 h 147"/>
              <a:gd name="T94" fmla="*/ 88 w 147"/>
              <a:gd name="T95" fmla="*/ 96 h 147"/>
              <a:gd name="T96" fmla="*/ 80 w 147"/>
              <a:gd name="T97" fmla="*/ 100 h 147"/>
              <a:gd name="T98" fmla="*/ 75 w 147"/>
              <a:gd name="T99" fmla="*/ 101 h 147"/>
              <a:gd name="T100" fmla="*/ 80 w 147"/>
              <a:gd name="T101" fmla="*/ 71 h 147"/>
              <a:gd name="T102" fmla="*/ 85 w 147"/>
              <a:gd name="T103" fmla="*/ 79 h 147"/>
              <a:gd name="T104" fmla="*/ 88 w 147"/>
              <a:gd name="T105" fmla="*/ 96 h 147"/>
              <a:gd name="T106" fmla="*/ 105 w 147"/>
              <a:gd name="T107" fmla="*/ 85 h 147"/>
              <a:gd name="T108" fmla="*/ 95 w 147"/>
              <a:gd name="T109" fmla="*/ 91 h 147"/>
              <a:gd name="T110" fmla="*/ 98 w 147"/>
              <a:gd name="T111" fmla="*/ 98 h 147"/>
              <a:gd name="T112" fmla="*/ 100 w 147"/>
              <a:gd name="T113" fmla="*/ 94 h 147"/>
              <a:gd name="T114" fmla="*/ 105 w 147"/>
              <a:gd name="T115" fmla="*/ 97 h 147"/>
              <a:gd name="T116" fmla="*/ 91 w 147"/>
              <a:gd name="T117" fmla="*/ 97 h 147"/>
              <a:gd name="T118" fmla="*/ 98 w 147"/>
              <a:gd name="T119" fmla="*/ 79 h 147"/>
              <a:gd name="T120" fmla="*/ 98 w 147"/>
              <a:gd name="T121" fmla="*/ 83 h 147"/>
              <a:gd name="T122" fmla="*/ 95 w 147"/>
              <a:gd name="T123" fmla="*/ 88 h 147"/>
              <a:gd name="T124" fmla="*/ 100 w 147"/>
              <a:gd name="T125" fmla="*/ 8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 h="147">
                <a:moveTo>
                  <a:pt x="70" y="60"/>
                </a:moveTo>
                <a:cubicBezTo>
                  <a:pt x="72" y="60"/>
                  <a:pt x="72" y="60"/>
                  <a:pt x="72" y="60"/>
                </a:cubicBezTo>
                <a:cubicBezTo>
                  <a:pt x="75" y="60"/>
                  <a:pt x="78" y="58"/>
                  <a:pt x="78" y="55"/>
                </a:cubicBezTo>
                <a:cubicBezTo>
                  <a:pt x="78" y="45"/>
                  <a:pt x="78" y="45"/>
                  <a:pt x="78" y="45"/>
                </a:cubicBezTo>
                <a:cubicBezTo>
                  <a:pt x="78" y="43"/>
                  <a:pt x="75" y="40"/>
                  <a:pt x="72" y="40"/>
                </a:cubicBezTo>
                <a:cubicBezTo>
                  <a:pt x="70" y="40"/>
                  <a:pt x="70" y="40"/>
                  <a:pt x="70" y="40"/>
                </a:cubicBezTo>
                <a:cubicBezTo>
                  <a:pt x="68" y="40"/>
                  <a:pt x="65" y="43"/>
                  <a:pt x="65" y="45"/>
                </a:cubicBezTo>
                <a:cubicBezTo>
                  <a:pt x="65" y="55"/>
                  <a:pt x="65" y="55"/>
                  <a:pt x="65" y="55"/>
                </a:cubicBezTo>
                <a:cubicBezTo>
                  <a:pt x="65" y="58"/>
                  <a:pt x="68" y="60"/>
                  <a:pt x="70" y="60"/>
                </a:cubicBezTo>
                <a:moveTo>
                  <a:pt x="69" y="45"/>
                </a:moveTo>
                <a:cubicBezTo>
                  <a:pt x="69" y="45"/>
                  <a:pt x="70" y="44"/>
                  <a:pt x="71" y="44"/>
                </a:cubicBezTo>
                <a:cubicBezTo>
                  <a:pt x="73" y="44"/>
                  <a:pt x="74" y="45"/>
                  <a:pt x="74" y="45"/>
                </a:cubicBezTo>
                <a:cubicBezTo>
                  <a:pt x="74" y="55"/>
                  <a:pt x="74" y="55"/>
                  <a:pt x="74" y="55"/>
                </a:cubicBezTo>
                <a:cubicBezTo>
                  <a:pt x="74" y="56"/>
                  <a:pt x="73" y="57"/>
                  <a:pt x="71" y="57"/>
                </a:cubicBezTo>
                <a:cubicBezTo>
                  <a:pt x="70" y="57"/>
                  <a:pt x="69" y="56"/>
                  <a:pt x="69" y="55"/>
                </a:cubicBezTo>
                <a:cubicBezTo>
                  <a:pt x="69" y="45"/>
                  <a:pt x="69" y="45"/>
                  <a:pt x="69" y="45"/>
                </a:cubicBezTo>
                <a:cubicBezTo>
                  <a:pt x="69" y="45"/>
                  <a:pt x="69" y="45"/>
                  <a:pt x="69" y="45"/>
                </a:cubicBezTo>
                <a:close/>
                <a:moveTo>
                  <a:pt x="85" y="60"/>
                </a:moveTo>
                <a:cubicBezTo>
                  <a:pt x="87" y="60"/>
                  <a:pt x="90" y="58"/>
                  <a:pt x="90" y="58"/>
                </a:cubicBezTo>
                <a:cubicBezTo>
                  <a:pt x="90" y="60"/>
                  <a:pt x="90" y="60"/>
                  <a:pt x="90" y="60"/>
                </a:cubicBezTo>
                <a:cubicBezTo>
                  <a:pt x="94" y="60"/>
                  <a:pt x="94" y="60"/>
                  <a:pt x="94" y="60"/>
                </a:cubicBezTo>
                <a:cubicBezTo>
                  <a:pt x="94" y="40"/>
                  <a:pt x="94" y="40"/>
                  <a:pt x="94" y="40"/>
                </a:cubicBezTo>
                <a:cubicBezTo>
                  <a:pt x="90" y="40"/>
                  <a:pt x="90" y="40"/>
                  <a:pt x="90" y="40"/>
                </a:cubicBezTo>
                <a:cubicBezTo>
                  <a:pt x="90" y="55"/>
                  <a:pt x="90" y="55"/>
                  <a:pt x="90" y="55"/>
                </a:cubicBezTo>
                <a:cubicBezTo>
                  <a:pt x="90" y="55"/>
                  <a:pt x="89" y="57"/>
                  <a:pt x="87" y="57"/>
                </a:cubicBezTo>
                <a:cubicBezTo>
                  <a:pt x="85" y="57"/>
                  <a:pt x="85" y="56"/>
                  <a:pt x="85" y="56"/>
                </a:cubicBezTo>
                <a:cubicBezTo>
                  <a:pt x="85" y="40"/>
                  <a:pt x="85" y="40"/>
                  <a:pt x="85" y="40"/>
                </a:cubicBezTo>
                <a:cubicBezTo>
                  <a:pt x="81" y="40"/>
                  <a:pt x="81" y="40"/>
                  <a:pt x="81" y="40"/>
                </a:cubicBezTo>
                <a:cubicBezTo>
                  <a:pt x="81" y="57"/>
                  <a:pt x="81" y="57"/>
                  <a:pt x="81" y="57"/>
                </a:cubicBezTo>
                <a:cubicBezTo>
                  <a:pt x="81" y="57"/>
                  <a:pt x="82" y="60"/>
                  <a:pt x="85" y="60"/>
                </a:cubicBezTo>
                <a:moveTo>
                  <a:pt x="54" y="60"/>
                </a:moveTo>
                <a:cubicBezTo>
                  <a:pt x="59" y="60"/>
                  <a:pt x="59" y="60"/>
                  <a:pt x="59" y="60"/>
                </a:cubicBezTo>
                <a:cubicBezTo>
                  <a:pt x="59" y="50"/>
                  <a:pt x="59" y="50"/>
                  <a:pt x="59" y="50"/>
                </a:cubicBezTo>
                <a:cubicBezTo>
                  <a:pt x="64" y="34"/>
                  <a:pt x="64" y="34"/>
                  <a:pt x="64" y="34"/>
                </a:cubicBezTo>
                <a:cubicBezTo>
                  <a:pt x="60" y="34"/>
                  <a:pt x="60" y="34"/>
                  <a:pt x="60" y="34"/>
                </a:cubicBezTo>
                <a:cubicBezTo>
                  <a:pt x="57" y="44"/>
                  <a:pt x="57" y="44"/>
                  <a:pt x="57" y="44"/>
                </a:cubicBezTo>
                <a:cubicBezTo>
                  <a:pt x="54" y="34"/>
                  <a:pt x="54" y="34"/>
                  <a:pt x="54" y="34"/>
                </a:cubicBezTo>
                <a:cubicBezTo>
                  <a:pt x="49" y="34"/>
                  <a:pt x="49" y="34"/>
                  <a:pt x="49" y="34"/>
                </a:cubicBezTo>
                <a:cubicBezTo>
                  <a:pt x="54" y="50"/>
                  <a:pt x="54" y="50"/>
                  <a:pt x="54" y="50"/>
                </a:cubicBezTo>
                <a:cubicBezTo>
                  <a:pt x="54" y="60"/>
                  <a:pt x="54" y="60"/>
                  <a:pt x="54" y="60"/>
                </a:cubicBezTo>
                <a:cubicBezTo>
                  <a:pt x="54" y="60"/>
                  <a:pt x="54" y="60"/>
                  <a:pt x="54" y="60"/>
                </a:cubicBezTo>
                <a:close/>
                <a:moveTo>
                  <a:pt x="82" y="83"/>
                </a:moveTo>
                <a:cubicBezTo>
                  <a:pt x="81" y="83"/>
                  <a:pt x="80" y="83"/>
                  <a:pt x="80" y="84"/>
                </a:cubicBezTo>
                <a:cubicBezTo>
                  <a:pt x="80" y="97"/>
                  <a:pt x="80" y="97"/>
                  <a:pt x="80" y="97"/>
                </a:cubicBezTo>
                <a:cubicBezTo>
                  <a:pt x="80" y="98"/>
                  <a:pt x="81" y="98"/>
                  <a:pt x="82" y="98"/>
                </a:cubicBezTo>
                <a:cubicBezTo>
                  <a:pt x="84" y="98"/>
                  <a:pt x="84" y="96"/>
                  <a:pt x="84" y="96"/>
                </a:cubicBezTo>
                <a:cubicBezTo>
                  <a:pt x="84" y="85"/>
                  <a:pt x="84" y="85"/>
                  <a:pt x="84" y="85"/>
                </a:cubicBezTo>
                <a:cubicBezTo>
                  <a:pt x="84" y="85"/>
                  <a:pt x="84" y="83"/>
                  <a:pt x="82" y="83"/>
                </a:cubicBezTo>
                <a:moveTo>
                  <a:pt x="74" y="0"/>
                </a:moveTo>
                <a:cubicBezTo>
                  <a:pt x="33" y="0"/>
                  <a:pt x="0" y="33"/>
                  <a:pt x="0" y="74"/>
                </a:cubicBezTo>
                <a:cubicBezTo>
                  <a:pt x="0" y="115"/>
                  <a:pt x="33" y="147"/>
                  <a:pt x="74" y="147"/>
                </a:cubicBezTo>
                <a:cubicBezTo>
                  <a:pt x="115" y="147"/>
                  <a:pt x="147" y="115"/>
                  <a:pt x="147" y="74"/>
                </a:cubicBezTo>
                <a:cubicBezTo>
                  <a:pt x="147" y="33"/>
                  <a:pt x="115" y="0"/>
                  <a:pt x="74" y="0"/>
                </a:cubicBezTo>
                <a:moveTo>
                  <a:pt x="74" y="141"/>
                </a:moveTo>
                <a:cubicBezTo>
                  <a:pt x="37" y="141"/>
                  <a:pt x="7" y="111"/>
                  <a:pt x="7" y="74"/>
                </a:cubicBezTo>
                <a:cubicBezTo>
                  <a:pt x="7" y="37"/>
                  <a:pt x="37" y="7"/>
                  <a:pt x="74" y="7"/>
                </a:cubicBezTo>
                <a:cubicBezTo>
                  <a:pt x="111" y="7"/>
                  <a:pt x="141" y="37"/>
                  <a:pt x="141" y="74"/>
                </a:cubicBezTo>
                <a:cubicBezTo>
                  <a:pt x="141" y="111"/>
                  <a:pt x="111" y="141"/>
                  <a:pt x="74" y="141"/>
                </a:cubicBezTo>
                <a:moveTo>
                  <a:pt x="99" y="65"/>
                </a:moveTo>
                <a:cubicBezTo>
                  <a:pt x="99" y="65"/>
                  <a:pt x="86" y="64"/>
                  <a:pt x="74" y="64"/>
                </a:cubicBezTo>
                <a:cubicBezTo>
                  <a:pt x="61" y="64"/>
                  <a:pt x="49" y="65"/>
                  <a:pt x="49" y="65"/>
                </a:cubicBezTo>
                <a:cubicBezTo>
                  <a:pt x="43" y="65"/>
                  <a:pt x="38" y="69"/>
                  <a:pt x="38" y="75"/>
                </a:cubicBezTo>
                <a:cubicBezTo>
                  <a:pt x="38" y="75"/>
                  <a:pt x="37" y="80"/>
                  <a:pt x="37" y="87"/>
                </a:cubicBezTo>
                <a:cubicBezTo>
                  <a:pt x="37" y="94"/>
                  <a:pt x="38" y="100"/>
                  <a:pt x="38" y="100"/>
                </a:cubicBezTo>
                <a:cubicBezTo>
                  <a:pt x="38" y="105"/>
                  <a:pt x="43" y="110"/>
                  <a:pt x="49" y="110"/>
                </a:cubicBezTo>
                <a:cubicBezTo>
                  <a:pt x="49" y="110"/>
                  <a:pt x="61" y="111"/>
                  <a:pt x="74" y="111"/>
                </a:cubicBezTo>
                <a:cubicBezTo>
                  <a:pt x="86" y="111"/>
                  <a:pt x="99" y="110"/>
                  <a:pt x="99" y="110"/>
                </a:cubicBezTo>
                <a:cubicBezTo>
                  <a:pt x="105" y="110"/>
                  <a:pt x="110" y="105"/>
                  <a:pt x="110" y="100"/>
                </a:cubicBezTo>
                <a:cubicBezTo>
                  <a:pt x="110" y="100"/>
                  <a:pt x="111" y="94"/>
                  <a:pt x="111" y="87"/>
                </a:cubicBezTo>
                <a:cubicBezTo>
                  <a:pt x="111" y="80"/>
                  <a:pt x="110" y="75"/>
                  <a:pt x="110" y="75"/>
                </a:cubicBezTo>
                <a:cubicBezTo>
                  <a:pt x="110" y="69"/>
                  <a:pt x="105" y="65"/>
                  <a:pt x="99" y="65"/>
                </a:cubicBezTo>
                <a:moveTo>
                  <a:pt x="59" y="75"/>
                </a:moveTo>
                <a:cubicBezTo>
                  <a:pt x="54" y="75"/>
                  <a:pt x="54" y="75"/>
                  <a:pt x="54" y="75"/>
                </a:cubicBezTo>
                <a:cubicBezTo>
                  <a:pt x="54" y="101"/>
                  <a:pt x="54" y="101"/>
                  <a:pt x="54" y="101"/>
                </a:cubicBezTo>
                <a:cubicBezTo>
                  <a:pt x="49" y="101"/>
                  <a:pt x="49" y="101"/>
                  <a:pt x="49" y="101"/>
                </a:cubicBezTo>
                <a:cubicBezTo>
                  <a:pt x="49" y="75"/>
                  <a:pt x="49" y="75"/>
                  <a:pt x="49" y="75"/>
                </a:cubicBezTo>
                <a:cubicBezTo>
                  <a:pt x="44" y="75"/>
                  <a:pt x="44" y="75"/>
                  <a:pt x="44" y="75"/>
                </a:cubicBezTo>
                <a:cubicBezTo>
                  <a:pt x="44" y="71"/>
                  <a:pt x="44" y="71"/>
                  <a:pt x="44" y="71"/>
                </a:cubicBezTo>
                <a:cubicBezTo>
                  <a:pt x="59" y="71"/>
                  <a:pt x="59" y="71"/>
                  <a:pt x="59" y="71"/>
                </a:cubicBezTo>
                <a:cubicBezTo>
                  <a:pt x="59" y="75"/>
                  <a:pt x="59" y="75"/>
                  <a:pt x="59" y="75"/>
                </a:cubicBezTo>
                <a:cubicBezTo>
                  <a:pt x="59" y="75"/>
                  <a:pt x="59" y="75"/>
                  <a:pt x="59" y="75"/>
                </a:cubicBezTo>
                <a:close/>
                <a:moveTo>
                  <a:pt x="72" y="101"/>
                </a:moveTo>
                <a:cubicBezTo>
                  <a:pt x="68" y="101"/>
                  <a:pt x="68" y="101"/>
                  <a:pt x="68" y="101"/>
                </a:cubicBezTo>
                <a:cubicBezTo>
                  <a:pt x="68" y="100"/>
                  <a:pt x="68" y="100"/>
                  <a:pt x="68" y="100"/>
                </a:cubicBezTo>
                <a:cubicBezTo>
                  <a:pt x="68" y="100"/>
                  <a:pt x="65" y="102"/>
                  <a:pt x="63" y="102"/>
                </a:cubicBezTo>
                <a:cubicBezTo>
                  <a:pt x="59" y="102"/>
                  <a:pt x="59" y="100"/>
                  <a:pt x="59" y="100"/>
                </a:cubicBezTo>
                <a:cubicBezTo>
                  <a:pt x="59" y="79"/>
                  <a:pt x="59" y="79"/>
                  <a:pt x="59" y="79"/>
                </a:cubicBezTo>
                <a:cubicBezTo>
                  <a:pt x="64" y="79"/>
                  <a:pt x="64" y="79"/>
                  <a:pt x="64" y="79"/>
                </a:cubicBezTo>
                <a:cubicBezTo>
                  <a:pt x="64" y="98"/>
                  <a:pt x="64" y="98"/>
                  <a:pt x="64" y="98"/>
                </a:cubicBezTo>
                <a:cubicBezTo>
                  <a:pt x="64" y="98"/>
                  <a:pt x="64" y="99"/>
                  <a:pt x="64" y="99"/>
                </a:cubicBezTo>
                <a:cubicBezTo>
                  <a:pt x="66" y="99"/>
                  <a:pt x="68" y="97"/>
                  <a:pt x="68" y="97"/>
                </a:cubicBezTo>
                <a:cubicBezTo>
                  <a:pt x="68" y="79"/>
                  <a:pt x="68" y="79"/>
                  <a:pt x="68" y="79"/>
                </a:cubicBezTo>
                <a:cubicBezTo>
                  <a:pt x="72" y="79"/>
                  <a:pt x="72" y="79"/>
                  <a:pt x="72" y="79"/>
                </a:cubicBezTo>
                <a:cubicBezTo>
                  <a:pt x="72" y="101"/>
                  <a:pt x="72" y="101"/>
                  <a:pt x="72" y="101"/>
                </a:cubicBezTo>
                <a:cubicBezTo>
                  <a:pt x="72" y="101"/>
                  <a:pt x="72" y="101"/>
                  <a:pt x="72" y="101"/>
                </a:cubicBezTo>
                <a:close/>
                <a:moveTo>
                  <a:pt x="88" y="96"/>
                </a:moveTo>
                <a:cubicBezTo>
                  <a:pt x="88" y="96"/>
                  <a:pt x="88" y="102"/>
                  <a:pt x="85" y="102"/>
                </a:cubicBezTo>
                <a:cubicBezTo>
                  <a:pt x="82" y="102"/>
                  <a:pt x="80" y="100"/>
                  <a:pt x="80" y="100"/>
                </a:cubicBezTo>
                <a:cubicBezTo>
                  <a:pt x="80" y="101"/>
                  <a:pt x="80" y="101"/>
                  <a:pt x="80" y="101"/>
                </a:cubicBezTo>
                <a:cubicBezTo>
                  <a:pt x="75" y="101"/>
                  <a:pt x="75" y="101"/>
                  <a:pt x="75" y="101"/>
                </a:cubicBezTo>
                <a:cubicBezTo>
                  <a:pt x="75" y="71"/>
                  <a:pt x="75" y="71"/>
                  <a:pt x="75" y="71"/>
                </a:cubicBezTo>
                <a:cubicBezTo>
                  <a:pt x="80" y="71"/>
                  <a:pt x="80" y="71"/>
                  <a:pt x="80" y="71"/>
                </a:cubicBezTo>
                <a:cubicBezTo>
                  <a:pt x="80" y="81"/>
                  <a:pt x="80" y="81"/>
                  <a:pt x="80" y="81"/>
                </a:cubicBezTo>
                <a:cubicBezTo>
                  <a:pt x="80" y="80"/>
                  <a:pt x="82" y="79"/>
                  <a:pt x="85" y="79"/>
                </a:cubicBezTo>
                <a:cubicBezTo>
                  <a:pt x="87" y="79"/>
                  <a:pt x="88" y="81"/>
                  <a:pt x="88" y="84"/>
                </a:cubicBezTo>
                <a:cubicBezTo>
                  <a:pt x="88" y="96"/>
                  <a:pt x="88" y="96"/>
                  <a:pt x="88" y="96"/>
                </a:cubicBezTo>
                <a:cubicBezTo>
                  <a:pt x="88" y="96"/>
                  <a:pt x="88" y="96"/>
                  <a:pt x="88" y="96"/>
                </a:cubicBezTo>
                <a:close/>
                <a:moveTo>
                  <a:pt x="105" y="85"/>
                </a:moveTo>
                <a:cubicBezTo>
                  <a:pt x="105" y="91"/>
                  <a:pt x="105" y="91"/>
                  <a:pt x="105" y="91"/>
                </a:cubicBezTo>
                <a:cubicBezTo>
                  <a:pt x="95" y="91"/>
                  <a:pt x="95" y="91"/>
                  <a:pt x="95" y="91"/>
                </a:cubicBezTo>
                <a:cubicBezTo>
                  <a:pt x="95" y="96"/>
                  <a:pt x="95" y="96"/>
                  <a:pt x="95" y="96"/>
                </a:cubicBezTo>
                <a:cubicBezTo>
                  <a:pt x="95" y="96"/>
                  <a:pt x="95" y="98"/>
                  <a:pt x="98" y="98"/>
                </a:cubicBezTo>
                <a:cubicBezTo>
                  <a:pt x="100" y="98"/>
                  <a:pt x="100" y="96"/>
                  <a:pt x="100" y="96"/>
                </a:cubicBezTo>
                <a:cubicBezTo>
                  <a:pt x="100" y="94"/>
                  <a:pt x="100" y="94"/>
                  <a:pt x="100" y="94"/>
                </a:cubicBezTo>
                <a:cubicBezTo>
                  <a:pt x="105" y="94"/>
                  <a:pt x="105" y="94"/>
                  <a:pt x="105" y="94"/>
                </a:cubicBezTo>
                <a:cubicBezTo>
                  <a:pt x="105" y="97"/>
                  <a:pt x="105" y="97"/>
                  <a:pt x="105" y="97"/>
                </a:cubicBezTo>
                <a:cubicBezTo>
                  <a:pt x="105" y="97"/>
                  <a:pt x="104" y="102"/>
                  <a:pt x="98" y="102"/>
                </a:cubicBezTo>
                <a:cubicBezTo>
                  <a:pt x="93" y="102"/>
                  <a:pt x="91" y="97"/>
                  <a:pt x="91" y="97"/>
                </a:cubicBezTo>
                <a:cubicBezTo>
                  <a:pt x="91" y="85"/>
                  <a:pt x="91" y="85"/>
                  <a:pt x="91" y="85"/>
                </a:cubicBezTo>
                <a:cubicBezTo>
                  <a:pt x="91" y="85"/>
                  <a:pt x="91" y="79"/>
                  <a:pt x="98" y="79"/>
                </a:cubicBezTo>
                <a:cubicBezTo>
                  <a:pt x="105" y="79"/>
                  <a:pt x="105" y="85"/>
                  <a:pt x="105" y="85"/>
                </a:cubicBezTo>
                <a:moveTo>
                  <a:pt x="98" y="83"/>
                </a:moveTo>
                <a:cubicBezTo>
                  <a:pt x="95" y="83"/>
                  <a:pt x="95" y="85"/>
                  <a:pt x="95" y="85"/>
                </a:cubicBezTo>
                <a:cubicBezTo>
                  <a:pt x="95" y="88"/>
                  <a:pt x="95" y="88"/>
                  <a:pt x="95" y="88"/>
                </a:cubicBezTo>
                <a:cubicBezTo>
                  <a:pt x="100" y="88"/>
                  <a:pt x="100" y="88"/>
                  <a:pt x="100" y="88"/>
                </a:cubicBezTo>
                <a:cubicBezTo>
                  <a:pt x="100" y="85"/>
                  <a:pt x="100" y="85"/>
                  <a:pt x="100" y="85"/>
                </a:cubicBezTo>
                <a:cubicBezTo>
                  <a:pt x="100" y="85"/>
                  <a:pt x="100" y="83"/>
                  <a:pt x="98" y="83"/>
                </a:cubicBezTo>
              </a:path>
            </a:pathLst>
          </a:custGeom>
          <a:solidFill>
            <a:srgbClr val="C8C9C7"/>
          </a:solidFill>
          <a:ln>
            <a:noFill/>
          </a:ln>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rgbClr val="262626">
                  <a:lumMod val="90000"/>
                  <a:lumOff val="10000"/>
                </a:srgbClr>
              </a:solidFill>
            </a:endParaRPr>
          </a:p>
        </p:txBody>
      </p:sp>
      <p:sp>
        <p:nvSpPr>
          <p:cNvPr id="25" name="Freeform 106">
            <a:hlinkClick r:id="rId8"/>
            <a:extLst>
              <a:ext uri="{FF2B5EF4-FFF2-40B4-BE49-F238E27FC236}">
                <a16:creationId xmlns="" xmlns:a16="http://schemas.microsoft.com/office/drawing/2014/main" id="{3D56BABB-0F29-4463-BAEF-D8C0BA9A6F2F}"/>
              </a:ext>
            </a:extLst>
          </p:cNvPr>
          <p:cNvSpPr>
            <a:spLocks noEditPoints="1"/>
          </p:cNvSpPr>
          <p:nvPr userDrawn="1"/>
        </p:nvSpPr>
        <p:spPr bwMode="auto">
          <a:xfrm>
            <a:off x="2202719" y="6432739"/>
            <a:ext cx="355043" cy="353014"/>
          </a:xfrm>
          <a:custGeom>
            <a:avLst/>
            <a:gdLst>
              <a:gd name="T0" fmla="*/ 74 w 148"/>
              <a:gd name="T1" fmla="*/ 0 h 147"/>
              <a:gd name="T2" fmla="*/ 0 w 148"/>
              <a:gd name="T3" fmla="*/ 74 h 147"/>
              <a:gd name="T4" fmla="*/ 74 w 148"/>
              <a:gd name="T5" fmla="*/ 147 h 147"/>
              <a:gd name="T6" fmla="*/ 148 w 148"/>
              <a:gd name="T7" fmla="*/ 74 h 147"/>
              <a:gd name="T8" fmla="*/ 74 w 148"/>
              <a:gd name="T9" fmla="*/ 0 h 147"/>
              <a:gd name="T10" fmla="*/ 74 w 148"/>
              <a:gd name="T11" fmla="*/ 141 h 147"/>
              <a:gd name="T12" fmla="*/ 7 w 148"/>
              <a:gd name="T13" fmla="*/ 74 h 147"/>
              <a:gd name="T14" fmla="*/ 74 w 148"/>
              <a:gd name="T15" fmla="*/ 7 h 147"/>
              <a:gd name="T16" fmla="*/ 141 w 148"/>
              <a:gd name="T17" fmla="*/ 74 h 147"/>
              <a:gd name="T18" fmla="*/ 74 w 148"/>
              <a:gd name="T19" fmla="*/ 141 h 147"/>
              <a:gd name="T20" fmla="*/ 94 w 148"/>
              <a:gd name="T21" fmla="*/ 40 h 147"/>
              <a:gd name="T22" fmla="*/ 54 w 148"/>
              <a:gd name="T23" fmla="*/ 40 h 147"/>
              <a:gd name="T24" fmla="*/ 41 w 148"/>
              <a:gd name="T25" fmla="*/ 54 h 147"/>
              <a:gd name="T26" fmla="*/ 41 w 148"/>
              <a:gd name="T27" fmla="*/ 94 h 147"/>
              <a:gd name="T28" fmla="*/ 54 w 148"/>
              <a:gd name="T29" fmla="*/ 107 h 147"/>
              <a:gd name="T30" fmla="*/ 94 w 148"/>
              <a:gd name="T31" fmla="*/ 107 h 147"/>
              <a:gd name="T32" fmla="*/ 108 w 148"/>
              <a:gd name="T33" fmla="*/ 94 h 147"/>
              <a:gd name="T34" fmla="*/ 108 w 148"/>
              <a:gd name="T35" fmla="*/ 54 h 147"/>
              <a:gd name="T36" fmla="*/ 94 w 148"/>
              <a:gd name="T37" fmla="*/ 40 h 147"/>
              <a:gd name="T38" fmla="*/ 88 w 148"/>
              <a:gd name="T39" fmla="*/ 50 h 147"/>
              <a:gd name="T40" fmla="*/ 98 w 148"/>
              <a:gd name="T41" fmla="*/ 50 h 147"/>
              <a:gd name="T42" fmla="*/ 98 w 148"/>
              <a:gd name="T43" fmla="*/ 60 h 147"/>
              <a:gd name="T44" fmla="*/ 88 w 148"/>
              <a:gd name="T45" fmla="*/ 60 h 147"/>
              <a:gd name="T46" fmla="*/ 88 w 148"/>
              <a:gd name="T47" fmla="*/ 50 h 147"/>
              <a:gd name="T48" fmla="*/ 88 w 148"/>
              <a:gd name="T49" fmla="*/ 50 h 147"/>
              <a:gd name="T50" fmla="*/ 74 w 148"/>
              <a:gd name="T51" fmla="*/ 60 h 147"/>
              <a:gd name="T52" fmla="*/ 88 w 148"/>
              <a:gd name="T53" fmla="*/ 74 h 147"/>
              <a:gd name="T54" fmla="*/ 74 w 148"/>
              <a:gd name="T55" fmla="*/ 87 h 147"/>
              <a:gd name="T56" fmla="*/ 61 w 148"/>
              <a:gd name="T57" fmla="*/ 74 h 147"/>
              <a:gd name="T58" fmla="*/ 74 w 148"/>
              <a:gd name="T59" fmla="*/ 60 h 147"/>
              <a:gd name="T60" fmla="*/ 101 w 148"/>
              <a:gd name="T61" fmla="*/ 94 h 147"/>
              <a:gd name="T62" fmla="*/ 94 w 148"/>
              <a:gd name="T63" fmla="*/ 100 h 147"/>
              <a:gd name="T64" fmla="*/ 54 w 148"/>
              <a:gd name="T65" fmla="*/ 100 h 147"/>
              <a:gd name="T66" fmla="*/ 47 w 148"/>
              <a:gd name="T67" fmla="*/ 94 h 147"/>
              <a:gd name="T68" fmla="*/ 47 w 148"/>
              <a:gd name="T69" fmla="*/ 70 h 147"/>
              <a:gd name="T70" fmla="*/ 54 w 148"/>
              <a:gd name="T71" fmla="*/ 70 h 147"/>
              <a:gd name="T72" fmla="*/ 54 w 148"/>
              <a:gd name="T73" fmla="*/ 74 h 147"/>
              <a:gd name="T74" fmla="*/ 74 w 148"/>
              <a:gd name="T75" fmla="*/ 94 h 147"/>
              <a:gd name="T76" fmla="*/ 94 w 148"/>
              <a:gd name="T77" fmla="*/ 74 h 147"/>
              <a:gd name="T78" fmla="*/ 94 w 148"/>
              <a:gd name="T79" fmla="*/ 70 h 147"/>
              <a:gd name="T80" fmla="*/ 101 w 148"/>
              <a:gd name="T81" fmla="*/ 70 h 147"/>
              <a:gd name="T82" fmla="*/ 101 w 148"/>
              <a:gd name="T83" fmla="*/ 94 h 147"/>
              <a:gd name="T84" fmla="*/ 101 w 148"/>
              <a:gd name="T85" fmla="*/ 9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7">
                <a:moveTo>
                  <a:pt x="74" y="0"/>
                </a:moveTo>
                <a:cubicBezTo>
                  <a:pt x="33" y="0"/>
                  <a:pt x="0" y="33"/>
                  <a:pt x="0" y="74"/>
                </a:cubicBezTo>
                <a:cubicBezTo>
                  <a:pt x="0" y="115"/>
                  <a:pt x="33" y="147"/>
                  <a:pt x="74" y="147"/>
                </a:cubicBezTo>
                <a:cubicBezTo>
                  <a:pt x="115" y="147"/>
                  <a:pt x="148" y="115"/>
                  <a:pt x="148" y="74"/>
                </a:cubicBezTo>
                <a:cubicBezTo>
                  <a:pt x="148" y="33"/>
                  <a:pt x="115" y="0"/>
                  <a:pt x="74" y="0"/>
                </a:cubicBezTo>
                <a:moveTo>
                  <a:pt x="74" y="141"/>
                </a:moveTo>
                <a:cubicBezTo>
                  <a:pt x="37" y="141"/>
                  <a:pt x="7" y="111"/>
                  <a:pt x="7" y="74"/>
                </a:cubicBezTo>
                <a:cubicBezTo>
                  <a:pt x="7" y="37"/>
                  <a:pt x="37" y="7"/>
                  <a:pt x="74" y="7"/>
                </a:cubicBezTo>
                <a:cubicBezTo>
                  <a:pt x="111" y="7"/>
                  <a:pt x="141" y="37"/>
                  <a:pt x="141" y="74"/>
                </a:cubicBezTo>
                <a:cubicBezTo>
                  <a:pt x="141" y="111"/>
                  <a:pt x="111" y="141"/>
                  <a:pt x="74" y="141"/>
                </a:cubicBezTo>
                <a:moveTo>
                  <a:pt x="94" y="40"/>
                </a:moveTo>
                <a:cubicBezTo>
                  <a:pt x="54" y="40"/>
                  <a:pt x="54" y="40"/>
                  <a:pt x="54" y="40"/>
                </a:cubicBezTo>
                <a:cubicBezTo>
                  <a:pt x="47" y="40"/>
                  <a:pt x="41" y="46"/>
                  <a:pt x="41" y="54"/>
                </a:cubicBezTo>
                <a:cubicBezTo>
                  <a:pt x="41" y="94"/>
                  <a:pt x="41" y="94"/>
                  <a:pt x="41" y="94"/>
                </a:cubicBezTo>
                <a:cubicBezTo>
                  <a:pt x="41" y="101"/>
                  <a:pt x="47" y="107"/>
                  <a:pt x="54" y="107"/>
                </a:cubicBezTo>
                <a:cubicBezTo>
                  <a:pt x="94" y="107"/>
                  <a:pt x="94" y="107"/>
                  <a:pt x="94" y="107"/>
                </a:cubicBezTo>
                <a:cubicBezTo>
                  <a:pt x="102" y="107"/>
                  <a:pt x="108" y="101"/>
                  <a:pt x="108" y="94"/>
                </a:cubicBezTo>
                <a:cubicBezTo>
                  <a:pt x="108" y="54"/>
                  <a:pt x="108" y="54"/>
                  <a:pt x="108" y="54"/>
                </a:cubicBezTo>
                <a:cubicBezTo>
                  <a:pt x="108" y="46"/>
                  <a:pt x="102" y="40"/>
                  <a:pt x="94" y="40"/>
                </a:cubicBezTo>
                <a:moveTo>
                  <a:pt x="88" y="50"/>
                </a:moveTo>
                <a:cubicBezTo>
                  <a:pt x="98" y="50"/>
                  <a:pt x="98" y="50"/>
                  <a:pt x="98" y="50"/>
                </a:cubicBezTo>
                <a:cubicBezTo>
                  <a:pt x="98" y="60"/>
                  <a:pt x="98" y="60"/>
                  <a:pt x="98" y="60"/>
                </a:cubicBezTo>
                <a:cubicBezTo>
                  <a:pt x="88" y="60"/>
                  <a:pt x="88" y="60"/>
                  <a:pt x="88" y="60"/>
                </a:cubicBezTo>
                <a:cubicBezTo>
                  <a:pt x="88" y="50"/>
                  <a:pt x="88" y="50"/>
                  <a:pt x="88" y="50"/>
                </a:cubicBezTo>
                <a:cubicBezTo>
                  <a:pt x="88" y="50"/>
                  <a:pt x="88" y="50"/>
                  <a:pt x="88" y="50"/>
                </a:cubicBezTo>
                <a:close/>
                <a:moveTo>
                  <a:pt x="74" y="60"/>
                </a:moveTo>
                <a:cubicBezTo>
                  <a:pt x="82" y="60"/>
                  <a:pt x="88" y="66"/>
                  <a:pt x="88" y="74"/>
                </a:cubicBezTo>
                <a:cubicBezTo>
                  <a:pt x="88" y="81"/>
                  <a:pt x="82" y="87"/>
                  <a:pt x="74" y="87"/>
                </a:cubicBezTo>
                <a:cubicBezTo>
                  <a:pt x="67" y="87"/>
                  <a:pt x="61" y="81"/>
                  <a:pt x="61" y="74"/>
                </a:cubicBezTo>
                <a:cubicBezTo>
                  <a:pt x="61" y="66"/>
                  <a:pt x="67" y="60"/>
                  <a:pt x="74" y="60"/>
                </a:cubicBezTo>
                <a:moveTo>
                  <a:pt x="101" y="94"/>
                </a:moveTo>
                <a:cubicBezTo>
                  <a:pt x="101" y="97"/>
                  <a:pt x="98" y="100"/>
                  <a:pt x="94" y="100"/>
                </a:cubicBezTo>
                <a:cubicBezTo>
                  <a:pt x="54" y="100"/>
                  <a:pt x="54" y="100"/>
                  <a:pt x="54" y="100"/>
                </a:cubicBezTo>
                <a:cubicBezTo>
                  <a:pt x="51" y="100"/>
                  <a:pt x="47" y="97"/>
                  <a:pt x="47" y="94"/>
                </a:cubicBezTo>
                <a:cubicBezTo>
                  <a:pt x="47" y="70"/>
                  <a:pt x="47" y="70"/>
                  <a:pt x="47" y="70"/>
                </a:cubicBezTo>
                <a:cubicBezTo>
                  <a:pt x="54" y="70"/>
                  <a:pt x="54" y="70"/>
                  <a:pt x="54" y="70"/>
                </a:cubicBezTo>
                <a:cubicBezTo>
                  <a:pt x="54" y="71"/>
                  <a:pt x="54" y="73"/>
                  <a:pt x="54" y="74"/>
                </a:cubicBezTo>
                <a:cubicBezTo>
                  <a:pt x="54" y="85"/>
                  <a:pt x="63" y="94"/>
                  <a:pt x="74" y="94"/>
                </a:cubicBezTo>
                <a:cubicBezTo>
                  <a:pt x="85" y="94"/>
                  <a:pt x="94" y="85"/>
                  <a:pt x="94" y="74"/>
                </a:cubicBezTo>
                <a:cubicBezTo>
                  <a:pt x="94" y="73"/>
                  <a:pt x="94" y="71"/>
                  <a:pt x="94" y="70"/>
                </a:cubicBezTo>
                <a:cubicBezTo>
                  <a:pt x="101" y="70"/>
                  <a:pt x="101" y="70"/>
                  <a:pt x="101" y="70"/>
                </a:cubicBezTo>
                <a:cubicBezTo>
                  <a:pt x="101" y="94"/>
                  <a:pt x="101" y="94"/>
                  <a:pt x="101" y="94"/>
                </a:cubicBezTo>
                <a:cubicBezTo>
                  <a:pt x="101" y="94"/>
                  <a:pt x="101" y="94"/>
                  <a:pt x="101" y="94"/>
                </a:cubicBezTo>
                <a:close/>
              </a:path>
            </a:pathLst>
          </a:custGeom>
          <a:solidFill>
            <a:srgbClr val="C8C9C7"/>
          </a:solidFill>
          <a:ln>
            <a:noFill/>
          </a:ln>
        </p:spPr>
        <p:txBody>
          <a:bodyPr vert="horz" wrap="square" lIns="68580" tIns="34290" rIns="68580" bIns="34290" numCol="1" anchor="t" anchorCtr="0" compatLnSpc="1">
            <a:prstTxWarp prst="textNoShape">
              <a:avLst/>
            </a:prstTxWarp>
          </a:bodyPr>
          <a:lstStyle/>
          <a:p>
            <a:pPr defTabSz="685800"/>
            <a:endParaRPr lang="en-US" sz="1350">
              <a:solidFill>
                <a:srgbClr val="262626">
                  <a:lumMod val="90000"/>
                  <a:lumOff val="10000"/>
                </a:srgbClr>
              </a:solidFill>
            </a:endParaRPr>
          </a:p>
        </p:txBody>
      </p:sp>
      <p:pic>
        <p:nvPicPr>
          <p:cNvPr id="26" name="Picture 25"/>
          <p:cNvPicPr>
            <a:picLocks noChangeAspect="1"/>
          </p:cNvPicPr>
          <p:nvPr userDrawn="1"/>
        </p:nvPicPr>
        <p:blipFill>
          <a:blip r:embed="rId9"/>
          <a:stretch>
            <a:fillRect/>
          </a:stretch>
        </p:blipFill>
        <p:spPr>
          <a:xfrm>
            <a:off x="2624639" y="6426196"/>
            <a:ext cx="361832" cy="366035"/>
          </a:xfrm>
          <a:prstGeom prst="rect">
            <a:avLst/>
          </a:prstGeom>
        </p:spPr>
      </p:pic>
      <p:pic>
        <p:nvPicPr>
          <p:cNvPr id="13" name="Imagen 12">
            <a:extLst>
              <a:ext uri="{FF2B5EF4-FFF2-40B4-BE49-F238E27FC236}">
                <a16:creationId xmlns="" xmlns:a16="http://schemas.microsoft.com/office/drawing/2014/main" id="{E5CEB8A9-8DF9-4621-8819-E1EF32B8C16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864396" y="215362"/>
            <a:ext cx="2001880" cy="906339"/>
          </a:xfrm>
          <a:prstGeom prst="rect">
            <a:avLst/>
          </a:prstGeom>
        </p:spPr>
      </p:pic>
    </p:spTree>
    <p:extLst>
      <p:ext uri="{BB962C8B-B14F-4D97-AF65-F5344CB8AC3E}">
        <p14:creationId xmlns:p14="http://schemas.microsoft.com/office/powerpoint/2010/main" val="106894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ubportada 2">
    <p:spTree>
      <p:nvGrpSpPr>
        <p:cNvPr id="1" name=""/>
        <p:cNvGrpSpPr/>
        <p:nvPr/>
      </p:nvGrpSpPr>
      <p:grpSpPr>
        <a:xfrm>
          <a:off x="0" y="0"/>
          <a:ext cx="0" cy="0"/>
          <a:chOff x="0" y="0"/>
          <a:chExt cx="0" cy="0"/>
        </a:xfrm>
      </p:grpSpPr>
      <p:sp>
        <p:nvSpPr>
          <p:cNvPr id="3" name="Rectángulo 2">
            <a:extLst>
              <a:ext uri="{FF2B5EF4-FFF2-40B4-BE49-F238E27FC236}">
                <a16:creationId xmlns="" xmlns:a16="http://schemas.microsoft.com/office/drawing/2014/main" id="{6BBB8D1B-EBE6-4518-8080-B3227E6B2D08}"/>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Marcador de número de diapositiva 3">
            <a:extLst>
              <a:ext uri="{FF2B5EF4-FFF2-40B4-BE49-F238E27FC236}">
                <a16:creationId xmlns="" xmlns:a16="http://schemas.microsoft.com/office/drawing/2014/main" id="{539EBB3F-2386-4AD6-BAC9-F5C4BA408441}"/>
              </a:ext>
            </a:extLst>
          </p:cNvPr>
          <p:cNvSpPr>
            <a:spLocks noGrp="1"/>
          </p:cNvSpPr>
          <p:nvPr>
            <p:ph type="sldNum" sz="quarter" idx="12"/>
          </p:nvPr>
        </p:nvSpPr>
        <p:spPr>
          <a:xfrm>
            <a:off x="9075174" y="6479592"/>
            <a:ext cx="2610320" cy="262373"/>
          </a:xfrm>
        </p:spPr>
        <p:txBody>
          <a:bodyPr/>
          <a:lstStyle>
            <a:lvl1pPr>
              <a:defRPr>
                <a:solidFill>
                  <a:schemeClr val="bg1">
                    <a:lumMod val="50000"/>
                  </a:schemeClr>
                </a:solidFill>
              </a:defRPr>
            </a:lvl1pPr>
          </a:lstStyle>
          <a:p>
            <a:fld id="{C9217C39-0DA2-4425-B107-AECE7E63047D}" type="slidenum">
              <a:rPr lang="es-MX" smtClean="0"/>
              <a:pPr/>
              <a:t>‹#›</a:t>
            </a:fld>
            <a:endParaRPr lang="es-MX"/>
          </a:p>
        </p:txBody>
      </p:sp>
      <p:sp>
        <p:nvSpPr>
          <p:cNvPr id="5" name="CuadroTexto 4">
            <a:extLst>
              <a:ext uri="{FF2B5EF4-FFF2-40B4-BE49-F238E27FC236}">
                <a16:creationId xmlns="" xmlns:a16="http://schemas.microsoft.com/office/drawing/2014/main" id="{AF2EF7D6-2488-41F6-85D0-F66EEEDBC6E9}"/>
              </a:ext>
            </a:extLst>
          </p:cNvPr>
          <p:cNvSpPr txBox="1"/>
          <p:nvPr userDrawn="1"/>
        </p:nvSpPr>
        <p:spPr>
          <a:xfrm>
            <a:off x="5202165" y="6479593"/>
            <a:ext cx="1787669"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000">
                <a:solidFill>
                  <a:srgbClr val="888888"/>
                </a:solidFill>
                <a:latin typeface="Verdana" panose="020B0604030504040204" pitchFamily="34" charset="0"/>
                <a:ea typeface="Verdana" panose="020B0604030504040204" pitchFamily="34" charset="0"/>
              </a:rPr>
              <a:t>CONFIDENCIAL © AXITY</a:t>
            </a:r>
          </a:p>
        </p:txBody>
      </p:sp>
      <p:pic>
        <p:nvPicPr>
          <p:cNvPr id="21" name="Imagen 20">
            <a:extLst>
              <a:ext uri="{FF2B5EF4-FFF2-40B4-BE49-F238E27FC236}">
                <a16:creationId xmlns="" xmlns:a16="http://schemas.microsoft.com/office/drawing/2014/main" id="{2BB93658-4E04-4EB2-AEDE-EAF602D0BC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64396" y="215362"/>
            <a:ext cx="2001880" cy="906339"/>
          </a:xfrm>
          <a:prstGeom prst="rect">
            <a:avLst/>
          </a:prstGeom>
        </p:spPr>
      </p:pic>
    </p:spTree>
    <p:extLst>
      <p:ext uri="{BB962C8B-B14F-4D97-AF65-F5344CB8AC3E}">
        <p14:creationId xmlns:p14="http://schemas.microsoft.com/office/powerpoint/2010/main" val="39795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Subportada 2">
    <p:spTree>
      <p:nvGrpSpPr>
        <p:cNvPr id="1" name=""/>
        <p:cNvGrpSpPr/>
        <p:nvPr/>
      </p:nvGrpSpPr>
      <p:grpSpPr>
        <a:xfrm>
          <a:off x="0" y="0"/>
          <a:ext cx="0" cy="0"/>
          <a:chOff x="0" y="0"/>
          <a:chExt cx="0" cy="0"/>
        </a:xfrm>
      </p:grpSpPr>
      <p:pic>
        <p:nvPicPr>
          <p:cNvPr id="6" name="Imagen 5">
            <a:extLst>
              <a:ext uri="{FF2B5EF4-FFF2-40B4-BE49-F238E27FC236}">
                <a16:creationId xmlns="" xmlns:a16="http://schemas.microsoft.com/office/drawing/2014/main" id="{3470267E-2909-4CAD-865F-D1D7ABE7A7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00"/>
            <a:ext cx="12192000" cy="6858600"/>
          </a:xfrm>
          <a:prstGeom prst="rect">
            <a:avLst/>
          </a:prstGeom>
        </p:spPr>
      </p:pic>
      <p:sp>
        <p:nvSpPr>
          <p:cNvPr id="4" name="Marcador de número de diapositiva 3">
            <a:extLst>
              <a:ext uri="{FF2B5EF4-FFF2-40B4-BE49-F238E27FC236}">
                <a16:creationId xmlns="" xmlns:a16="http://schemas.microsoft.com/office/drawing/2014/main" id="{539EBB3F-2386-4AD6-BAC9-F5C4BA408441}"/>
              </a:ext>
            </a:extLst>
          </p:cNvPr>
          <p:cNvSpPr>
            <a:spLocks noGrp="1"/>
          </p:cNvSpPr>
          <p:nvPr>
            <p:ph type="sldNum" sz="quarter" idx="12"/>
          </p:nvPr>
        </p:nvSpPr>
        <p:spPr>
          <a:xfrm>
            <a:off x="9075174" y="6479592"/>
            <a:ext cx="2610320" cy="262373"/>
          </a:xfrm>
        </p:spPr>
        <p:txBody>
          <a:bodyPr/>
          <a:lstStyle>
            <a:lvl1pPr>
              <a:defRPr>
                <a:solidFill>
                  <a:schemeClr val="bg1">
                    <a:lumMod val="50000"/>
                  </a:schemeClr>
                </a:solidFill>
              </a:defRPr>
            </a:lvl1pPr>
          </a:lstStyle>
          <a:p>
            <a:fld id="{C9217C39-0DA2-4425-B107-AECE7E63047D}" type="slidenum">
              <a:rPr lang="es-MX" smtClean="0"/>
              <a:pPr/>
              <a:t>‹#›</a:t>
            </a:fld>
            <a:endParaRPr lang="es-MX"/>
          </a:p>
        </p:txBody>
      </p:sp>
      <p:sp>
        <p:nvSpPr>
          <p:cNvPr id="5" name="CuadroTexto 4">
            <a:extLst>
              <a:ext uri="{FF2B5EF4-FFF2-40B4-BE49-F238E27FC236}">
                <a16:creationId xmlns="" xmlns:a16="http://schemas.microsoft.com/office/drawing/2014/main" id="{AF2EF7D6-2488-41F6-85D0-F66EEEDBC6E9}"/>
              </a:ext>
            </a:extLst>
          </p:cNvPr>
          <p:cNvSpPr txBox="1"/>
          <p:nvPr userDrawn="1"/>
        </p:nvSpPr>
        <p:spPr>
          <a:xfrm>
            <a:off x="5202165" y="6479593"/>
            <a:ext cx="1787669"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000">
                <a:solidFill>
                  <a:srgbClr val="888888"/>
                </a:solidFill>
                <a:latin typeface="Verdana" panose="020B0604030504040204" pitchFamily="34" charset="0"/>
                <a:ea typeface="Verdana" panose="020B0604030504040204" pitchFamily="34" charset="0"/>
              </a:rPr>
              <a:t>CONFIDENCIAL © AXITY</a:t>
            </a:r>
          </a:p>
        </p:txBody>
      </p:sp>
      <p:pic>
        <p:nvPicPr>
          <p:cNvPr id="21" name="Imagen 20">
            <a:extLst>
              <a:ext uri="{FF2B5EF4-FFF2-40B4-BE49-F238E27FC236}">
                <a16:creationId xmlns="" xmlns:a16="http://schemas.microsoft.com/office/drawing/2014/main" id="{2BB93658-4E04-4EB2-AEDE-EAF602D0BC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64396" y="215362"/>
            <a:ext cx="2001880" cy="906339"/>
          </a:xfrm>
          <a:prstGeom prst="rect">
            <a:avLst/>
          </a:prstGeom>
        </p:spPr>
      </p:pic>
    </p:spTree>
    <p:extLst>
      <p:ext uri="{BB962C8B-B14F-4D97-AF65-F5344CB8AC3E}">
        <p14:creationId xmlns:p14="http://schemas.microsoft.com/office/powerpoint/2010/main" val="166781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Subportada 3">
    <p:spTree>
      <p:nvGrpSpPr>
        <p:cNvPr id="1" name=""/>
        <p:cNvGrpSpPr/>
        <p:nvPr/>
      </p:nvGrpSpPr>
      <p:grpSpPr>
        <a:xfrm>
          <a:off x="0" y="0"/>
          <a:ext cx="0" cy="0"/>
          <a:chOff x="0" y="0"/>
          <a:chExt cx="0" cy="0"/>
        </a:xfrm>
      </p:grpSpPr>
      <p:sp>
        <p:nvSpPr>
          <p:cNvPr id="4" name="Marcador de número de diapositiva 3">
            <a:extLst>
              <a:ext uri="{FF2B5EF4-FFF2-40B4-BE49-F238E27FC236}">
                <a16:creationId xmlns="" xmlns:a16="http://schemas.microsoft.com/office/drawing/2014/main" id="{539EBB3F-2386-4AD6-BAC9-F5C4BA408441}"/>
              </a:ext>
            </a:extLst>
          </p:cNvPr>
          <p:cNvSpPr>
            <a:spLocks noGrp="1"/>
          </p:cNvSpPr>
          <p:nvPr>
            <p:ph type="sldNum" sz="quarter" idx="12"/>
          </p:nvPr>
        </p:nvSpPr>
        <p:spPr>
          <a:xfrm>
            <a:off x="9075174" y="6479592"/>
            <a:ext cx="2610320" cy="262373"/>
          </a:xfrm>
        </p:spPr>
        <p:txBody>
          <a:bodyPr/>
          <a:lstStyle>
            <a:lvl1pPr>
              <a:defRPr>
                <a:solidFill>
                  <a:schemeClr val="bg1">
                    <a:lumMod val="50000"/>
                  </a:schemeClr>
                </a:solidFill>
              </a:defRPr>
            </a:lvl1pPr>
          </a:lstStyle>
          <a:p>
            <a:fld id="{C9217C39-0DA2-4425-B107-AECE7E63047D}" type="slidenum">
              <a:rPr lang="es-MX" smtClean="0"/>
              <a:pPr/>
              <a:t>‹#›</a:t>
            </a:fld>
            <a:endParaRPr lang="es-MX"/>
          </a:p>
        </p:txBody>
      </p:sp>
      <p:sp>
        <p:nvSpPr>
          <p:cNvPr id="5" name="CuadroTexto 4">
            <a:extLst>
              <a:ext uri="{FF2B5EF4-FFF2-40B4-BE49-F238E27FC236}">
                <a16:creationId xmlns="" xmlns:a16="http://schemas.microsoft.com/office/drawing/2014/main" id="{AF2EF7D6-2488-41F6-85D0-F66EEEDBC6E9}"/>
              </a:ext>
            </a:extLst>
          </p:cNvPr>
          <p:cNvSpPr txBox="1"/>
          <p:nvPr userDrawn="1"/>
        </p:nvSpPr>
        <p:spPr>
          <a:xfrm>
            <a:off x="5202165" y="6479593"/>
            <a:ext cx="1787669"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000">
                <a:solidFill>
                  <a:srgbClr val="888888"/>
                </a:solidFill>
                <a:latin typeface="Verdana" panose="020B0604030504040204" pitchFamily="34" charset="0"/>
                <a:ea typeface="Verdana" panose="020B0604030504040204" pitchFamily="34" charset="0"/>
              </a:rPr>
              <a:t>CONFIDENCIAL © AXITY</a:t>
            </a:r>
          </a:p>
        </p:txBody>
      </p:sp>
      <p:grpSp>
        <p:nvGrpSpPr>
          <p:cNvPr id="21" name="Gráfico 3">
            <a:extLst>
              <a:ext uri="{FF2B5EF4-FFF2-40B4-BE49-F238E27FC236}">
                <a16:creationId xmlns="" xmlns:a16="http://schemas.microsoft.com/office/drawing/2014/main" id="{A22880C8-43F7-4E60-ACB3-0D84D22E20E0}"/>
              </a:ext>
            </a:extLst>
          </p:cNvPr>
          <p:cNvGrpSpPr/>
          <p:nvPr userDrawn="1"/>
        </p:nvGrpSpPr>
        <p:grpSpPr>
          <a:xfrm>
            <a:off x="2833454" y="179146"/>
            <a:ext cx="6387742" cy="6235135"/>
            <a:chOff x="2583073" y="0"/>
            <a:chExt cx="7025853" cy="6858000"/>
          </a:xfrm>
          <a:gradFill>
            <a:gsLst>
              <a:gs pos="97000">
                <a:srgbClr val="FF08A1"/>
              </a:gs>
              <a:gs pos="0">
                <a:srgbClr val="3C1053"/>
              </a:gs>
            </a:gsLst>
            <a:lin ang="2700000" scaled="0"/>
          </a:gradFill>
        </p:grpSpPr>
        <p:sp>
          <p:nvSpPr>
            <p:cNvPr id="22" name="Forma libre: forma 52">
              <a:extLst>
                <a:ext uri="{FF2B5EF4-FFF2-40B4-BE49-F238E27FC236}">
                  <a16:creationId xmlns="" xmlns:a16="http://schemas.microsoft.com/office/drawing/2014/main" id="{BCCA0188-5B37-4EBE-92D2-9A92F1413FD9}"/>
                </a:ext>
              </a:extLst>
            </p:cNvPr>
            <p:cNvSpPr/>
            <p:nvPr/>
          </p:nvSpPr>
          <p:spPr>
            <a:xfrm>
              <a:off x="7369640" y="2314963"/>
              <a:ext cx="2238042" cy="1055077"/>
            </a:xfrm>
            <a:custGeom>
              <a:avLst/>
              <a:gdLst>
                <a:gd name="connsiteX0" fmla="*/ 679051 w 2238041"/>
                <a:gd name="connsiteY0" fmla="*/ 234807 h 1055076"/>
                <a:gd name="connsiteX1" fmla="*/ 673456 w 2238041"/>
                <a:gd name="connsiteY1" fmla="*/ 268377 h 1055076"/>
                <a:gd name="connsiteX2" fmla="*/ 374518 w 2238041"/>
                <a:gd name="connsiteY2" fmla="*/ 437829 h 1055076"/>
                <a:gd name="connsiteX3" fmla="*/ 137125 w 2238041"/>
                <a:gd name="connsiteY3" fmla="*/ 461808 h 1055076"/>
                <a:gd name="connsiteX4" fmla="*/ 13234 w 2238041"/>
                <a:gd name="connsiteY4" fmla="*/ 632059 h 1055076"/>
                <a:gd name="connsiteX5" fmla="*/ 47604 w 2238041"/>
                <a:gd name="connsiteY5" fmla="*/ 837479 h 1055076"/>
                <a:gd name="connsiteX6" fmla="*/ 281000 w 2238041"/>
                <a:gd name="connsiteY6" fmla="*/ 965367 h 1055076"/>
                <a:gd name="connsiteX7" fmla="*/ 425673 w 2238041"/>
                <a:gd name="connsiteY7" fmla="*/ 924603 h 1055076"/>
                <a:gd name="connsiteX8" fmla="*/ 548765 w 2238041"/>
                <a:gd name="connsiteY8" fmla="*/ 754352 h 1055076"/>
                <a:gd name="connsiteX9" fmla="*/ 551163 w 2238041"/>
                <a:gd name="connsiteY9" fmla="*/ 742363 h 1055076"/>
                <a:gd name="connsiteX10" fmla="*/ 850102 w 2238041"/>
                <a:gd name="connsiteY10" fmla="*/ 572911 h 1055076"/>
                <a:gd name="connsiteX11" fmla="*/ 971596 w 2238041"/>
                <a:gd name="connsiteY11" fmla="*/ 597689 h 1055076"/>
                <a:gd name="connsiteX12" fmla="*/ 1111473 w 2238041"/>
                <a:gd name="connsiteY12" fmla="*/ 563319 h 1055076"/>
                <a:gd name="connsiteX13" fmla="*/ 1655797 w 2238041"/>
                <a:gd name="connsiteY13" fmla="*/ 819895 h 1055076"/>
                <a:gd name="connsiteX14" fmla="*/ 1694163 w 2238041"/>
                <a:gd name="connsiteY14" fmla="*/ 915012 h 1055076"/>
                <a:gd name="connsiteX15" fmla="*/ 1944344 w 2238041"/>
                <a:gd name="connsiteY15" fmla="*/ 1051692 h 1055076"/>
                <a:gd name="connsiteX16" fmla="*/ 2097810 w 2238041"/>
                <a:gd name="connsiteY16" fmla="*/ 1008530 h 1055076"/>
                <a:gd name="connsiteX17" fmla="*/ 2229695 w 2238041"/>
                <a:gd name="connsiteY17" fmla="*/ 827088 h 1055076"/>
                <a:gd name="connsiteX18" fmla="*/ 2192927 w 2238041"/>
                <a:gd name="connsiteY18" fmla="*/ 607281 h 1055076"/>
                <a:gd name="connsiteX19" fmla="*/ 1808463 w 2238041"/>
                <a:gd name="connsiteY19" fmla="*/ 502572 h 1055076"/>
                <a:gd name="connsiteX20" fmla="*/ 1264139 w 2238041"/>
                <a:gd name="connsiteY20" fmla="*/ 245997 h 1055076"/>
                <a:gd name="connsiteX21" fmla="*/ 1224174 w 2238041"/>
                <a:gd name="connsiteY21" fmla="*/ 145285 h 1055076"/>
                <a:gd name="connsiteX22" fmla="*/ 812535 w 2238041"/>
                <a:gd name="connsiteY22" fmla="*/ 50168 h 1055076"/>
                <a:gd name="connsiteX23" fmla="*/ 679051 w 2238041"/>
                <a:gd name="connsiteY23" fmla="*/ 234807 h 105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38041" h="1055076">
                  <a:moveTo>
                    <a:pt x="679051" y="234807"/>
                  </a:moveTo>
                  <a:cubicBezTo>
                    <a:pt x="676653" y="245997"/>
                    <a:pt x="674256" y="257187"/>
                    <a:pt x="673456" y="268377"/>
                  </a:cubicBezTo>
                  <a:lnTo>
                    <a:pt x="374518" y="437829"/>
                  </a:lnTo>
                  <a:cubicBezTo>
                    <a:pt x="298584" y="410653"/>
                    <a:pt x="210661" y="417047"/>
                    <a:pt x="137125" y="461808"/>
                  </a:cubicBezTo>
                  <a:cubicBezTo>
                    <a:pt x="73981" y="500175"/>
                    <a:pt x="30019" y="560921"/>
                    <a:pt x="13234" y="632059"/>
                  </a:cubicBezTo>
                  <a:cubicBezTo>
                    <a:pt x="-3551" y="702398"/>
                    <a:pt x="9237" y="775933"/>
                    <a:pt x="47604" y="837479"/>
                  </a:cubicBezTo>
                  <a:cubicBezTo>
                    <a:pt x="99558" y="919807"/>
                    <a:pt x="189080" y="965367"/>
                    <a:pt x="281000" y="965367"/>
                  </a:cubicBezTo>
                  <a:cubicBezTo>
                    <a:pt x="330556" y="965367"/>
                    <a:pt x="380113" y="952579"/>
                    <a:pt x="425673" y="924603"/>
                  </a:cubicBezTo>
                  <a:cubicBezTo>
                    <a:pt x="488818" y="886237"/>
                    <a:pt x="531980" y="825490"/>
                    <a:pt x="548765" y="754352"/>
                  </a:cubicBezTo>
                  <a:cubicBezTo>
                    <a:pt x="549564" y="750356"/>
                    <a:pt x="550364" y="746359"/>
                    <a:pt x="551163" y="742363"/>
                  </a:cubicBezTo>
                  <a:lnTo>
                    <a:pt x="850102" y="572911"/>
                  </a:lnTo>
                  <a:cubicBezTo>
                    <a:pt x="888468" y="589696"/>
                    <a:pt x="929232" y="597689"/>
                    <a:pt x="971596" y="597689"/>
                  </a:cubicBezTo>
                  <a:cubicBezTo>
                    <a:pt x="1019554" y="597689"/>
                    <a:pt x="1067512" y="586499"/>
                    <a:pt x="1111473" y="563319"/>
                  </a:cubicBezTo>
                  <a:lnTo>
                    <a:pt x="1655797" y="819895"/>
                  </a:lnTo>
                  <a:cubicBezTo>
                    <a:pt x="1662991" y="853465"/>
                    <a:pt x="1675779" y="885437"/>
                    <a:pt x="1694163" y="915012"/>
                  </a:cubicBezTo>
                  <a:cubicBezTo>
                    <a:pt x="1750114" y="1002935"/>
                    <a:pt x="1846030" y="1051692"/>
                    <a:pt x="1944344" y="1051692"/>
                  </a:cubicBezTo>
                  <a:cubicBezTo>
                    <a:pt x="1997098" y="1051692"/>
                    <a:pt x="2050652" y="1038104"/>
                    <a:pt x="2097810" y="1008530"/>
                  </a:cubicBezTo>
                  <a:cubicBezTo>
                    <a:pt x="2164952" y="967765"/>
                    <a:pt x="2212110" y="903022"/>
                    <a:pt x="2229695" y="827088"/>
                  </a:cubicBezTo>
                  <a:cubicBezTo>
                    <a:pt x="2247279" y="751155"/>
                    <a:pt x="2234491" y="673623"/>
                    <a:pt x="2192927" y="607281"/>
                  </a:cubicBezTo>
                  <a:cubicBezTo>
                    <a:pt x="2111398" y="478593"/>
                    <a:pt x="1943545" y="433832"/>
                    <a:pt x="1808463" y="502572"/>
                  </a:cubicBezTo>
                  <a:lnTo>
                    <a:pt x="1264139" y="245997"/>
                  </a:lnTo>
                  <a:cubicBezTo>
                    <a:pt x="1256946" y="210828"/>
                    <a:pt x="1244157" y="176458"/>
                    <a:pt x="1224174" y="145285"/>
                  </a:cubicBezTo>
                  <a:cubicBezTo>
                    <a:pt x="1137050" y="7006"/>
                    <a:pt x="952412" y="-35357"/>
                    <a:pt x="812535" y="50168"/>
                  </a:cubicBezTo>
                  <a:cubicBezTo>
                    <a:pt x="744594" y="91732"/>
                    <a:pt x="697435" y="157274"/>
                    <a:pt x="679051" y="234807"/>
                  </a:cubicBezTo>
                  <a:close/>
                </a:path>
              </a:pathLst>
            </a:custGeom>
            <a:grpFill/>
            <a:ln w="9525" cap="flat">
              <a:noFill/>
              <a:prstDash val="solid"/>
              <a:miter/>
            </a:ln>
          </p:spPr>
          <p:txBody>
            <a:bodyPr rtlCol="0" anchor="ctr"/>
            <a:lstStyle/>
            <a:p>
              <a:endParaRPr lang="es-MX"/>
            </a:p>
          </p:txBody>
        </p:sp>
        <p:sp>
          <p:nvSpPr>
            <p:cNvPr id="23" name="Forma libre: forma 53">
              <a:extLst>
                <a:ext uri="{FF2B5EF4-FFF2-40B4-BE49-F238E27FC236}">
                  <a16:creationId xmlns="" xmlns:a16="http://schemas.microsoft.com/office/drawing/2014/main" id="{46C0D5DA-8E63-4DDC-9CFC-A7A3AADAAC54}"/>
                </a:ext>
              </a:extLst>
            </p:cNvPr>
            <p:cNvSpPr/>
            <p:nvPr/>
          </p:nvSpPr>
          <p:spPr>
            <a:xfrm>
              <a:off x="6963252" y="4266427"/>
              <a:ext cx="1350818" cy="2022231"/>
            </a:xfrm>
            <a:custGeom>
              <a:avLst/>
              <a:gdLst>
                <a:gd name="connsiteX0" fmla="*/ 1209331 w 1350818"/>
                <a:gd name="connsiteY0" fmla="*/ 1482942 h 2022230"/>
                <a:gd name="connsiteX1" fmla="*/ 1163770 w 1350818"/>
                <a:gd name="connsiteY1" fmla="*/ 894657 h 2022230"/>
                <a:gd name="connsiteX2" fmla="*/ 1233310 w 1350818"/>
                <a:gd name="connsiteY2" fmla="*/ 809931 h 2022230"/>
                <a:gd name="connsiteX3" fmla="*/ 1256489 w 1350818"/>
                <a:gd name="connsiteY3" fmla="*/ 584529 h 2022230"/>
                <a:gd name="connsiteX4" fmla="*/ 1111017 w 1350818"/>
                <a:gd name="connsiteY4" fmla="*/ 407883 h 2022230"/>
                <a:gd name="connsiteX5" fmla="*/ 849645 w 1350818"/>
                <a:gd name="connsiteY5" fmla="*/ 398291 h 2022230"/>
                <a:gd name="connsiteX6" fmla="*/ 551506 w 1350818"/>
                <a:gd name="connsiteY6" fmla="*/ 228840 h 2022230"/>
                <a:gd name="connsiteX7" fmla="*/ 544312 w 1350818"/>
                <a:gd name="connsiteY7" fmla="*/ 200065 h 2022230"/>
                <a:gd name="connsiteX8" fmla="*/ 410030 w 1350818"/>
                <a:gd name="connsiteY8" fmla="*/ 37807 h 2022230"/>
                <a:gd name="connsiteX9" fmla="*/ 39155 w 1350818"/>
                <a:gd name="connsiteY9" fmla="*/ 148910 h 2022230"/>
                <a:gd name="connsiteX10" fmla="*/ 17573 w 1350818"/>
                <a:gd name="connsiteY10" fmla="*/ 355129 h 2022230"/>
                <a:gd name="connsiteX11" fmla="*/ 151856 w 1350818"/>
                <a:gd name="connsiteY11" fmla="*/ 517387 h 2022230"/>
                <a:gd name="connsiteX12" fmla="*/ 280543 w 1350818"/>
                <a:gd name="connsiteY12" fmla="*/ 549359 h 2022230"/>
                <a:gd name="connsiteX13" fmla="*/ 374061 w 1350818"/>
                <a:gd name="connsiteY13" fmla="*/ 533373 h 2022230"/>
                <a:gd name="connsiteX14" fmla="*/ 672200 w 1350818"/>
                <a:gd name="connsiteY14" fmla="*/ 702825 h 2022230"/>
                <a:gd name="connsiteX15" fmla="*/ 682592 w 1350818"/>
                <a:gd name="connsiteY15" fmla="*/ 753980 h 2022230"/>
                <a:gd name="connsiteX16" fmla="*/ 812878 w 1350818"/>
                <a:gd name="connsiteY16" fmla="*/ 921034 h 2022230"/>
                <a:gd name="connsiteX17" fmla="*/ 858438 w 1350818"/>
                <a:gd name="connsiteY17" fmla="*/ 1510119 h 2022230"/>
                <a:gd name="connsiteX18" fmla="*/ 792895 w 1350818"/>
                <a:gd name="connsiteY18" fmla="*/ 1590848 h 2022230"/>
                <a:gd name="connsiteX19" fmla="*/ 770515 w 1350818"/>
                <a:gd name="connsiteY19" fmla="*/ 1812254 h 2022230"/>
                <a:gd name="connsiteX20" fmla="*/ 913589 w 1350818"/>
                <a:gd name="connsiteY20" fmla="*/ 1984903 h 2022230"/>
                <a:gd name="connsiteX21" fmla="*/ 1051069 w 1350818"/>
                <a:gd name="connsiteY21" fmla="*/ 2019274 h 2022230"/>
                <a:gd name="connsiteX22" fmla="*/ 1310842 w 1350818"/>
                <a:gd name="connsiteY22" fmla="*/ 1866607 h 2022230"/>
                <a:gd name="connsiteX23" fmla="*/ 1333222 w 1350818"/>
                <a:gd name="connsiteY23" fmla="*/ 1646000 h 2022230"/>
                <a:gd name="connsiteX24" fmla="*/ 1209331 w 1350818"/>
                <a:gd name="connsiteY24" fmla="*/ 1482942 h 202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50818" h="2022230">
                  <a:moveTo>
                    <a:pt x="1209331" y="1482942"/>
                  </a:moveTo>
                  <a:lnTo>
                    <a:pt x="1163770" y="894657"/>
                  </a:lnTo>
                  <a:cubicBezTo>
                    <a:pt x="1190947" y="871477"/>
                    <a:pt x="1214926" y="843502"/>
                    <a:pt x="1233310" y="809931"/>
                  </a:cubicBezTo>
                  <a:cubicBezTo>
                    <a:pt x="1270877" y="740392"/>
                    <a:pt x="1279669" y="660462"/>
                    <a:pt x="1256489" y="584529"/>
                  </a:cubicBezTo>
                  <a:cubicBezTo>
                    <a:pt x="1233310" y="508595"/>
                    <a:pt x="1181355" y="445450"/>
                    <a:pt x="1111017" y="407883"/>
                  </a:cubicBezTo>
                  <a:cubicBezTo>
                    <a:pt x="1027090" y="363921"/>
                    <a:pt x="931174" y="363122"/>
                    <a:pt x="849645" y="398291"/>
                  </a:cubicBezTo>
                  <a:lnTo>
                    <a:pt x="551506" y="228840"/>
                  </a:lnTo>
                  <a:cubicBezTo>
                    <a:pt x="549907" y="219248"/>
                    <a:pt x="547510" y="209656"/>
                    <a:pt x="544312" y="200065"/>
                  </a:cubicBezTo>
                  <a:cubicBezTo>
                    <a:pt x="523531" y="129726"/>
                    <a:pt x="475573" y="72177"/>
                    <a:pt x="410030" y="37807"/>
                  </a:cubicBezTo>
                  <a:cubicBezTo>
                    <a:pt x="276546" y="-32532"/>
                    <a:pt x="110292" y="17824"/>
                    <a:pt x="39155" y="148910"/>
                  </a:cubicBezTo>
                  <a:cubicBezTo>
                    <a:pt x="3985" y="212854"/>
                    <a:pt x="-3209" y="286389"/>
                    <a:pt x="17573" y="355129"/>
                  </a:cubicBezTo>
                  <a:cubicBezTo>
                    <a:pt x="38355" y="425468"/>
                    <a:pt x="86313" y="483017"/>
                    <a:pt x="151856" y="517387"/>
                  </a:cubicBezTo>
                  <a:cubicBezTo>
                    <a:pt x="192620" y="538968"/>
                    <a:pt x="237381" y="549359"/>
                    <a:pt x="280543" y="549359"/>
                  </a:cubicBezTo>
                  <a:cubicBezTo>
                    <a:pt x="312515" y="549359"/>
                    <a:pt x="344487" y="543764"/>
                    <a:pt x="374061" y="533373"/>
                  </a:cubicBezTo>
                  <a:lnTo>
                    <a:pt x="672200" y="702825"/>
                  </a:lnTo>
                  <a:cubicBezTo>
                    <a:pt x="674599" y="720410"/>
                    <a:pt x="677796" y="737195"/>
                    <a:pt x="682592" y="753980"/>
                  </a:cubicBezTo>
                  <a:cubicBezTo>
                    <a:pt x="704172" y="824319"/>
                    <a:pt x="749733" y="883467"/>
                    <a:pt x="812878" y="921034"/>
                  </a:cubicBezTo>
                  <a:lnTo>
                    <a:pt x="858438" y="1510119"/>
                  </a:lnTo>
                  <a:cubicBezTo>
                    <a:pt x="832860" y="1532499"/>
                    <a:pt x="810480" y="1559676"/>
                    <a:pt x="792895" y="1590848"/>
                  </a:cubicBezTo>
                  <a:cubicBezTo>
                    <a:pt x="756127" y="1659588"/>
                    <a:pt x="748134" y="1737920"/>
                    <a:pt x="770515" y="1812254"/>
                  </a:cubicBezTo>
                  <a:cubicBezTo>
                    <a:pt x="792895" y="1887389"/>
                    <a:pt x="844050" y="1948136"/>
                    <a:pt x="913589" y="1984903"/>
                  </a:cubicBezTo>
                  <a:cubicBezTo>
                    <a:pt x="957551" y="2008083"/>
                    <a:pt x="1004710" y="2019274"/>
                    <a:pt x="1051069" y="2019274"/>
                  </a:cubicBezTo>
                  <a:cubicBezTo>
                    <a:pt x="1155777" y="2019274"/>
                    <a:pt x="1257289" y="1964122"/>
                    <a:pt x="1310842" y="1866607"/>
                  </a:cubicBezTo>
                  <a:cubicBezTo>
                    <a:pt x="1347609" y="1798666"/>
                    <a:pt x="1355602" y="1720335"/>
                    <a:pt x="1333222" y="1646000"/>
                  </a:cubicBezTo>
                  <a:cubicBezTo>
                    <a:pt x="1313240" y="1578059"/>
                    <a:pt x="1269278" y="1521309"/>
                    <a:pt x="1209331" y="1482942"/>
                  </a:cubicBezTo>
                  <a:close/>
                </a:path>
              </a:pathLst>
            </a:custGeom>
            <a:grpFill/>
            <a:ln w="9525" cap="flat">
              <a:noFill/>
              <a:prstDash val="solid"/>
              <a:miter/>
            </a:ln>
          </p:spPr>
          <p:txBody>
            <a:bodyPr rtlCol="0" anchor="ctr"/>
            <a:lstStyle/>
            <a:p>
              <a:endParaRPr lang="es-MX"/>
            </a:p>
          </p:txBody>
        </p:sp>
        <p:sp>
          <p:nvSpPr>
            <p:cNvPr id="24" name="Forma libre: forma 54">
              <a:extLst>
                <a:ext uri="{FF2B5EF4-FFF2-40B4-BE49-F238E27FC236}">
                  <a16:creationId xmlns="" xmlns:a16="http://schemas.microsoft.com/office/drawing/2014/main" id="{A91422A2-B554-4E83-9CBC-3EA1CA777019}"/>
                </a:ext>
              </a:extLst>
            </p:cNvPr>
            <p:cNvSpPr/>
            <p:nvPr/>
          </p:nvSpPr>
          <p:spPr>
            <a:xfrm>
              <a:off x="3037285" y="1572253"/>
              <a:ext cx="559510" cy="551517"/>
            </a:xfrm>
            <a:custGeom>
              <a:avLst/>
              <a:gdLst>
                <a:gd name="connsiteX0" fmla="*/ 135672 w 559510"/>
                <a:gd name="connsiteY0" fmla="*/ 509926 h 551517"/>
                <a:gd name="connsiteX1" fmla="*/ 135672 w 559510"/>
                <a:gd name="connsiteY1" fmla="*/ 509926 h 551517"/>
                <a:gd name="connsiteX2" fmla="*/ 279546 w 559510"/>
                <a:gd name="connsiteY2" fmla="*/ 549891 h 551517"/>
                <a:gd name="connsiteX3" fmla="*/ 513741 w 559510"/>
                <a:gd name="connsiteY3" fmla="*/ 422003 h 551517"/>
                <a:gd name="connsiteX4" fmla="*/ 548910 w 559510"/>
                <a:gd name="connsiteY4" fmla="*/ 217381 h 551517"/>
                <a:gd name="connsiteX5" fmla="*/ 425018 w 559510"/>
                <a:gd name="connsiteY5" fmla="*/ 46331 h 551517"/>
                <a:gd name="connsiteX6" fmla="*/ 47748 w 559510"/>
                <a:gd name="connsiteY6" fmla="*/ 134254 h 551517"/>
                <a:gd name="connsiteX7" fmla="*/ 13378 w 559510"/>
                <a:gd name="connsiteY7" fmla="*/ 338875 h 551517"/>
                <a:gd name="connsiteX8" fmla="*/ 135672 w 559510"/>
                <a:gd name="connsiteY8" fmla="*/ 509926 h 55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9510" h="551517">
                  <a:moveTo>
                    <a:pt x="135672" y="509926"/>
                  </a:moveTo>
                  <a:lnTo>
                    <a:pt x="135672" y="509926"/>
                  </a:lnTo>
                  <a:cubicBezTo>
                    <a:pt x="180432" y="537102"/>
                    <a:pt x="229989" y="549891"/>
                    <a:pt x="279546" y="549891"/>
                  </a:cubicBezTo>
                  <a:cubicBezTo>
                    <a:pt x="371465" y="549891"/>
                    <a:pt x="461786" y="504330"/>
                    <a:pt x="513741" y="422003"/>
                  </a:cubicBezTo>
                  <a:cubicBezTo>
                    <a:pt x="552906" y="360456"/>
                    <a:pt x="564896" y="287720"/>
                    <a:pt x="548910" y="217381"/>
                  </a:cubicBezTo>
                  <a:cubicBezTo>
                    <a:pt x="532125" y="146244"/>
                    <a:pt x="488163" y="85497"/>
                    <a:pt x="425018" y="46331"/>
                  </a:cubicBezTo>
                  <a:cubicBezTo>
                    <a:pt x="296331" y="-32000"/>
                    <a:pt x="127679" y="7165"/>
                    <a:pt x="47748" y="134254"/>
                  </a:cubicBezTo>
                  <a:cubicBezTo>
                    <a:pt x="8583" y="195800"/>
                    <a:pt x="-3407" y="268537"/>
                    <a:pt x="13378" y="338875"/>
                  </a:cubicBezTo>
                  <a:cubicBezTo>
                    <a:pt x="28565" y="410812"/>
                    <a:pt x="72527" y="471559"/>
                    <a:pt x="135672" y="509926"/>
                  </a:cubicBezTo>
                  <a:close/>
                </a:path>
              </a:pathLst>
            </a:custGeom>
            <a:grpFill/>
            <a:ln w="9525" cap="flat">
              <a:noFill/>
              <a:prstDash val="solid"/>
              <a:miter/>
            </a:ln>
          </p:spPr>
          <p:txBody>
            <a:bodyPr rtlCol="0" anchor="ctr"/>
            <a:lstStyle/>
            <a:p>
              <a:endParaRPr lang="es-MX"/>
            </a:p>
          </p:txBody>
        </p:sp>
        <p:sp>
          <p:nvSpPr>
            <p:cNvPr id="25" name="Forma libre: forma 55">
              <a:extLst>
                <a:ext uri="{FF2B5EF4-FFF2-40B4-BE49-F238E27FC236}">
                  <a16:creationId xmlns="" xmlns:a16="http://schemas.microsoft.com/office/drawing/2014/main" id="{5686ABE6-A466-4571-BF72-4A41661FE81A}"/>
                </a:ext>
              </a:extLst>
            </p:cNvPr>
            <p:cNvSpPr/>
            <p:nvPr/>
          </p:nvSpPr>
          <p:spPr>
            <a:xfrm>
              <a:off x="2577397" y="2313554"/>
              <a:ext cx="2238042" cy="1055077"/>
            </a:xfrm>
            <a:custGeom>
              <a:avLst/>
              <a:gdLst>
                <a:gd name="connsiteX0" fmla="*/ 145554 w 2238041"/>
                <a:gd name="connsiteY0" fmla="*/ 1009139 h 1055076"/>
                <a:gd name="connsiteX1" fmla="*/ 299020 w 2238041"/>
                <a:gd name="connsiteY1" fmla="*/ 1052301 h 1055076"/>
                <a:gd name="connsiteX2" fmla="*/ 549201 w 2238041"/>
                <a:gd name="connsiteY2" fmla="*/ 915621 h 1055076"/>
                <a:gd name="connsiteX3" fmla="*/ 587567 w 2238041"/>
                <a:gd name="connsiteY3" fmla="*/ 820504 h 1055076"/>
                <a:gd name="connsiteX4" fmla="*/ 1131891 w 2238041"/>
                <a:gd name="connsiteY4" fmla="*/ 563129 h 1055076"/>
                <a:gd name="connsiteX5" fmla="*/ 1272568 w 2238041"/>
                <a:gd name="connsiteY5" fmla="*/ 598298 h 1055076"/>
                <a:gd name="connsiteX6" fmla="*/ 1394062 w 2238041"/>
                <a:gd name="connsiteY6" fmla="*/ 572721 h 1055076"/>
                <a:gd name="connsiteX7" fmla="*/ 1692201 w 2238041"/>
                <a:gd name="connsiteY7" fmla="*/ 742172 h 1055076"/>
                <a:gd name="connsiteX8" fmla="*/ 1694599 w 2238041"/>
                <a:gd name="connsiteY8" fmla="*/ 754961 h 1055076"/>
                <a:gd name="connsiteX9" fmla="*/ 1817691 w 2238041"/>
                <a:gd name="connsiteY9" fmla="*/ 924413 h 1055076"/>
                <a:gd name="connsiteX10" fmla="*/ 1962365 w 2238041"/>
                <a:gd name="connsiteY10" fmla="*/ 965177 h 1055076"/>
                <a:gd name="connsiteX11" fmla="*/ 2196560 w 2238041"/>
                <a:gd name="connsiteY11" fmla="*/ 837289 h 1055076"/>
                <a:gd name="connsiteX12" fmla="*/ 2230930 w 2238041"/>
                <a:gd name="connsiteY12" fmla="*/ 631869 h 1055076"/>
                <a:gd name="connsiteX13" fmla="*/ 2107038 w 2238041"/>
                <a:gd name="connsiteY13" fmla="*/ 461618 h 1055076"/>
                <a:gd name="connsiteX14" fmla="*/ 1869646 w 2238041"/>
                <a:gd name="connsiteY14" fmla="*/ 437639 h 1055076"/>
                <a:gd name="connsiteX15" fmla="*/ 1570707 w 2238041"/>
                <a:gd name="connsiteY15" fmla="*/ 268187 h 1055076"/>
                <a:gd name="connsiteX16" fmla="*/ 1565112 w 2238041"/>
                <a:gd name="connsiteY16" fmla="*/ 234616 h 1055076"/>
                <a:gd name="connsiteX17" fmla="*/ 1430830 w 2238041"/>
                <a:gd name="connsiteY17" fmla="*/ 49978 h 1055076"/>
                <a:gd name="connsiteX18" fmla="*/ 1019190 w 2238041"/>
                <a:gd name="connsiteY18" fmla="*/ 145095 h 1055076"/>
                <a:gd name="connsiteX19" fmla="*/ 979225 w 2238041"/>
                <a:gd name="connsiteY19" fmla="*/ 245807 h 1055076"/>
                <a:gd name="connsiteX20" fmla="*/ 434102 w 2238041"/>
                <a:gd name="connsiteY20" fmla="*/ 502382 h 1055076"/>
                <a:gd name="connsiteX21" fmla="*/ 50437 w 2238041"/>
                <a:gd name="connsiteY21" fmla="*/ 607090 h 1055076"/>
                <a:gd name="connsiteX22" fmla="*/ 13669 w 2238041"/>
                <a:gd name="connsiteY22" fmla="*/ 826898 h 1055076"/>
                <a:gd name="connsiteX23" fmla="*/ 145554 w 2238041"/>
                <a:gd name="connsiteY23" fmla="*/ 1009139 h 105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38041" h="1055076">
                  <a:moveTo>
                    <a:pt x="145554" y="1009139"/>
                  </a:moveTo>
                  <a:cubicBezTo>
                    <a:pt x="193512" y="1038713"/>
                    <a:pt x="247065" y="1052301"/>
                    <a:pt x="299020" y="1052301"/>
                  </a:cubicBezTo>
                  <a:cubicBezTo>
                    <a:pt x="397334" y="1052301"/>
                    <a:pt x="493250" y="1003544"/>
                    <a:pt x="549201" y="915621"/>
                  </a:cubicBezTo>
                  <a:cubicBezTo>
                    <a:pt x="567585" y="886046"/>
                    <a:pt x="581173" y="854074"/>
                    <a:pt x="587567" y="820504"/>
                  </a:cubicBezTo>
                  <a:lnTo>
                    <a:pt x="1131891" y="563129"/>
                  </a:lnTo>
                  <a:cubicBezTo>
                    <a:pt x="1176652" y="586309"/>
                    <a:pt x="1224610" y="598298"/>
                    <a:pt x="1272568" y="598298"/>
                  </a:cubicBezTo>
                  <a:cubicBezTo>
                    <a:pt x="1314132" y="598298"/>
                    <a:pt x="1355695" y="589506"/>
                    <a:pt x="1394062" y="572721"/>
                  </a:cubicBezTo>
                  <a:lnTo>
                    <a:pt x="1692201" y="742172"/>
                  </a:lnTo>
                  <a:cubicBezTo>
                    <a:pt x="1693000" y="746169"/>
                    <a:pt x="1693799" y="750165"/>
                    <a:pt x="1694599" y="754961"/>
                  </a:cubicBezTo>
                  <a:cubicBezTo>
                    <a:pt x="1711384" y="826099"/>
                    <a:pt x="1755346" y="886046"/>
                    <a:pt x="1817691" y="924413"/>
                  </a:cubicBezTo>
                  <a:cubicBezTo>
                    <a:pt x="1862452" y="951589"/>
                    <a:pt x="1912808" y="965177"/>
                    <a:pt x="1962365" y="965177"/>
                  </a:cubicBezTo>
                  <a:cubicBezTo>
                    <a:pt x="2054284" y="965177"/>
                    <a:pt x="2143806" y="919617"/>
                    <a:pt x="2196560" y="837289"/>
                  </a:cubicBezTo>
                  <a:cubicBezTo>
                    <a:pt x="2235725" y="775743"/>
                    <a:pt x="2247715" y="702207"/>
                    <a:pt x="2230930" y="631869"/>
                  </a:cubicBezTo>
                  <a:cubicBezTo>
                    <a:pt x="2214144" y="560731"/>
                    <a:pt x="2170183" y="499984"/>
                    <a:pt x="2107038" y="461618"/>
                  </a:cubicBezTo>
                  <a:cubicBezTo>
                    <a:pt x="2033502" y="416857"/>
                    <a:pt x="1945579" y="410462"/>
                    <a:pt x="1869646" y="437639"/>
                  </a:cubicBezTo>
                  <a:lnTo>
                    <a:pt x="1570707" y="268187"/>
                  </a:lnTo>
                  <a:cubicBezTo>
                    <a:pt x="1569109" y="256997"/>
                    <a:pt x="1567510" y="245807"/>
                    <a:pt x="1565112" y="234616"/>
                  </a:cubicBezTo>
                  <a:cubicBezTo>
                    <a:pt x="1546728" y="157084"/>
                    <a:pt x="1499569" y="91542"/>
                    <a:pt x="1430830" y="49978"/>
                  </a:cubicBezTo>
                  <a:cubicBezTo>
                    <a:pt x="1290952" y="-35547"/>
                    <a:pt x="1106313" y="7615"/>
                    <a:pt x="1019190" y="145095"/>
                  </a:cubicBezTo>
                  <a:cubicBezTo>
                    <a:pt x="999207" y="176267"/>
                    <a:pt x="986418" y="210637"/>
                    <a:pt x="979225" y="245807"/>
                  </a:cubicBezTo>
                  <a:lnTo>
                    <a:pt x="434102" y="502382"/>
                  </a:lnTo>
                  <a:cubicBezTo>
                    <a:pt x="299020" y="434441"/>
                    <a:pt x="131167" y="478403"/>
                    <a:pt x="50437" y="607090"/>
                  </a:cubicBezTo>
                  <a:cubicBezTo>
                    <a:pt x="8874" y="672633"/>
                    <a:pt x="-3915" y="750965"/>
                    <a:pt x="13669" y="826898"/>
                  </a:cubicBezTo>
                  <a:cubicBezTo>
                    <a:pt x="31254" y="904430"/>
                    <a:pt x="78413" y="968375"/>
                    <a:pt x="145554" y="1009139"/>
                  </a:cubicBezTo>
                  <a:close/>
                </a:path>
              </a:pathLst>
            </a:custGeom>
            <a:grpFill/>
            <a:ln w="9525" cap="flat">
              <a:noFill/>
              <a:prstDash val="solid"/>
              <a:miter/>
            </a:ln>
          </p:spPr>
          <p:txBody>
            <a:bodyPr rtlCol="0" anchor="ctr"/>
            <a:lstStyle/>
            <a:p>
              <a:endParaRPr lang="es-MX"/>
            </a:p>
          </p:txBody>
        </p:sp>
        <p:sp>
          <p:nvSpPr>
            <p:cNvPr id="26" name="Forma libre: forma 56">
              <a:extLst>
                <a:ext uri="{FF2B5EF4-FFF2-40B4-BE49-F238E27FC236}">
                  <a16:creationId xmlns="" xmlns:a16="http://schemas.microsoft.com/office/drawing/2014/main" id="{3B2A8985-2151-4F23-9C7E-A54BCD1F964E}"/>
                </a:ext>
              </a:extLst>
            </p:cNvPr>
            <p:cNvSpPr/>
            <p:nvPr/>
          </p:nvSpPr>
          <p:spPr>
            <a:xfrm>
              <a:off x="5814096" y="6307541"/>
              <a:ext cx="559510" cy="551517"/>
            </a:xfrm>
            <a:custGeom>
              <a:avLst/>
              <a:gdLst>
                <a:gd name="connsiteX0" fmla="*/ 289897 w 559510"/>
                <a:gd name="connsiteY0" fmla="*/ 6136 h 551517"/>
                <a:gd name="connsiteX1" fmla="*/ 6145 w 559510"/>
                <a:gd name="connsiteY1" fmla="*/ 269105 h 551517"/>
                <a:gd name="connsiteX2" fmla="*/ 79681 w 559510"/>
                <a:gd name="connsiteY2" fmla="*/ 462536 h 551517"/>
                <a:gd name="connsiteX3" fmla="*/ 272312 w 559510"/>
                <a:gd name="connsiteY3" fmla="*/ 548861 h 551517"/>
                <a:gd name="connsiteX4" fmla="*/ 281904 w 559510"/>
                <a:gd name="connsiteY4" fmla="*/ 548861 h 551517"/>
                <a:gd name="connsiteX5" fmla="*/ 470539 w 559510"/>
                <a:gd name="connsiteY5" fmla="*/ 474526 h 551517"/>
                <a:gd name="connsiteX6" fmla="*/ 556064 w 559510"/>
                <a:gd name="connsiteY6" fmla="*/ 285891 h 551517"/>
                <a:gd name="connsiteX7" fmla="*/ 483328 w 559510"/>
                <a:gd name="connsiteY7" fmla="*/ 92460 h 551517"/>
                <a:gd name="connsiteX8" fmla="*/ 289897 w 559510"/>
                <a:gd name="connsiteY8" fmla="*/ 6136 h 55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9510" h="551517">
                  <a:moveTo>
                    <a:pt x="289897" y="6136"/>
                  </a:moveTo>
                  <a:cubicBezTo>
                    <a:pt x="138829" y="1339"/>
                    <a:pt x="10941" y="119636"/>
                    <a:pt x="6145" y="269105"/>
                  </a:cubicBezTo>
                  <a:cubicBezTo>
                    <a:pt x="3747" y="341042"/>
                    <a:pt x="30124" y="409782"/>
                    <a:pt x="79681" y="462536"/>
                  </a:cubicBezTo>
                  <a:cubicBezTo>
                    <a:pt x="130037" y="516089"/>
                    <a:pt x="198777" y="547262"/>
                    <a:pt x="272312" y="548861"/>
                  </a:cubicBezTo>
                  <a:cubicBezTo>
                    <a:pt x="275509" y="548861"/>
                    <a:pt x="278707" y="548861"/>
                    <a:pt x="281904" y="548861"/>
                  </a:cubicBezTo>
                  <a:cubicBezTo>
                    <a:pt x="352242" y="548861"/>
                    <a:pt x="418584" y="522484"/>
                    <a:pt x="470539" y="474526"/>
                  </a:cubicBezTo>
                  <a:cubicBezTo>
                    <a:pt x="523293" y="424969"/>
                    <a:pt x="553666" y="357828"/>
                    <a:pt x="556064" y="285891"/>
                  </a:cubicBezTo>
                  <a:cubicBezTo>
                    <a:pt x="558462" y="213954"/>
                    <a:pt x="532884" y="145214"/>
                    <a:pt x="483328" y="92460"/>
                  </a:cubicBezTo>
                  <a:cubicBezTo>
                    <a:pt x="432172" y="39706"/>
                    <a:pt x="364232" y="8533"/>
                    <a:pt x="289897" y="6136"/>
                  </a:cubicBezTo>
                  <a:close/>
                </a:path>
              </a:pathLst>
            </a:custGeom>
            <a:grpFill/>
            <a:ln w="9525" cap="flat">
              <a:noFill/>
              <a:prstDash val="solid"/>
              <a:miter/>
            </a:ln>
          </p:spPr>
          <p:txBody>
            <a:bodyPr rtlCol="0" anchor="ctr"/>
            <a:lstStyle/>
            <a:p>
              <a:endParaRPr lang="es-MX"/>
            </a:p>
          </p:txBody>
        </p:sp>
        <p:sp>
          <p:nvSpPr>
            <p:cNvPr id="27" name="Forma libre: forma 57">
              <a:extLst>
                <a:ext uri="{FF2B5EF4-FFF2-40B4-BE49-F238E27FC236}">
                  <a16:creationId xmlns="" xmlns:a16="http://schemas.microsoft.com/office/drawing/2014/main" id="{248A9D3A-4FF1-43CB-B877-1AA5D3D20B00}"/>
                </a:ext>
              </a:extLst>
            </p:cNvPr>
            <p:cNvSpPr/>
            <p:nvPr/>
          </p:nvSpPr>
          <p:spPr>
            <a:xfrm>
              <a:off x="8592425" y="4729491"/>
              <a:ext cx="559510" cy="551517"/>
            </a:xfrm>
            <a:custGeom>
              <a:avLst/>
              <a:gdLst>
                <a:gd name="connsiteX0" fmla="*/ 425018 w 559510"/>
                <a:gd name="connsiteY0" fmla="*/ 46331 h 551517"/>
                <a:gd name="connsiteX1" fmla="*/ 47748 w 559510"/>
                <a:gd name="connsiteY1" fmla="*/ 134254 h 551517"/>
                <a:gd name="connsiteX2" fmla="*/ 13378 w 559510"/>
                <a:gd name="connsiteY2" fmla="*/ 339675 h 551517"/>
                <a:gd name="connsiteX3" fmla="*/ 136471 w 559510"/>
                <a:gd name="connsiteY3" fmla="*/ 509126 h 551517"/>
                <a:gd name="connsiteX4" fmla="*/ 280345 w 559510"/>
                <a:gd name="connsiteY4" fmla="*/ 549891 h 551517"/>
                <a:gd name="connsiteX5" fmla="*/ 513740 w 559510"/>
                <a:gd name="connsiteY5" fmla="*/ 422003 h 551517"/>
                <a:gd name="connsiteX6" fmla="*/ 548111 w 559510"/>
                <a:gd name="connsiteY6" fmla="*/ 216582 h 551517"/>
                <a:gd name="connsiteX7" fmla="*/ 425018 w 559510"/>
                <a:gd name="connsiteY7" fmla="*/ 46331 h 55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9510" h="551517">
                  <a:moveTo>
                    <a:pt x="425018" y="46331"/>
                  </a:moveTo>
                  <a:cubicBezTo>
                    <a:pt x="296331" y="-32000"/>
                    <a:pt x="126879" y="7165"/>
                    <a:pt x="47748" y="134254"/>
                  </a:cubicBezTo>
                  <a:cubicBezTo>
                    <a:pt x="8583" y="195801"/>
                    <a:pt x="-3407" y="268537"/>
                    <a:pt x="13378" y="339675"/>
                  </a:cubicBezTo>
                  <a:cubicBezTo>
                    <a:pt x="30163" y="410812"/>
                    <a:pt x="74125" y="470760"/>
                    <a:pt x="136471" y="509126"/>
                  </a:cubicBezTo>
                  <a:cubicBezTo>
                    <a:pt x="181232" y="537102"/>
                    <a:pt x="231587" y="549891"/>
                    <a:pt x="280345" y="549891"/>
                  </a:cubicBezTo>
                  <a:cubicBezTo>
                    <a:pt x="372265" y="549891"/>
                    <a:pt x="461786" y="504330"/>
                    <a:pt x="513740" y="422003"/>
                  </a:cubicBezTo>
                  <a:cubicBezTo>
                    <a:pt x="552906" y="360456"/>
                    <a:pt x="564896" y="287720"/>
                    <a:pt x="548111" y="216582"/>
                  </a:cubicBezTo>
                  <a:cubicBezTo>
                    <a:pt x="532125" y="144645"/>
                    <a:pt x="488163" y="84698"/>
                    <a:pt x="425018" y="46331"/>
                  </a:cubicBezTo>
                  <a:close/>
                </a:path>
              </a:pathLst>
            </a:custGeom>
            <a:grpFill/>
            <a:ln w="9525" cap="flat">
              <a:noFill/>
              <a:prstDash val="solid"/>
              <a:miter/>
            </a:ln>
          </p:spPr>
          <p:txBody>
            <a:bodyPr rtlCol="0" anchor="ctr"/>
            <a:lstStyle/>
            <a:p>
              <a:endParaRPr lang="es-MX"/>
            </a:p>
          </p:txBody>
        </p:sp>
        <p:sp>
          <p:nvSpPr>
            <p:cNvPr id="28" name="Forma libre: forma 58">
              <a:extLst>
                <a:ext uri="{FF2B5EF4-FFF2-40B4-BE49-F238E27FC236}">
                  <a16:creationId xmlns="" xmlns:a16="http://schemas.microsoft.com/office/drawing/2014/main" id="{BD03FFDD-6AEF-4E63-9437-55508A19CCE6}"/>
                </a:ext>
              </a:extLst>
            </p:cNvPr>
            <p:cNvSpPr/>
            <p:nvPr/>
          </p:nvSpPr>
          <p:spPr>
            <a:xfrm>
              <a:off x="7370294" y="3485361"/>
              <a:ext cx="2238042" cy="1055077"/>
            </a:xfrm>
            <a:custGeom>
              <a:avLst/>
              <a:gdLst>
                <a:gd name="connsiteX0" fmla="*/ 2229840 w 2238041"/>
                <a:gd name="connsiteY0" fmla="*/ 230588 h 1055076"/>
                <a:gd name="connsiteX1" fmla="*/ 2097955 w 2238041"/>
                <a:gd name="connsiteY1" fmla="*/ 49147 h 1055076"/>
                <a:gd name="connsiteX2" fmla="*/ 1694308 w 2238041"/>
                <a:gd name="connsiteY2" fmla="*/ 142665 h 1055076"/>
                <a:gd name="connsiteX3" fmla="*/ 1655941 w 2238041"/>
                <a:gd name="connsiteY3" fmla="*/ 237781 h 1055076"/>
                <a:gd name="connsiteX4" fmla="*/ 1111618 w 2238041"/>
                <a:gd name="connsiteY4" fmla="*/ 494357 h 1055076"/>
                <a:gd name="connsiteX5" fmla="*/ 850246 w 2238041"/>
                <a:gd name="connsiteY5" fmla="*/ 484765 h 1055076"/>
                <a:gd name="connsiteX6" fmla="*/ 552107 w 2238041"/>
                <a:gd name="connsiteY6" fmla="*/ 315314 h 1055076"/>
                <a:gd name="connsiteX7" fmla="*/ 549709 w 2238041"/>
                <a:gd name="connsiteY7" fmla="*/ 304123 h 1055076"/>
                <a:gd name="connsiteX8" fmla="*/ 425818 w 2238041"/>
                <a:gd name="connsiteY8" fmla="*/ 133073 h 1055076"/>
                <a:gd name="connsiteX9" fmla="*/ 425818 w 2238041"/>
                <a:gd name="connsiteY9" fmla="*/ 133073 h 1055076"/>
                <a:gd name="connsiteX10" fmla="*/ 47749 w 2238041"/>
                <a:gd name="connsiteY10" fmla="*/ 220996 h 1055076"/>
                <a:gd name="connsiteX11" fmla="*/ 13378 w 2238041"/>
                <a:gd name="connsiteY11" fmla="*/ 426416 h 1055076"/>
                <a:gd name="connsiteX12" fmla="*/ 136471 w 2238041"/>
                <a:gd name="connsiteY12" fmla="*/ 595868 h 1055076"/>
                <a:gd name="connsiteX13" fmla="*/ 280345 w 2238041"/>
                <a:gd name="connsiteY13" fmla="*/ 636633 h 1055076"/>
                <a:gd name="connsiteX14" fmla="*/ 373863 w 2238041"/>
                <a:gd name="connsiteY14" fmla="*/ 620647 h 1055076"/>
                <a:gd name="connsiteX15" fmla="*/ 672801 w 2238041"/>
                <a:gd name="connsiteY15" fmla="*/ 790098 h 1055076"/>
                <a:gd name="connsiteX16" fmla="*/ 678397 w 2238041"/>
                <a:gd name="connsiteY16" fmla="*/ 823669 h 1055076"/>
                <a:gd name="connsiteX17" fmla="*/ 811880 w 2238041"/>
                <a:gd name="connsiteY17" fmla="*/ 1007508 h 1055076"/>
                <a:gd name="connsiteX18" fmla="*/ 968543 w 2238041"/>
                <a:gd name="connsiteY18" fmla="*/ 1051469 h 1055076"/>
                <a:gd name="connsiteX19" fmla="*/ 1223520 w 2238041"/>
                <a:gd name="connsiteY19" fmla="*/ 912391 h 1055076"/>
                <a:gd name="connsiteX20" fmla="*/ 1263485 w 2238041"/>
                <a:gd name="connsiteY20" fmla="*/ 811679 h 1055076"/>
                <a:gd name="connsiteX21" fmla="*/ 1807808 w 2238041"/>
                <a:gd name="connsiteY21" fmla="*/ 555104 h 1055076"/>
                <a:gd name="connsiteX22" fmla="*/ 1942091 w 2238041"/>
                <a:gd name="connsiteY22" fmla="*/ 587076 h 1055076"/>
                <a:gd name="connsiteX23" fmla="*/ 2192272 w 2238041"/>
                <a:gd name="connsiteY23" fmla="*/ 450395 h 1055076"/>
                <a:gd name="connsiteX24" fmla="*/ 2229840 w 2238041"/>
                <a:gd name="connsiteY24" fmla="*/ 230588 h 105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38041" h="1055076">
                  <a:moveTo>
                    <a:pt x="2229840" y="230588"/>
                  </a:moveTo>
                  <a:cubicBezTo>
                    <a:pt x="2212255" y="154654"/>
                    <a:pt x="2165096" y="90710"/>
                    <a:pt x="2097955" y="49147"/>
                  </a:cubicBezTo>
                  <a:cubicBezTo>
                    <a:pt x="1960475" y="-34780"/>
                    <a:pt x="1779833" y="7583"/>
                    <a:pt x="1694308" y="142665"/>
                  </a:cubicBezTo>
                  <a:cubicBezTo>
                    <a:pt x="1675924" y="172239"/>
                    <a:pt x="1663135" y="204211"/>
                    <a:pt x="1655941" y="237781"/>
                  </a:cubicBezTo>
                  <a:lnTo>
                    <a:pt x="1111618" y="494357"/>
                  </a:lnTo>
                  <a:cubicBezTo>
                    <a:pt x="1028490" y="450395"/>
                    <a:pt x="932574" y="449596"/>
                    <a:pt x="850246" y="484765"/>
                  </a:cubicBezTo>
                  <a:lnTo>
                    <a:pt x="552107" y="315314"/>
                  </a:lnTo>
                  <a:cubicBezTo>
                    <a:pt x="551308" y="311317"/>
                    <a:pt x="550509" y="307321"/>
                    <a:pt x="549709" y="304123"/>
                  </a:cubicBezTo>
                  <a:cubicBezTo>
                    <a:pt x="532924" y="232986"/>
                    <a:pt x="488962" y="172239"/>
                    <a:pt x="425818" y="133073"/>
                  </a:cubicBezTo>
                  <a:lnTo>
                    <a:pt x="425818" y="133073"/>
                  </a:lnTo>
                  <a:cubicBezTo>
                    <a:pt x="297130" y="54741"/>
                    <a:pt x="127679" y="93907"/>
                    <a:pt x="47749" y="220996"/>
                  </a:cubicBezTo>
                  <a:cubicBezTo>
                    <a:pt x="8583" y="282542"/>
                    <a:pt x="-3407" y="355279"/>
                    <a:pt x="13378" y="426416"/>
                  </a:cubicBezTo>
                  <a:cubicBezTo>
                    <a:pt x="30164" y="497554"/>
                    <a:pt x="74126" y="558301"/>
                    <a:pt x="136471" y="595868"/>
                  </a:cubicBezTo>
                  <a:cubicBezTo>
                    <a:pt x="181232" y="623044"/>
                    <a:pt x="230788" y="636633"/>
                    <a:pt x="280345" y="636633"/>
                  </a:cubicBezTo>
                  <a:cubicBezTo>
                    <a:pt x="312317" y="636633"/>
                    <a:pt x="344289" y="631037"/>
                    <a:pt x="373863" y="620647"/>
                  </a:cubicBezTo>
                  <a:lnTo>
                    <a:pt x="672801" y="790098"/>
                  </a:lnTo>
                  <a:cubicBezTo>
                    <a:pt x="674400" y="801288"/>
                    <a:pt x="675999" y="812479"/>
                    <a:pt x="678397" y="823669"/>
                  </a:cubicBezTo>
                  <a:cubicBezTo>
                    <a:pt x="696780" y="900402"/>
                    <a:pt x="743939" y="965945"/>
                    <a:pt x="811880" y="1007508"/>
                  </a:cubicBezTo>
                  <a:cubicBezTo>
                    <a:pt x="860637" y="1037882"/>
                    <a:pt x="914990" y="1051469"/>
                    <a:pt x="968543" y="1051469"/>
                  </a:cubicBezTo>
                  <a:cubicBezTo>
                    <a:pt x="1068455" y="1051469"/>
                    <a:pt x="1166770" y="1001913"/>
                    <a:pt x="1223520" y="912391"/>
                  </a:cubicBezTo>
                  <a:cubicBezTo>
                    <a:pt x="1243502" y="881218"/>
                    <a:pt x="1256291" y="846849"/>
                    <a:pt x="1263485" y="811679"/>
                  </a:cubicBezTo>
                  <a:lnTo>
                    <a:pt x="1807808" y="555104"/>
                  </a:lnTo>
                  <a:cubicBezTo>
                    <a:pt x="1850172" y="576685"/>
                    <a:pt x="1896531" y="587076"/>
                    <a:pt x="1942091" y="587076"/>
                  </a:cubicBezTo>
                  <a:cubicBezTo>
                    <a:pt x="2040405" y="587076"/>
                    <a:pt x="2137120" y="538318"/>
                    <a:pt x="2192272" y="450395"/>
                  </a:cubicBezTo>
                  <a:cubicBezTo>
                    <a:pt x="2234635" y="384053"/>
                    <a:pt x="2247424" y="305722"/>
                    <a:pt x="2229840" y="230588"/>
                  </a:cubicBezTo>
                  <a:close/>
                </a:path>
              </a:pathLst>
            </a:custGeom>
            <a:grpFill/>
            <a:ln w="9525" cap="flat">
              <a:noFill/>
              <a:prstDash val="solid"/>
              <a:miter/>
            </a:ln>
          </p:spPr>
          <p:txBody>
            <a:bodyPr rtlCol="0" anchor="ctr"/>
            <a:lstStyle/>
            <a:p>
              <a:endParaRPr lang="es-MX"/>
            </a:p>
          </p:txBody>
        </p:sp>
        <p:sp>
          <p:nvSpPr>
            <p:cNvPr id="29" name="Forma libre: forma 59">
              <a:extLst>
                <a:ext uri="{FF2B5EF4-FFF2-40B4-BE49-F238E27FC236}">
                  <a16:creationId xmlns="" xmlns:a16="http://schemas.microsoft.com/office/drawing/2014/main" id="{CD7D8EEC-3E3E-46C0-8472-FBC0ABFF89C6}"/>
                </a:ext>
              </a:extLst>
            </p:cNvPr>
            <p:cNvSpPr/>
            <p:nvPr/>
          </p:nvSpPr>
          <p:spPr>
            <a:xfrm>
              <a:off x="8592227" y="1572784"/>
              <a:ext cx="559510" cy="551517"/>
            </a:xfrm>
            <a:custGeom>
              <a:avLst/>
              <a:gdLst>
                <a:gd name="connsiteX0" fmla="*/ 282141 w 559510"/>
                <a:gd name="connsiteY0" fmla="*/ 549359 h 551517"/>
                <a:gd name="connsiteX1" fmla="*/ 410829 w 559510"/>
                <a:gd name="connsiteY1" fmla="*/ 517387 h 551517"/>
                <a:gd name="connsiteX2" fmla="*/ 545112 w 559510"/>
                <a:gd name="connsiteY2" fmla="*/ 355929 h 551517"/>
                <a:gd name="connsiteX3" fmla="*/ 523530 w 559510"/>
                <a:gd name="connsiteY3" fmla="*/ 148910 h 551517"/>
                <a:gd name="connsiteX4" fmla="*/ 151856 w 559510"/>
                <a:gd name="connsiteY4" fmla="*/ 37807 h 551517"/>
                <a:gd name="connsiteX5" fmla="*/ 151856 w 559510"/>
                <a:gd name="connsiteY5" fmla="*/ 37807 h 551517"/>
                <a:gd name="connsiteX6" fmla="*/ 17573 w 559510"/>
                <a:gd name="connsiteY6" fmla="*/ 200065 h 551517"/>
                <a:gd name="connsiteX7" fmla="*/ 39154 w 559510"/>
                <a:gd name="connsiteY7" fmla="*/ 407084 h 551517"/>
                <a:gd name="connsiteX8" fmla="*/ 282141 w 559510"/>
                <a:gd name="connsiteY8" fmla="*/ 549359 h 55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9510" h="551517">
                  <a:moveTo>
                    <a:pt x="282141" y="549359"/>
                  </a:moveTo>
                  <a:cubicBezTo>
                    <a:pt x="326103" y="549359"/>
                    <a:pt x="370065" y="538969"/>
                    <a:pt x="410829" y="517387"/>
                  </a:cubicBezTo>
                  <a:cubicBezTo>
                    <a:pt x="476372" y="483017"/>
                    <a:pt x="523530" y="425468"/>
                    <a:pt x="545112" y="355929"/>
                  </a:cubicBezTo>
                  <a:cubicBezTo>
                    <a:pt x="565893" y="286389"/>
                    <a:pt x="558700" y="212854"/>
                    <a:pt x="523530" y="148910"/>
                  </a:cubicBezTo>
                  <a:cubicBezTo>
                    <a:pt x="452393" y="17824"/>
                    <a:pt x="285339" y="-32532"/>
                    <a:pt x="151856" y="37807"/>
                  </a:cubicBezTo>
                  <a:lnTo>
                    <a:pt x="151856" y="37807"/>
                  </a:lnTo>
                  <a:cubicBezTo>
                    <a:pt x="86313" y="72177"/>
                    <a:pt x="39154" y="129726"/>
                    <a:pt x="17573" y="200065"/>
                  </a:cubicBezTo>
                  <a:cubicBezTo>
                    <a:pt x="-3208" y="269604"/>
                    <a:pt x="3985" y="343140"/>
                    <a:pt x="39154" y="407084"/>
                  </a:cubicBezTo>
                  <a:cubicBezTo>
                    <a:pt x="88711" y="497405"/>
                    <a:pt x="183828" y="549359"/>
                    <a:pt x="282141" y="549359"/>
                  </a:cubicBezTo>
                  <a:close/>
                </a:path>
              </a:pathLst>
            </a:custGeom>
            <a:grpFill/>
            <a:ln w="9525" cap="flat">
              <a:noFill/>
              <a:prstDash val="solid"/>
              <a:miter/>
            </a:ln>
          </p:spPr>
          <p:txBody>
            <a:bodyPr rtlCol="0" anchor="ctr"/>
            <a:lstStyle/>
            <a:p>
              <a:endParaRPr lang="es-MX"/>
            </a:p>
          </p:txBody>
        </p:sp>
        <p:sp>
          <p:nvSpPr>
            <p:cNvPr id="30" name="Forma libre: forma 60">
              <a:extLst>
                <a:ext uri="{FF2B5EF4-FFF2-40B4-BE49-F238E27FC236}">
                  <a16:creationId xmlns="" xmlns:a16="http://schemas.microsoft.com/office/drawing/2014/main" id="{3DCD771C-0B75-4323-87A8-63290615A13D}"/>
                </a:ext>
              </a:extLst>
            </p:cNvPr>
            <p:cNvSpPr/>
            <p:nvPr/>
          </p:nvSpPr>
          <p:spPr>
            <a:xfrm>
              <a:off x="6221877" y="2363111"/>
              <a:ext cx="607469" cy="599476"/>
            </a:xfrm>
            <a:custGeom>
              <a:avLst/>
              <a:gdLst>
                <a:gd name="connsiteX0" fmla="*/ 148283 w 607468"/>
                <a:gd name="connsiteY0" fmla="*/ 553537 h 599475"/>
                <a:gd name="connsiteX1" fmla="*/ 148283 w 607468"/>
                <a:gd name="connsiteY1" fmla="*/ 553537 h 599475"/>
                <a:gd name="connsiteX2" fmla="*/ 304147 w 607468"/>
                <a:gd name="connsiteY2" fmla="*/ 597499 h 599475"/>
                <a:gd name="connsiteX3" fmla="*/ 559124 w 607468"/>
                <a:gd name="connsiteY3" fmla="*/ 458421 h 599475"/>
                <a:gd name="connsiteX4" fmla="*/ 596691 w 607468"/>
                <a:gd name="connsiteY4" fmla="*/ 234616 h 599475"/>
                <a:gd name="connsiteX5" fmla="*/ 462408 w 607468"/>
                <a:gd name="connsiteY5" fmla="*/ 49978 h 599475"/>
                <a:gd name="connsiteX6" fmla="*/ 51568 w 607468"/>
                <a:gd name="connsiteY6" fmla="*/ 145095 h 599475"/>
                <a:gd name="connsiteX7" fmla="*/ 14000 w 607468"/>
                <a:gd name="connsiteY7" fmla="*/ 368100 h 599475"/>
                <a:gd name="connsiteX8" fmla="*/ 148283 w 607468"/>
                <a:gd name="connsiteY8" fmla="*/ 553537 h 59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468" h="599475">
                  <a:moveTo>
                    <a:pt x="148283" y="553537"/>
                  </a:moveTo>
                  <a:lnTo>
                    <a:pt x="148283" y="553537"/>
                  </a:lnTo>
                  <a:cubicBezTo>
                    <a:pt x="197040" y="583112"/>
                    <a:pt x="251393" y="597499"/>
                    <a:pt x="304147" y="597499"/>
                  </a:cubicBezTo>
                  <a:cubicBezTo>
                    <a:pt x="404059" y="597499"/>
                    <a:pt x="502373" y="547942"/>
                    <a:pt x="559124" y="458421"/>
                  </a:cubicBezTo>
                  <a:cubicBezTo>
                    <a:pt x="601486" y="391279"/>
                    <a:pt x="614275" y="311349"/>
                    <a:pt x="596691" y="234616"/>
                  </a:cubicBezTo>
                  <a:cubicBezTo>
                    <a:pt x="578307" y="157084"/>
                    <a:pt x="531148" y="91542"/>
                    <a:pt x="462408" y="49978"/>
                  </a:cubicBezTo>
                  <a:cubicBezTo>
                    <a:pt x="322531" y="-35547"/>
                    <a:pt x="137892" y="7615"/>
                    <a:pt x="51568" y="145095"/>
                  </a:cubicBezTo>
                  <a:cubicBezTo>
                    <a:pt x="9205" y="212236"/>
                    <a:pt x="-4383" y="291367"/>
                    <a:pt x="14000" y="368100"/>
                  </a:cubicBezTo>
                  <a:cubicBezTo>
                    <a:pt x="32384" y="445632"/>
                    <a:pt x="79543" y="511974"/>
                    <a:pt x="148283" y="553537"/>
                  </a:cubicBezTo>
                  <a:close/>
                </a:path>
              </a:pathLst>
            </a:custGeom>
            <a:grpFill/>
            <a:ln w="9525" cap="flat">
              <a:noFill/>
              <a:prstDash val="solid"/>
              <a:miter/>
            </a:ln>
          </p:spPr>
          <p:txBody>
            <a:bodyPr rtlCol="0" anchor="ctr"/>
            <a:lstStyle/>
            <a:p>
              <a:endParaRPr lang="es-MX"/>
            </a:p>
          </p:txBody>
        </p:sp>
        <p:sp>
          <p:nvSpPr>
            <p:cNvPr id="31" name="Forma libre: forma 61">
              <a:extLst>
                <a:ext uri="{FF2B5EF4-FFF2-40B4-BE49-F238E27FC236}">
                  <a16:creationId xmlns="" xmlns:a16="http://schemas.microsoft.com/office/drawing/2014/main" id="{C7D0D20F-A39F-42ED-87A3-92FA30329D34}"/>
                </a:ext>
              </a:extLst>
            </p:cNvPr>
            <p:cNvSpPr/>
            <p:nvPr/>
          </p:nvSpPr>
          <p:spPr>
            <a:xfrm>
              <a:off x="6221877" y="3876986"/>
              <a:ext cx="607469" cy="599476"/>
            </a:xfrm>
            <a:custGeom>
              <a:avLst/>
              <a:gdLst>
                <a:gd name="connsiteX0" fmla="*/ 148283 w 607468"/>
                <a:gd name="connsiteY0" fmla="*/ 553537 h 599475"/>
                <a:gd name="connsiteX1" fmla="*/ 148283 w 607468"/>
                <a:gd name="connsiteY1" fmla="*/ 553537 h 599475"/>
                <a:gd name="connsiteX2" fmla="*/ 304147 w 607468"/>
                <a:gd name="connsiteY2" fmla="*/ 597499 h 599475"/>
                <a:gd name="connsiteX3" fmla="*/ 559124 w 607468"/>
                <a:gd name="connsiteY3" fmla="*/ 458421 h 599475"/>
                <a:gd name="connsiteX4" fmla="*/ 596691 w 607468"/>
                <a:gd name="connsiteY4" fmla="*/ 234617 h 599475"/>
                <a:gd name="connsiteX5" fmla="*/ 462408 w 607468"/>
                <a:gd name="connsiteY5" fmla="*/ 49978 h 599475"/>
                <a:gd name="connsiteX6" fmla="*/ 51568 w 607468"/>
                <a:gd name="connsiteY6" fmla="*/ 145095 h 599475"/>
                <a:gd name="connsiteX7" fmla="*/ 14000 w 607468"/>
                <a:gd name="connsiteY7" fmla="*/ 368099 h 599475"/>
                <a:gd name="connsiteX8" fmla="*/ 148283 w 607468"/>
                <a:gd name="connsiteY8" fmla="*/ 553537 h 59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468" h="599475">
                  <a:moveTo>
                    <a:pt x="148283" y="553537"/>
                  </a:moveTo>
                  <a:lnTo>
                    <a:pt x="148283" y="553537"/>
                  </a:lnTo>
                  <a:cubicBezTo>
                    <a:pt x="197040" y="583112"/>
                    <a:pt x="251393" y="597499"/>
                    <a:pt x="304147" y="597499"/>
                  </a:cubicBezTo>
                  <a:cubicBezTo>
                    <a:pt x="404059" y="597499"/>
                    <a:pt x="502373" y="547942"/>
                    <a:pt x="559124" y="458421"/>
                  </a:cubicBezTo>
                  <a:cubicBezTo>
                    <a:pt x="601486" y="391279"/>
                    <a:pt x="614275" y="312148"/>
                    <a:pt x="596691" y="234617"/>
                  </a:cubicBezTo>
                  <a:cubicBezTo>
                    <a:pt x="578307" y="157084"/>
                    <a:pt x="531148" y="91542"/>
                    <a:pt x="462408" y="49978"/>
                  </a:cubicBezTo>
                  <a:cubicBezTo>
                    <a:pt x="322531" y="-35547"/>
                    <a:pt x="137892" y="7615"/>
                    <a:pt x="51568" y="145095"/>
                  </a:cubicBezTo>
                  <a:cubicBezTo>
                    <a:pt x="9205" y="212236"/>
                    <a:pt x="-4383" y="291367"/>
                    <a:pt x="14000" y="368099"/>
                  </a:cubicBezTo>
                  <a:cubicBezTo>
                    <a:pt x="32384" y="446431"/>
                    <a:pt x="79543" y="511974"/>
                    <a:pt x="148283" y="553537"/>
                  </a:cubicBezTo>
                  <a:close/>
                </a:path>
              </a:pathLst>
            </a:custGeom>
            <a:grpFill/>
            <a:ln w="9525" cap="flat">
              <a:noFill/>
              <a:prstDash val="solid"/>
              <a:miter/>
            </a:ln>
          </p:spPr>
          <p:txBody>
            <a:bodyPr rtlCol="0" anchor="ctr"/>
            <a:lstStyle/>
            <a:p>
              <a:endParaRPr lang="es-MX"/>
            </a:p>
          </p:txBody>
        </p:sp>
        <p:sp>
          <p:nvSpPr>
            <p:cNvPr id="32" name="Forma libre: forma 62">
              <a:extLst>
                <a:ext uri="{FF2B5EF4-FFF2-40B4-BE49-F238E27FC236}">
                  <a16:creationId xmlns="" xmlns:a16="http://schemas.microsoft.com/office/drawing/2014/main" id="{2D83DD3F-EF05-4A36-942C-210FE4D980AD}"/>
                </a:ext>
              </a:extLst>
            </p:cNvPr>
            <p:cNvSpPr/>
            <p:nvPr/>
          </p:nvSpPr>
          <p:spPr>
            <a:xfrm>
              <a:off x="4915819" y="3119858"/>
              <a:ext cx="607469" cy="599476"/>
            </a:xfrm>
            <a:custGeom>
              <a:avLst/>
              <a:gdLst>
                <a:gd name="connsiteX0" fmla="*/ 51568 w 607468"/>
                <a:gd name="connsiteY0" fmla="*/ 145285 h 599475"/>
                <a:gd name="connsiteX1" fmla="*/ 14001 w 607468"/>
                <a:gd name="connsiteY1" fmla="*/ 368290 h 599475"/>
                <a:gd name="connsiteX2" fmla="*/ 148283 w 607468"/>
                <a:gd name="connsiteY2" fmla="*/ 553728 h 599475"/>
                <a:gd name="connsiteX3" fmla="*/ 148283 w 607468"/>
                <a:gd name="connsiteY3" fmla="*/ 553728 h 599475"/>
                <a:gd name="connsiteX4" fmla="*/ 304147 w 607468"/>
                <a:gd name="connsiteY4" fmla="*/ 597689 h 599475"/>
                <a:gd name="connsiteX5" fmla="*/ 559124 w 607468"/>
                <a:gd name="connsiteY5" fmla="*/ 458611 h 599475"/>
                <a:gd name="connsiteX6" fmla="*/ 595891 w 607468"/>
                <a:gd name="connsiteY6" fmla="*/ 234807 h 599475"/>
                <a:gd name="connsiteX7" fmla="*/ 461609 w 607468"/>
                <a:gd name="connsiteY7" fmla="*/ 50168 h 599475"/>
                <a:gd name="connsiteX8" fmla="*/ 51568 w 607468"/>
                <a:gd name="connsiteY8" fmla="*/ 145285 h 59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468" h="599475">
                  <a:moveTo>
                    <a:pt x="51568" y="145285"/>
                  </a:moveTo>
                  <a:cubicBezTo>
                    <a:pt x="9205" y="212426"/>
                    <a:pt x="-4384" y="291557"/>
                    <a:pt x="14001" y="368290"/>
                  </a:cubicBezTo>
                  <a:cubicBezTo>
                    <a:pt x="32384" y="445822"/>
                    <a:pt x="79543" y="511365"/>
                    <a:pt x="148283" y="553728"/>
                  </a:cubicBezTo>
                  <a:lnTo>
                    <a:pt x="148283" y="553728"/>
                  </a:lnTo>
                  <a:cubicBezTo>
                    <a:pt x="197040" y="583302"/>
                    <a:pt x="250594" y="597689"/>
                    <a:pt x="304147" y="597689"/>
                  </a:cubicBezTo>
                  <a:cubicBezTo>
                    <a:pt x="404059" y="597689"/>
                    <a:pt x="502373" y="548132"/>
                    <a:pt x="559124" y="458611"/>
                  </a:cubicBezTo>
                  <a:cubicBezTo>
                    <a:pt x="601487" y="391469"/>
                    <a:pt x="614275" y="312339"/>
                    <a:pt x="595891" y="234807"/>
                  </a:cubicBezTo>
                  <a:cubicBezTo>
                    <a:pt x="577508" y="157274"/>
                    <a:pt x="530349" y="91732"/>
                    <a:pt x="461609" y="50168"/>
                  </a:cubicBezTo>
                  <a:cubicBezTo>
                    <a:pt x="323330" y="-35357"/>
                    <a:pt x="138692" y="7006"/>
                    <a:pt x="51568" y="145285"/>
                  </a:cubicBezTo>
                  <a:close/>
                </a:path>
              </a:pathLst>
            </a:custGeom>
            <a:grpFill/>
            <a:ln w="9525" cap="flat">
              <a:noFill/>
              <a:prstDash val="solid"/>
              <a:miter/>
            </a:ln>
          </p:spPr>
          <p:txBody>
            <a:bodyPr rtlCol="0" anchor="ctr"/>
            <a:lstStyle/>
            <a:p>
              <a:endParaRPr lang="es-MX"/>
            </a:p>
          </p:txBody>
        </p:sp>
        <p:sp>
          <p:nvSpPr>
            <p:cNvPr id="33" name="Forma libre: forma 63">
              <a:extLst>
                <a:ext uri="{FF2B5EF4-FFF2-40B4-BE49-F238E27FC236}">
                  <a16:creationId xmlns="" xmlns:a16="http://schemas.microsoft.com/office/drawing/2014/main" id="{8D75DA2E-8271-4A6B-BD14-C96A4B5C053E}"/>
                </a:ext>
              </a:extLst>
            </p:cNvPr>
            <p:cNvSpPr/>
            <p:nvPr/>
          </p:nvSpPr>
          <p:spPr>
            <a:xfrm>
              <a:off x="6197781" y="212082"/>
              <a:ext cx="1486699" cy="1950294"/>
            </a:xfrm>
            <a:custGeom>
              <a:avLst/>
              <a:gdLst>
                <a:gd name="connsiteX0" fmla="*/ 6124 w 1486699"/>
                <a:gd name="connsiteY0" fmla="*/ 906939 h 1950293"/>
                <a:gd name="connsiteX1" fmla="*/ 129216 w 1486699"/>
                <a:gd name="connsiteY1" fmla="*/ 1136338 h 1950293"/>
                <a:gd name="connsiteX2" fmla="*/ 129216 w 1486699"/>
                <a:gd name="connsiteY2" fmla="*/ 1471245 h 1950293"/>
                <a:gd name="connsiteX3" fmla="*/ 104438 w 1486699"/>
                <a:gd name="connsiteY3" fmla="*/ 1494425 h 1950293"/>
                <a:gd name="connsiteX4" fmla="*/ 30103 w 1486699"/>
                <a:gd name="connsiteY4" fmla="*/ 1688655 h 1950293"/>
                <a:gd name="connsiteX5" fmla="*/ 117227 w 1486699"/>
                <a:gd name="connsiteY5" fmla="*/ 1878889 h 1950293"/>
                <a:gd name="connsiteX6" fmla="*/ 304263 w 1486699"/>
                <a:gd name="connsiteY6" fmla="*/ 1951625 h 1950293"/>
                <a:gd name="connsiteX7" fmla="*/ 313055 w 1486699"/>
                <a:gd name="connsiteY7" fmla="*/ 1951625 h 1950293"/>
                <a:gd name="connsiteX8" fmla="*/ 506486 w 1486699"/>
                <a:gd name="connsiteY8" fmla="*/ 1864501 h 1950293"/>
                <a:gd name="connsiteX9" fmla="*/ 579223 w 1486699"/>
                <a:gd name="connsiteY9" fmla="*/ 1671070 h 1950293"/>
                <a:gd name="connsiteX10" fmla="*/ 492898 w 1486699"/>
                <a:gd name="connsiteY10" fmla="*/ 1482435 h 1950293"/>
                <a:gd name="connsiteX11" fmla="*/ 480109 w 1486699"/>
                <a:gd name="connsiteY11" fmla="*/ 1471245 h 1950293"/>
                <a:gd name="connsiteX12" fmla="*/ 480109 w 1486699"/>
                <a:gd name="connsiteY12" fmla="*/ 1136338 h 1950293"/>
                <a:gd name="connsiteX13" fmla="*/ 603202 w 1486699"/>
                <a:gd name="connsiteY13" fmla="*/ 907738 h 1950293"/>
                <a:gd name="connsiteX14" fmla="*/ 1101166 w 1486699"/>
                <a:gd name="connsiteY14" fmla="*/ 572032 h 1950293"/>
                <a:gd name="connsiteX15" fmla="*/ 1193884 w 1486699"/>
                <a:gd name="connsiteY15" fmla="*/ 587219 h 1950293"/>
                <a:gd name="connsiteX16" fmla="*/ 1203476 w 1486699"/>
                <a:gd name="connsiteY16" fmla="*/ 587219 h 1950293"/>
                <a:gd name="connsiteX17" fmla="*/ 1409696 w 1486699"/>
                <a:gd name="connsiteY17" fmla="*/ 494500 h 1950293"/>
                <a:gd name="connsiteX18" fmla="*/ 1488028 w 1486699"/>
                <a:gd name="connsiteY18" fmla="*/ 287481 h 1950293"/>
                <a:gd name="connsiteX19" fmla="*/ 1488028 w 1486699"/>
                <a:gd name="connsiteY19" fmla="*/ 287481 h 1950293"/>
                <a:gd name="connsiteX20" fmla="*/ 1185092 w 1486699"/>
                <a:gd name="connsiteY20" fmla="*/ 6127 h 1950293"/>
                <a:gd name="connsiteX21" fmla="*/ 978873 w 1486699"/>
                <a:gd name="connsiteY21" fmla="*/ 98846 h 1950293"/>
                <a:gd name="connsiteX22" fmla="*/ 900541 w 1486699"/>
                <a:gd name="connsiteY22" fmla="*/ 281886 h 1950293"/>
                <a:gd name="connsiteX23" fmla="*/ 402577 w 1486699"/>
                <a:gd name="connsiteY23" fmla="*/ 617592 h 1950293"/>
                <a:gd name="connsiteX24" fmla="*/ 293073 w 1486699"/>
                <a:gd name="connsiteY24" fmla="*/ 600807 h 1950293"/>
                <a:gd name="connsiteX25" fmla="*/ 6124 w 1486699"/>
                <a:gd name="connsiteY25" fmla="*/ 906939 h 1950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86699" h="1950293">
                  <a:moveTo>
                    <a:pt x="6124" y="906939"/>
                  </a:moveTo>
                  <a:cubicBezTo>
                    <a:pt x="9321" y="1001256"/>
                    <a:pt x="57279" y="1084384"/>
                    <a:pt x="129216" y="1136338"/>
                  </a:cubicBezTo>
                  <a:lnTo>
                    <a:pt x="129216" y="1471245"/>
                  </a:lnTo>
                  <a:cubicBezTo>
                    <a:pt x="120424" y="1478439"/>
                    <a:pt x="112431" y="1486432"/>
                    <a:pt x="104438" y="1494425"/>
                  </a:cubicBezTo>
                  <a:cubicBezTo>
                    <a:pt x="54881" y="1547179"/>
                    <a:pt x="28504" y="1615919"/>
                    <a:pt x="30103" y="1688655"/>
                  </a:cubicBezTo>
                  <a:cubicBezTo>
                    <a:pt x="32501" y="1761391"/>
                    <a:pt x="63674" y="1829332"/>
                    <a:pt x="117227" y="1878889"/>
                  </a:cubicBezTo>
                  <a:cubicBezTo>
                    <a:pt x="168382" y="1926047"/>
                    <a:pt x="234724" y="1951625"/>
                    <a:pt x="304263" y="1951625"/>
                  </a:cubicBezTo>
                  <a:cubicBezTo>
                    <a:pt x="307460" y="1951625"/>
                    <a:pt x="309858" y="1951625"/>
                    <a:pt x="313055" y="1951625"/>
                  </a:cubicBezTo>
                  <a:cubicBezTo>
                    <a:pt x="387390" y="1949227"/>
                    <a:pt x="456130" y="1918854"/>
                    <a:pt x="506486" y="1864501"/>
                  </a:cubicBezTo>
                  <a:cubicBezTo>
                    <a:pt x="556043" y="1811747"/>
                    <a:pt x="582419" y="1743007"/>
                    <a:pt x="579223" y="1671070"/>
                  </a:cubicBezTo>
                  <a:cubicBezTo>
                    <a:pt x="576825" y="1599133"/>
                    <a:pt x="546451" y="1531992"/>
                    <a:pt x="492898" y="1482435"/>
                  </a:cubicBezTo>
                  <a:cubicBezTo>
                    <a:pt x="488902" y="1478439"/>
                    <a:pt x="484106" y="1475242"/>
                    <a:pt x="480109" y="1471245"/>
                  </a:cubicBezTo>
                  <a:lnTo>
                    <a:pt x="480109" y="1136338"/>
                  </a:lnTo>
                  <a:cubicBezTo>
                    <a:pt x="552046" y="1084384"/>
                    <a:pt x="600004" y="1001256"/>
                    <a:pt x="603202" y="907738"/>
                  </a:cubicBezTo>
                  <a:lnTo>
                    <a:pt x="1101166" y="572032"/>
                  </a:lnTo>
                  <a:cubicBezTo>
                    <a:pt x="1130740" y="581624"/>
                    <a:pt x="1161912" y="587219"/>
                    <a:pt x="1193884" y="587219"/>
                  </a:cubicBezTo>
                  <a:cubicBezTo>
                    <a:pt x="1197082" y="587219"/>
                    <a:pt x="1200279" y="587219"/>
                    <a:pt x="1203476" y="587219"/>
                  </a:cubicBezTo>
                  <a:cubicBezTo>
                    <a:pt x="1282607" y="584821"/>
                    <a:pt x="1356143" y="552049"/>
                    <a:pt x="1409696" y="494500"/>
                  </a:cubicBezTo>
                  <a:cubicBezTo>
                    <a:pt x="1462450" y="437749"/>
                    <a:pt x="1490425" y="365013"/>
                    <a:pt x="1488028" y="287481"/>
                  </a:cubicBezTo>
                  <a:lnTo>
                    <a:pt x="1488028" y="287481"/>
                  </a:lnTo>
                  <a:cubicBezTo>
                    <a:pt x="1482432" y="127621"/>
                    <a:pt x="1346551" y="1331"/>
                    <a:pt x="1185092" y="6127"/>
                  </a:cubicBezTo>
                  <a:cubicBezTo>
                    <a:pt x="1105961" y="8525"/>
                    <a:pt x="1033225" y="41296"/>
                    <a:pt x="978873" y="98846"/>
                  </a:cubicBezTo>
                  <a:cubicBezTo>
                    <a:pt x="930915" y="149202"/>
                    <a:pt x="903738" y="213945"/>
                    <a:pt x="900541" y="281886"/>
                  </a:cubicBezTo>
                  <a:lnTo>
                    <a:pt x="402577" y="617592"/>
                  </a:lnTo>
                  <a:cubicBezTo>
                    <a:pt x="368207" y="605603"/>
                    <a:pt x="331439" y="600007"/>
                    <a:pt x="293073" y="600807"/>
                  </a:cubicBezTo>
                  <a:cubicBezTo>
                    <a:pt x="130815" y="607201"/>
                    <a:pt x="1328" y="743882"/>
                    <a:pt x="6124" y="906939"/>
                  </a:cubicBezTo>
                  <a:close/>
                </a:path>
              </a:pathLst>
            </a:custGeom>
            <a:grpFill/>
            <a:ln w="9525" cap="flat">
              <a:noFill/>
              <a:prstDash val="solid"/>
              <a:miter/>
            </a:ln>
          </p:spPr>
          <p:txBody>
            <a:bodyPr rtlCol="0" anchor="ctr"/>
            <a:lstStyle/>
            <a:p>
              <a:endParaRPr lang="es-MX"/>
            </a:p>
          </p:txBody>
        </p:sp>
        <p:sp>
          <p:nvSpPr>
            <p:cNvPr id="34" name="Forma libre: forma 64">
              <a:extLst>
                <a:ext uri="{FF2B5EF4-FFF2-40B4-BE49-F238E27FC236}">
                  <a16:creationId xmlns="" xmlns:a16="http://schemas.microsoft.com/office/drawing/2014/main" id="{373241C5-85DD-4698-8EE1-750ADC7E8F57}"/>
                </a:ext>
              </a:extLst>
            </p:cNvPr>
            <p:cNvSpPr/>
            <p:nvPr/>
          </p:nvSpPr>
          <p:spPr>
            <a:xfrm>
              <a:off x="4496057" y="4687358"/>
              <a:ext cx="1494692" cy="1950294"/>
            </a:xfrm>
            <a:custGeom>
              <a:avLst/>
              <a:gdLst>
                <a:gd name="connsiteX0" fmla="*/ 1490438 w 1494692"/>
                <a:gd name="connsiteY0" fmla="*/ 1051621 h 1950293"/>
                <a:gd name="connsiteX1" fmla="*/ 1367346 w 1494692"/>
                <a:gd name="connsiteY1" fmla="*/ 822221 h 1950293"/>
                <a:gd name="connsiteX2" fmla="*/ 1367346 w 1494692"/>
                <a:gd name="connsiteY2" fmla="*/ 486515 h 1950293"/>
                <a:gd name="connsiteX3" fmla="*/ 1392924 w 1494692"/>
                <a:gd name="connsiteY3" fmla="*/ 462536 h 1950293"/>
                <a:gd name="connsiteX4" fmla="*/ 1466459 w 1494692"/>
                <a:gd name="connsiteY4" fmla="*/ 269105 h 1950293"/>
                <a:gd name="connsiteX5" fmla="*/ 1182708 w 1494692"/>
                <a:gd name="connsiteY5" fmla="*/ 6136 h 1950293"/>
                <a:gd name="connsiteX6" fmla="*/ 990076 w 1494692"/>
                <a:gd name="connsiteY6" fmla="*/ 92460 h 1950293"/>
                <a:gd name="connsiteX7" fmla="*/ 916541 w 1494692"/>
                <a:gd name="connsiteY7" fmla="*/ 286690 h 1950293"/>
                <a:gd name="connsiteX8" fmla="*/ 916541 w 1494692"/>
                <a:gd name="connsiteY8" fmla="*/ 286690 h 1950293"/>
                <a:gd name="connsiteX9" fmla="*/ 1003664 w 1494692"/>
                <a:gd name="connsiteY9" fmla="*/ 476923 h 1950293"/>
                <a:gd name="connsiteX10" fmla="*/ 1015654 w 1494692"/>
                <a:gd name="connsiteY10" fmla="*/ 487315 h 1950293"/>
                <a:gd name="connsiteX11" fmla="*/ 1015654 w 1494692"/>
                <a:gd name="connsiteY11" fmla="*/ 821422 h 1950293"/>
                <a:gd name="connsiteX12" fmla="*/ 973291 w 1494692"/>
                <a:gd name="connsiteY12" fmla="*/ 858190 h 1950293"/>
                <a:gd name="connsiteX13" fmla="*/ 891762 w 1494692"/>
                <a:gd name="connsiteY13" fmla="*/ 1050822 h 1950293"/>
                <a:gd name="connsiteX14" fmla="*/ 393798 w 1494692"/>
                <a:gd name="connsiteY14" fmla="*/ 1385728 h 1950293"/>
                <a:gd name="connsiteX15" fmla="*/ 290688 w 1494692"/>
                <a:gd name="connsiteY15" fmla="*/ 1370542 h 1950293"/>
                <a:gd name="connsiteX16" fmla="*/ 84468 w 1494692"/>
                <a:gd name="connsiteY16" fmla="*/ 1463261 h 1950293"/>
                <a:gd name="connsiteX17" fmla="*/ 6137 w 1494692"/>
                <a:gd name="connsiteY17" fmla="*/ 1670280 h 1950293"/>
                <a:gd name="connsiteX18" fmla="*/ 299480 w 1494692"/>
                <a:gd name="connsiteY18" fmla="*/ 1951633 h 1950293"/>
                <a:gd name="connsiteX19" fmla="*/ 309072 w 1494692"/>
                <a:gd name="connsiteY19" fmla="*/ 1951633 h 1950293"/>
                <a:gd name="connsiteX20" fmla="*/ 513693 w 1494692"/>
                <a:gd name="connsiteY20" fmla="*/ 1860513 h 1950293"/>
                <a:gd name="connsiteX21" fmla="*/ 593623 w 1494692"/>
                <a:gd name="connsiteY21" fmla="*/ 1675875 h 1950293"/>
                <a:gd name="connsiteX22" fmla="*/ 1091587 w 1494692"/>
                <a:gd name="connsiteY22" fmla="*/ 1340968 h 1950293"/>
                <a:gd name="connsiteX23" fmla="*/ 1189902 w 1494692"/>
                <a:gd name="connsiteY23" fmla="*/ 1357753 h 1950293"/>
                <a:gd name="connsiteX24" fmla="*/ 1200292 w 1494692"/>
                <a:gd name="connsiteY24" fmla="*/ 1357753 h 1950293"/>
                <a:gd name="connsiteX25" fmla="*/ 1490438 w 1494692"/>
                <a:gd name="connsiteY25" fmla="*/ 1051621 h 1950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94692" h="1950293">
                  <a:moveTo>
                    <a:pt x="1490438" y="1051621"/>
                  </a:moveTo>
                  <a:cubicBezTo>
                    <a:pt x="1487241" y="957303"/>
                    <a:pt x="1439283" y="874176"/>
                    <a:pt x="1367346" y="822221"/>
                  </a:cubicBezTo>
                  <a:lnTo>
                    <a:pt x="1367346" y="486515"/>
                  </a:lnTo>
                  <a:cubicBezTo>
                    <a:pt x="1376138" y="479322"/>
                    <a:pt x="1384931" y="471329"/>
                    <a:pt x="1392924" y="462536"/>
                  </a:cubicBezTo>
                  <a:cubicBezTo>
                    <a:pt x="1442480" y="409782"/>
                    <a:pt x="1468857" y="341042"/>
                    <a:pt x="1466459" y="269105"/>
                  </a:cubicBezTo>
                  <a:cubicBezTo>
                    <a:pt x="1461664" y="119636"/>
                    <a:pt x="1333776" y="1339"/>
                    <a:pt x="1182708" y="6136"/>
                  </a:cubicBezTo>
                  <a:cubicBezTo>
                    <a:pt x="1108373" y="8533"/>
                    <a:pt x="1040432" y="38907"/>
                    <a:pt x="990076" y="92460"/>
                  </a:cubicBezTo>
                  <a:cubicBezTo>
                    <a:pt x="940520" y="145214"/>
                    <a:pt x="914143" y="213954"/>
                    <a:pt x="916541" y="286690"/>
                  </a:cubicBezTo>
                  <a:lnTo>
                    <a:pt x="916541" y="286690"/>
                  </a:lnTo>
                  <a:cubicBezTo>
                    <a:pt x="918938" y="359427"/>
                    <a:pt x="950111" y="427367"/>
                    <a:pt x="1003664" y="476923"/>
                  </a:cubicBezTo>
                  <a:cubicBezTo>
                    <a:pt x="1007661" y="480920"/>
                    <a:pt x="1011657" y="484117"/>
                    <a:pt x="1015654" y="487315"/>
                  </a:cubicBezTo>
                  <a:lnTo>
                    <a:pt x="1015654" y="821422"/>
                  </a:lnTo>
                  <a:cubicBezTo>
                    <a:pt x="1000467" y="831813"/>
                    <a:pt x="986879" y="844602"/>
                    <a:pt x="973291" y="858190"/>
                  </a:cubicBezTo>
                  <a:cubicBezTo>
                    <a:pt x="922935" y="910944"/>
                    <a:pt x="894160" y="978885"/>
                    <a:pt x="891762" y="1050822"/>
                  </a:cubicBezTo>
                  <a:lnTo>
                    <a:pt x="393798" y="1385728"/>
                  </a:lnTo>
                  <a:cubicBezTo>
                    <a:pt x="361027" y="1374539"/>
                    <a:pt x="325857" y="1369742"/>
                    <a:pt x="290688" y="1370542"/>
                  </a:cubicBezTo>
                  <a:cubicBezTo>
                    <a:pt x="211557" y="1372940"/>
                    <a:pt x="138821" y="1405711"/>
                    <a:pt x="84468" y="1463261"/>
                  </a:cubicBezTo>
                  <a:cubicBezTo>
                    <a:pt x="31715" y="1520011"/>
                    <a:pt x="3739" y="1592748"/>
                    <a:pt x="6137" y="1670280"/>
                  </a:cubicBezTo>
                  <a:cubicBezTo>
                    <a:pt x="10933" y="1827742"/>
                    <a:pt x="142018" y="1951633"/>
                    <a:pt x="299480" y="1951633"/>
                  </a:cubicBezTo>
                  <a:cubicBezTo>
                    <a:pt x="302678" y="1951633"/>
                    <a:pt x="305875" y="1951633"/>
                    <a:pt x="309072" y="1951633"/>
                  </a:cubicBezTo>
                  <a:cubicBezTo>
                    <a:pt x="387403" y="1949235"/>
                    <a:pt x="460140" y="1917263"/>
                    <a:pt x="513693" y="1860513"/>
                  </a:cubicBezTo>
                  <a:cubicBezTo>
                    <a:pt x="562450" y="1809358"/>
                    <a:pt x="590426" y="1744615"/>
                    <a:pt x="593623" y="1675875"/>
                  </a:cubicBezTo>
                  <a:lnTo>
                    <a:pt x="1091587" y="1340968"/>
                  </a:lnTo>
                  <a:cubicBezTo>
                    <a:pt x="1122760" y="1352158"/>
                    <a:pt x="1156331" y="1357753"/>
                    <a:pt x="1189902" y="1357753"/>
                  </a:cubicBezTo>
                  <a:cubicBezTo>
                    <a:pt x="1193099" y="1357753"/>
                    <a:pt x="1197095" y="1357753"/>
                    <a:pt x="1200292" y="1357753"/>
                  </a:cubicBezTo>
                  <a:cubicBezTo>
                    <a:pt x="1365748" y="1351359"/>
                    <a:pt x="1496034" y="1214678"/>
                    <a:pt x="1490438" y="1051621"/>
                  </a:cubicBezTo>
                  <a:close/>
                </a:path>
              </a:pathLst>
            </a:custGeom>
            <a:grpFill/>
            <a:ln w="9525" cap="flat">
              <a:noFill/>
              <a:prstDash val="solid"/>
              <a:miter/>
            </a:ln>
          </p:spPr>
          <p:txBody>
            <a:bodyPr rtlCol="0" anchor="ctr"/>
            <a:lstStyle/>
            <a:p>
              <a:endParaRPr lang="es-MX"/>
            </a:p>
          </p:txBody>
        </p:sp>
        <p:sp>
          <p:nvSpPr>
            <p:cNvPr id="35" name="Forma libre: forma 65">
              <a:extLst>
                <a:ext uri="{FF2B5EF4-FFF2-40B4-BE49-F238E27FC236}">
                  <a16:creationId xmlns="" xmlns:a16="http://schemas.microsoft.com/office/drawing/2014/main" id="{19EAC398-B8DC-49F7-8044-4DF55CDA27AF}"/>
                </a:ext>
              </a:extLst>
            </p:cNvPr>
            <p:cNvSpPr/>
            <p:nvPr/>
          </p:nvSpPr>
          <p:spPr>
            <a:xfrm>
              <a:off x="6963458" y="565679"/>
              <a:ext cx="1350818" cy="2022231"/>
            </a:xfrm>
            <a:custGeom>
              <a:avLst/>
              <a:gdLst>
                <a:gd name="connsiteX0" fmla="*/ 682386 w 1350818"/>
                <a:gd name="connsiteY0" fmla="*/ 1271913 h 2022230"/>
                <a:gd name="connsiteX1" fmla="*/ 671994 w 1350818"/>
                <a:gd name="connsiteY1" fmla="*/ 1323068 h 2022230"/>
                <a:gd name="connsiteX2" fmla="*/ 373855 w 1350818"/>
                <a:gd name="connsiteY2" fmla="*/ 1492520 h 2022230"/>
                <a:gd name="connsiteX3" fmla="*/ 150851 w 1350818"/>
                <a:gd name="connsiteY3" fmla="*/ 1508506 h 2022230"/>
                <a:gd name="connsiteX4" fmla="*/ 150851 w 1350818"/>
                <a:gd name="connsiteY4" fmla="*/ 1508506 h 2022230"/>
                <a:gd name="connsiteX5" fmla="*/ 17367 w 1350818"/>
                <a:gd name="connsiteY5" fmla="*/ 1670764 h 2022230"/>
                <a:gd name="connsiteX6" fmla="*/ 38949 w 1350818"/>
                <a:gd name="connsiteY6" fmla="*/ 1876984 h 2022230"/>
                <a:gd name="connsiteX7" fmla="*/ 281936 w 1350818"/>
                <a:gd name="connsiteY7" fmla="*/ 2019259 h 2022230"/>
                <a:gd name="connsiteX8" fmla="*/ 410623 w 1350818"/>
                <a:gd name="connsiteY8" fmla="*/ 1987287 h 2022230"/>
                <a:gd name="connsiteX9" fmla="*/ 544906 w 1350818"/>
                <a:gd name="connsiteY9" fmla="*/ 1825029 h 2022230"/>
                <a:gd name="connsiteX10" fmla="*/ 552099 w 1350818"/>
                <a:gd name="connsiteY10" fmla="*/ 1795455 h 2022230"/>
                <a:gd name="connsiteX11" fmla="*/ 850239 w 1350818"/>
                <a:gd name="connsiteY11" fmla="*/ 1626003 h 2022230"/>
                <a:gd name="connsiteX12" fmla="*/ 970933 w 1350818"/>
                <a:gd name="connsiteY12" fmla="*/ 1650782 h 2022230"/>
                <a:gd name="connsiteX13" fmla="*/ 1110811 w 1350818"/>
                <a:gd name="connsiteY13" fmla="*/ 1616412 h 2022230"/>
                <a:gd name="connsiteX14" fmla="*/ 1257083 w 1350818"/>
                <a:gd name="connsiteY14" fmla="*/ 1439766 h 2022230"/>
                <a:gd name="connsiteX15" fmla="*/ 1233903 w 1350818"/>
                <a:gd name="connsiteY15" fmla="*/ 1214363 h 2022230"/>
                <a:gd name="connsiteX16" fmla="*/ 1164364 w 1350818"/>
                <a:gd name="connsiteY16" fmla="*/ 1129638 h 2022230"/>
                <a:gd name="connsiteX17" fmla="*/ 1209924 w 1350818"/>
                <a:gd name="connsiteY17" fmla="*/ 541352 h 2022230"/>
                <a:gd name="connsiteX18" fmla="*/ 1333816 w 1350818"/>
                <a:gd name="connsiteY18" fmla="*/ 379094 h 2022230"/>
                <a:gd name="connsiteX19" fmla="*/ 1311435 w 1350818"/>
                <a:gd name="connsiteY19" fmla="*/ 158487 h 2022230"/>
                <a:gd name="connsiteX20" fmla="*/ 914183 w 1350818"/>
                <a:gd name="connsiteY20" fmla="*/ 40191 h 2022230"/>
                <a:gd name="connsiteX21" fmla="*/ 771108 w 1350818"/>
                <a:gd name="connsiteY21" fmla="*/ 212840 h 2022230"/>
                <a:gd name="connsiteX22" fmla="*/ 793488 w 1350818"/>
                <a:gd name="connsiteY22" fmla="*/ 434246 h 2022230"/>
                <a:gd name="connsiteX23" fmla="*/ 859031 w 1350818"/>
                <a:gd name="connsiteY23" fmla="*/ 514975 h 2022230"/>
                <a:gd name="connsiteX24" fmla="*/ 813471 w 1350818"/>
                <a:gd name="connsiteY24" fmla="*/ 1103261 h 2022230"/>
                <a:gd name="connsiteX25" fmla="*/ 682386 w 1350818"/>
                <a:gd name="connsiteY25" fmla="*/ 1271913 h 202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50818" h="2022230">
                  <a:moveTo>
                    <a:pt x="682386" y="1271913"/>
                  </a:moveTo>
                  <a:cubicBezTo>
                    <a:pt x="677590" y="1288698"/>
                    <a:pt x="673593" y="1305484"/>
                    <a:pt x="671994" y="1323068"/>
                  </a:cubicBezTo>
                  <a:lnTo>
                    <a:pt x="373855" y="1492520"/>
                  </a:lnTo>
                  <a:cubicBezTo>
                    <a:pt x="303517" y="1466943"/>
                    <a:pt x="221988" y="1470140"/>
                    <a:pt x="150851" y="1508506"/>
                  </a:cubicBezTo>
                  <a:lnTo>
                    <a:pt x="150851" y="1508506"/>
                  </a:lnTo>
                  <a:cubicBezTo>
                    <a:pt x="85308" y="1542876"/>
                    <a:pt x="38149" y="1601225"/>
                    <a:pt x="17367" y="1670764"/>
                  </a:cubicBezTo>
                  <a:cubicBezTo>
                    <a:pt x="-3415" y="1740303"/>
                    <a:pt x="4578" y="1813839"/>
                    <a:pt x="38949" y="1876984"/>
                  </a:cubicBezTo>
                  <a:cubicBezTo>
                    <a:pt x="88505" y="1968104"/>
                    <a:pt x="183622" y="2019259"/>
                    <a:pt x="281936" y="2019259"/>
                  </a:cubicBezTo>
                  <a:cubicBezTo>
                    <a:pt x="325098" y="2019259"/>
                    <a:pt x="369859" y="2008868"/>
                    <a:pt x="410623" y="1987287"/>
                  </a:cubicBezTo>
                  <a:cubicBezTo>
                    <a:pt x="476166" y="1952917"/>
                    <a:pt x="523325" y="1895368"/>
                    <a:pt x="544906" y="1825029"/>
                  </a:cubicBezTo>
                  <a:cubicBezTo>
                    <a:pt x="548103" y="1815438"/>
                    <a:pt x="550501" y="1805047"/>
                    <a:pt x="552099" y="1795455"/>
                  </a:cubicBezTo>
                  <a:lnTo>
                    <a:pt x="850239" y="1626003"/>
                  </a:lnTo>
                  <a:cubicBezTo>
                    <a:pt x="888605" y="1642789"/>
                    <a:pt x="929369" y="1650782"/>
                    <a:pt x="970933" y="1650782"/>
                  </a:cubicBezTo>
                  <a:cubicBezTo>
                    <a:pt x="1018092" y="1650782"/>
                    <a:pt x="1066849" y="1639591"/>
                    <a:pt x="1110811" y="1616412"/>
                  </a:cubicBezTo>
                  <a:cubicBezTo>
                    <a:pt x="1181949" y="1578845"/>
                    <a:pt x="1233903" y="1516499"/>
                    <a:pt x="1257083" y="1439766"/>
                  </a:cubicBezTo>
                  <a:cubicBezTo>
                    <a:pt x="1280262" y="1363833"/>
                    <a:pt x="1271470" y="1283903"/>
                    <a:pt x="1233903" y="1214363"/>
                  </a:cubicBezTo>
                  <a:cubicBezTo>
                    <a:pt x="1215519" y="1180793"/>
                    <a:pt x="1192339" y="1152817"/>
                    <a:pt x="1164364" y="1129638"/>
                  </a:cubicBezTo>
                  <a:lnTo>
                    <a:pt x="1209924" y="541352"/>
                  </a:lnTo>
                  <a:cubicBezTo>
                    <a:pt x="1269872" y="503785"/>
                    <a:pt x="1313833" y="447035"/>
                    <a:pt x="1333816" y="379094"/>
                  </a:cubicBezTo>
                  <a:cubicBezTo>
                    <a:pt x="1356196" y="304759"/>
                    <a:pt x="1348203" y="226428"/>
                    <a:pt x="1311435" y="158487"/>
                  </a:cubicBezTo>
                  <a:cubicBezTo>
                    <a:pt x="1234702" y="17810"/>
                    <a:pt x="1056458" y="-34944"/>
                    <a:pt x="914183" y="40191"/>
                  </a:cubicBezTo>
                  <a:cubicBezTo>
                    <a:pt x="844644" y="76959"/>
                    <a:pt x="793488" y="138505"/>
                    <a:pt x="771108" y="212840"/>
                  </a:cubicBezTo>
                  <a:cubicBezTo>
                    <a:pt x="748727" y="287175"/>
                    <a:pt x="756720" y="365506"/>
                    <a:pt x="793488" y="434246"/>
                  </a:cubicBezTo>
                  <a:cubicBezTo>
                    <a:pt x="811073" y="465419"/>
                    <a:pt x="832654" y="492595"/>
                    <a:pt x="859031" y="514975"/>
                  </a:cubicBezTo>
                  <a:lnTo>
                    <a:pt x="813471" y="1103261"/>
                  </a:lnTo>
                  <a:cubicBezTo>
                    <a:pt x="749527" y="1142426"/>
                    <a:pt x="703167" y="1200775"/>
                    <a:pt x="682386" y="1271913"/>
                  </a:cubicBezTo>
                  <a:close/>
                </a:path>
              </a:pathLst>
            </a:custGeom>
            <a:grpFill/>
            <a:ln w="9525" cap="flat">
              <a:noFill/>
              <a:prstDash val="solid"/>
              <a:miter/>
            </a:ln>
          </p:spPr>
          <p:txBody>
            <a:bodyPr rtlCol="0" anchor="ctr"/>
            <a:lstStyle/>
            <a:p>
              <a:endParaRPr lang="es-MX"/>
            </a:p>
          </p:txBody>
        </p:sp>
        <p:sp>
          <p:nvSpPr>
            <p:cNvPr id="36" name="Forma libre: forma 66">
              <a:extLst>
                <a:ext uri="{FF2B5EF4-FFF2-40B4-BE49-F238E27FC236}">
                  <a16:creationId xmlns="" xmlns:a16="http://schemas.microsoft.com/office/drawing/2014/main" id="{F879F92F-07F8-4117-ACC5-B031B4623FDD}"/>
                </a:ext>
              </a:extLst>
            </p:cNvPr>
            <p:cNvSpPr/>
            <p:nvPr/>
          </p:nvSpPr>
          <p:spPr>
            <a:xfrm>
              <a:off x="3875728" y="567278"/>
              <a:ext cx="1350818" cy="2022231"/>
            </a:xfrm>
            <a:custGeom>
              <a:avLst/>
              <a:gdLst>
                <a:gd name="connsiteX0" fmla="*/ 142090 w 1350818"/>
                <a:gd name="connsiteY0" fmla="*/ 540553 h 2022230"/>
                <a:gd name="connsiteX1" fmla="*/ 187650 w 1350818"/>
                <a:gd name="connsiteY1" fmla="*/ 1129638 h 2022230"/>
                <a:gd name="connsiteX2" fmla="*/ 118110 w 1350818"/>
                <a:gd name="connsiteY2" fmla="*/ 1214363 h 2022230"/>
                <a:gd name="connsiteX3" fmla="*/ 94931 w 1350818"/>
                <a:gd name="connsiteY3" fmla="*/ 1439766 h 2022230"/>
                <a:gd name="connsiteX4" fmla="*/ 241203 w 1350818"/>
                <a:gd name="connsiteY4" fmla="*/ 1616412 h 2022230"/>
                <a:gd name="connsiteX5" fmla="*/ 381080 w 1350818"/>
                <a:gd name="connsiteY5" fmla="*/ 1650782 h 2022230"/>
                <a:gd name="connsiteX6" fmla="*/ 501775 w 1350818"/>
                <a:gd name="connsiteY6" fmla="*/ 1626003 h 2022230"/>
                <a:gd name="connsiteX7" fmla="*/ 799914 w 1350818"/>
                <a:gd name="connsiteY7" fmla="*/ 1795455 h 2022230"/>
                <a:gd name="connsiteX8" fmla="*/ 807108 w 1350818"/>
                <a:gd name="connsiteY8" fmla="*/ 1825029 h 2022230"/>
                <a:gd name="connsiteX9" fmla="*/ 941390 w 1350818"/>
                <a:gd name="connsiteY9" fmla="*/ 1987287 h 2022230"/>
                <a:gd name="connsiteX10" fmla="*/ 1070078 w 1350818"/>
                <a:gd name="connsiteY10" fmla="*/ 2019259 h 2022230"/>
                <a:gd name="connsiteX11" fmla="*/ 1313065 w 1350818"/>
                <a:gd name="connsiteY11" fmla="*/ 1876984 h 2022230"/>
                <a:gd name="connsiteX12" fmla="*/ 1334646 w 1350818"/>
                <a:gd name="connsiteY12" fmla="*/ 1670764 h 2022230"/>
                <a:gd name="connsiteX13" fmla="*/ 1201163 w 1350818"/>
                <a:gd name="connsiteY13" fmla="*/ 1508506 h 2022230"/>
                <a:gd name="connsiteX14" fmla="*/ 1201163 w 1350818"/>
                <a:gd name="connsiteY14" fmla="*/ 1508506 h 2022230"/>
                <a:gd name="connsiteX15" fmla="*/ 978158 w 1350818"/>
                <a:gd name="connsiteY15" fmla="*/ 1492520 h 2022230"/>
                <a:gd name="connsiteX16" fmla="*/ 679220 w 1350818"/>
                <a:gd name="connsiteY16" fmla="*/ 1322269 h 2022230"/>
                <a:gd name="connsiteX17" fmla="*/ 668829 w 1350818"/>
                <a:gd name="connsiteY17" fmla="*/ 1271913 h 2022230"/>
                <a:gd name="connsiteX18" fmla="*/ 539342 w 1350818"/>
                <a:gd name="connsiteY18" fmla="*/ 1104859 h 2022230"/>
                <a:gd name="connsiteX19" fmla="*/ 493782 w 1350818"/>
                <a:gd name="connsiteY19" fmla="*/ 515775 h 2022230"/>
                <a:gd name="connsiteX20" fmla="*/ 558525 w 1350818"/>
                <a:gd name="connsiteY20" fmla="*/ 435045 h 2022230"/>
                <a:gd name="connsiteX21" fmla="*/ 581705 w 1350818"/>
                <a:gd name="connsiteY21" fmla="*/ 213639 h 2022230"/>
                <a:gd name="connsiteX22" fmla="*/ 438630 w 1350818"/>
                <a:gd name="connsiteY22" fmla="*/ 40191 h 2022230"/>
                <a:gd name="connsiteX23" fmla="*/ 41378 w 1350818"/>
                <a:gd name="connsiteY23" fmla="*/ 158487 h 2022230"/>
                <a:gd name="connsiteX24" fmla="*/ 18198 w 1350818"/>
                <a:gd name="connsiteY24" fmla="*/ 379094 h 2022230"/>
                <a:gd name="connsiteX25" fmla="*/ 142090 w 1350818"/>
                <a:gd name="connsiteY25" fmla="*/ 540553 h 202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50818" h="2022230">
                  <a:moveTo>
                    <a:pt x="142090" y="540553"/>
                  </a:moveTo>
                  <a:lnTo>
                    <a:pt x="187650" y="1129638"/>
                  </a:lnTo>
                  <a:cubicBezTo>
                    <a:pt x="160473" y="1152817"/>
                    <a:pt x="136494" y="1180793"/>
                    <a:pt x="118110" y="1214363"/>
                  </a:cubicBezTo>
                  <a:cubicBezTo>
                    <a:pt x="80543" y="1283903"/>
                    <a:pt x="71751" y="1363833"/>
                    <a:pt x="94931" y="1439766"/>
                  </a:cubicBezTo>
                  <a:cubicBezTo>
                    <a:pt x="118110" y="1515700"/>
                    <a:pt x="170065" y="1578845"/>
                    <a:pt x="241203" y="1616412"/>
                  </a:cubicBezTo>
                  <a:cubicBezTo>
                    <a:pt x="285964" y="1639592"/>
                    <a:pt x="333922" y="1650782"/>
                    <a:pt x="381080" y="1650782"/>
                  </a:cubicBezTo>
                  <a:cubicBezTo>
                    <a:pt x="422644" y="1650782"/>
                    <a:pt x="464208" y="1641989"/>
                    <a:pt x="501775" y="1626003"/>
                  </a:cubicBezTo>
                  <a:lnTo>
                    <a:pt x="799914" y="1795455"/>
                  </a:lnTo>
                  <a:cubicBezTo>
                    <a:pt x="801513" y="1805047"/>
                    <a:pt x="803910" y="1815438"/>
                    <a:pt x="807108" y="1825029"/>
                  </a:cubicBezTo>
                  <a:cubicBezTo>
                    <a:pt x="828689" y="1895368"/>
                    <a:pt x="875847" y="1952917"/>
                    <a:pt x="941390" y="1987287"/>
                  </a:cubicBezTo>
                  <a:cubicBezTo>
                    <a:pt x="982155" y="2008868"/>
                    <a:pt x="1026116" y="2019259"/>
                    <a:pt x="1070078" y="2019259"/>
                  </a:cubicBezTo>
                  <a:cubicBezTo>
                    <a:pt x="1168392" y="2019259"/>
                    <a:pt x="1263508" y="1967305"/>
                    <a:pt x="1313065" y="1876984"/>
                  </a:cubicBezTo>
                  <a:cubicBezTo>
                    <a:pt x="1347435" y="1813040"/>
                    <a:pt x="1355428" y="1739504"/>
                    <a:pt x="1334646" y="1670764"/>
                  </a:cubicBezTo>
                  <a:cubicBezTo>
                    <a:pt x="1313864" y="1600426"/>
                    <a:pt x="1265906" y="1542876"/>
                    <a:pt x="1201163" y="1508506"/>
                  </a:cubicBezTo>
                  <a:lnTo>
                    <a:pt x="1201163" y="1508506"/>
                  </a:lnTo>
                  <a:cubicBezTo>
                    <a:pt x="1130025" y="1470939"/>
                    <a:pt x="1049296" y="1467742"/>
                    <a:pt x="978158" y="1492520"/>
                  </a:cubicBezTo>
                  <a:lnTo>
                    <a:pt x="679220" y="1322269"/>
                  </a:lnTo>
                  <a:cubicBezTo>
                    <a:pt x="676822" y="1305484"/>
                    <a:pt x="673624" y="1287899"/>
                    <a:pt x="668829" y="1271913"/>
                  </a:cubicBezTo>
                  <a:cubicBezTo>
                    <a:pt x="647248" y="1201575"/>
                    <a:pt x="601687" y="1142426"/>
                    <a:pt x="539342" y="1104859"/>
                  </a:cubicBezTo>
                  <a:lnTo>
                    <a:pt x="493782" y="515775"/>
                  </a:lnTo>
                  <a:cubicBezTo>
                    <a:pt x="519359" y="493394"/>
                    <a:pt x="541740" y="467017"/>
                    <a:pt x="558525" y="435045"/>
                  </a:cubicBezTo>
                  <a:cubicBezTo>
                    <a:pt x="596092" y="367105"/>
                    <a:pt x="604085" y="287974"/>
                    <a:pt x="581705" y="213639"/>
                  </a:cubicBezTo>
                  <a:cubicBezTo>
                    <a:pt x="559324" y="138505"/>
                    <a:pt x="508169" y="76959"/>
                    <a:pt x="438630" y="40191"/>
                  </a:cubicBezTo>
                  <a:cubicBezTo>
                    <a:pt x="295555" y="-34944"/>
                    <a:pt x="117311" y="17810"/>
                    <a:pt x="41378" y="158487"/>
                  </a:cubicBezTo>
                  <a:cubicBezTo>
                    <a:pt x="4610" y="226428"/>
                    <a:pt x="-4183" y="304759"/>
                    <a:pt x="18198" y="379094"/>
                  </a:cubicBezTo>
                  <a:cubicBezTo>
                    <a:pt x="38980" y="446236"/>
                    <a:pt x="82142" y="502986"/>
                    <a:pt x="142090" y="540553"/>
                  </a:cubicBezTo>
                  <a:close/>
                </a:path>
              </a:pathLst>
            </a:custGeom>
            <a:grpFill/>
            <a:ln w="9525" cap="flat">
              <a:noFill/>
              <a:prstDash val="solid"/>
              <a:miter/>
            </a:ln>
          </p:spPr>
          <p:txBody>
            <a:bodyPr rtlCol="0" anchor="ctr"/>
            <a:lstStyle/>
            <a:p>
              <a:endParaRPr lang="es-MX"/>
            </a:p>
          </p:txBody>
        </p:sp>
        <p:sp>
          <p:nvSpPr>
            <p:cNvPr id="37" name="Forma libre: forma 67">
              <a:extLst>
                <a:ext uri="{FF2B5EF4-FFF2-40B4-BE49-F238E27FC236}">
                  <a16:creationId xmlns="" xmlns:a16="http://schemas.microsoft.com/office/drawing/2014/main" id="{4F7206B3-D3DF-4660-BB7F-03CCA1E717E7}"/>
                </a:ext>
              </a:extLst>
            </p:cNvPr>
            <p:cNvSpPr/>
            <p:nvPr/>
          </p:nvSpPr>
          <p:spPr>
            <a:xfrm>
              <a:off x="5814107" y="-6136"/>
              <a:ext cx="559510" cy="551517"/>
            </a:xfrm>
            <a:custGeom>
              <a:avLst/>
              <a:gdLst>
                <a:gd name="connsiteX0" fmla="*/ 272301 w 559510"/>
                <a:gd name="connsiteY0" fmla="*/ 549660 h 551517"/>
                <a:gd name="connsiteX1" fmla="*/ 281093 w 559510"/>
                <a:gd name="connsiteY1" fmla="*/ 549660 h 551517"/>
                <a:gd name="connsiteX2" fmla="*/ 555253 w 559510"/>
                <a:gd name="connsiteY2" fmla="*/ 286690 h 551517"/>
                <a:gd name="connsiteX3" fmla="*/ 482517 w 559510"/>
                <a:gd name="connsiteY3" fmla="*/ 93259 h 551517"/>
                <a:gd name="connsiteX4" fmla="*/ 289886 w 559510"/>
                <a:gd name="connsiteY4" fmla="*/ 6136 h 551517"/>
                <a:gd name="connsiteX5" fmla="*/ 6134 w 559510"/>
                <a:gd name="connsiteY5" fmla="*/ 269905 h 551517"/>
                <a:gd name="connsiteX6" fmla="*/ 6134 w 559510"/>
                <a:gd name="connsiteY6" fmla="*/ 269905 h 551517"/>
                <a:gd name="connsiteX7" fmla="*/ 272301 w 559510"/>
                <a:gd name="connsiteY7" fmla="*/ 549660 h 55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9510" h="551517">
                  <a:moveTo>
                    <a:pt x="272301" y="549660"/>
                  </a:moveTo>
                  <a:cubicBezTo>
                    <a:pt x="275498" y="549660"/>
                    <a:pt x="277896" y="549660"/>
                    <a:pt x="281093" y="549660"/>
                  </a:cubicBezTo>
                  <a:cubicBezTo>
                    <a:pt x="428164" y="549660"/>
                    <a:pt x="550458" y="432962"/>
                    <a:pt x="555253" y="286690"/>
                  </a:cubicBezTo>
                  <a:cubicBezTo>
                    <a:pt x="557651" y="214753"/>
                    <a:pt x="532074" y="146013"/>
                    <a:pt x="482517" y="93259"/>
                  </a:cubicBezTo>
                  <a:cubicBezTo>
                    <a:pt x="432161" y="39706"/>
                    <a:pt x="364220" y="8533"/>
                    <a:pt x="289886" y="6136"/>
                  </a:cubicBezTo>
                  <a:cubicBezTo>
                    <a:pt x="138818" y="1340"/>
                    <a:pt x="10930" y="119636"/>
                    <a:pt x="6134" y="269905"/>
                  </a:cubicBezTo>
                  <a:lnTo>
                    <a:pt x="6134" y="269905"/>
                  </a:lnTo>
                  <a:cubicBezTo>
                    <a:pt x="1338" y="419374"/>
                    <a:pt x="121233" y="544864"/>
                    <a:pt x="272301" y="549660"/>
                  </a:cubicBezTo>
                  <a:close/>
                </a:path>
              </a:pathLst>
            </a:custGeom>
            <a:grpFill/>
            <a:ln w="9525" cap="flat">
              <a:noFill/>
              <a:prstDash val="solid"/>
              <a:miter/>
            </a:ln>
          </p:spPr>
          <p:txBody>
            <a:bodyPr rtlCol="0" anchor="ctr"/>
            <a:lstStyle/>
            <a:p>
              <a:endParaRPr lang="es-MX"/>
            </a:p>
          </p:txBody>
        </p:sp>
        <p:sp>
          <p:nvSpPr>
            <p:cNvPr id="38" name="Forma libre: forma 68">
              <a:extLst>
                <a:ext uri="{FF2B5EF4-FFF2-40B4-BE49-F238E27FC236}">
                  <a16:creationId xmlns="" xmlns:a16="http://schemas.microsoft.com/office/drawing/2014/main" id="{83A38E75-B8F0-40E3-94BD-4CA94CC46D1C}"/>
                </a:ext>
              </a:extLst>
            </p:cNvPr>
            <p:cNvSpPr/>
            <p:nvPr/>
          </p:nvSpPr>
          <p:spPr>
            <a:xfrm>
              <a:off x="4497652" y="213671"/>
              <a:ext cx="1494692" cy="1950294"/>
            </a:xfrm>
            <a:custGeom>
              <a:avLst/>
              <a:gdLst>
                <a:gd name="connsiteX0" fmla="*/ 289892 w 1494692"/>
                <a:gd name="connsiteY0" fmla="*/ 586429 h 1950293"/>
                <a:gd name="connsiteX1" fmla="*/ 299484 w 1494692"/>
                <a:gd name="connsiteY1" fmla="*/ 586429 h 1950293"/>
                <a:gd name="connsiteX2" fmla="*/ 392203 w 1494692"/>
                <a:gd name="connsiteY2" fmla="*/ 571243 h 1950293"/>
                <a:gd name="connsiteX3" fmla="*/ 890167 w 1494692"/>
                <a:gd name="connsiteY3" fmla="*/ 906949 h 1950293"/>
                <a:gd name="connsiteX4" fmla="*/ 971696 w 1494692"/>
                <a:gd name="connsiteY4" fmla="*/ 1099581 h 1950293"/>
                <a:gd name="connsiteX5" fmla="*/ 1014059 w 1494692"/>
                <a:gd name="connsiteY5" fmla="*/ 1136348 h 1950293"/>
                <a:gd name="connsiteX6" fmla="*/ 1014059 w 1494692"/>
                <a:gd name="connsiteY6" fmla="*/ 1470456 h 1950293"/>
                <a:gd name="connsiteX7" fmla="*/ 1001270 w 1494692"/>
                <a:gd name="connsiteY7" fmla="*/ 1481646 h 1950293"/>
                <a:gd name="connsiteX8" fmla="*/ 915745 w 1494692"/>
                <a:gd name="connsiteY8" fmla="*/ 1670281 h 1950293"/>
                <a:gd name="connsiteX9" fmla="*/ 915745 w 1494692"/>
                <a:gd name="connsiteY9" fmla="*/ 1670281 h 1950293"/>
                <a:gd name="connsiteX10" fmla="*/ 989281 w 1494692"/>
                <a:gd name="connsiteY10" fmla="*/ 1864511 h 1950293"/>
                <a:gd name="connsiteX11" fmla="*/ 1181912 w 1494692"/>
                <a:gd name="connsiteY11" fmla="*/ 1950836 h 1950293"/>
                <a:gd name="connsiteX12" fmla="*/ 1190704 w 1494692"/>
                <a:gd name="connsiteY12" fmla="*/ 1950836 h 1950293"/>
                <a:gd name="connsiteX13" fmla="*/ 1465664 w 1494692"/>
                <a:gd name="connsiteY13" fmla="*/ 1687866 h 1950293"/>
                <a:gd name="connsiteX14" fmla="*/ 1392128 w 1494692"/>
                <a:gd name="connsiteY14" fmla="*/ 1493636 h 1950293"/>
                <a:gd name="connsiteX15" fmla="*/ 1367350 w 1494692"/>
                <a:gd name="connsiteY15" fmla="*/ 1470456 h 1950293"/>
                <a:gd name="connsiteX16" fmla="*/ 1367350 w 1494692"/>
                <a:gd name="connsiteY16" fmla="*/ 1134750 h 1950293"/>
                <a:gd name="connsiteX17" fmla="*/ 1490442 w 1494692"/>
                <a:gd name="connsiteY17" fmla="*/ 905350 h 1950293"/>
                <a:gd name="connsiteX18" fmla="*/ 1200296 w 1494692"/>
                <a:gd name="connsiteY18" fmla="*/ 600018 h 1950293"/>
                <a:gd name="connsiteX19" fmla="*/ 1091591 w 1494692"/>
                <a:gd name="connsiteY19" fmla="*/ 616803 h 1950293"/>
                <a:gd name="connsiteX20" fmla="*/ 593627 w 1494692"/>
                <a:gd name="connsiteY20" fmla="*/ 281896 h 1950293"/>
                <a:gd name="connsiteX21" fmla="*/ 513697 w 1494692"/>
                <a:gd name="connsiteY21" fmla="*/ 97257 h 1950293"/>
                <a:gd name="connsiteX22" fmla="*/ 309076 w 1494692"/>
                <a:gd name="connsiteY22" fmla="*/ 6137 h 1950293"/>
                <a:gd name="connsiteX23" fmla="*/ 98860 w 1494692"/>
                <a:gd name="connsiteY23" fmla="*/ 84469 h 1950293"/>
                <a:gd name="connsiteX24" fmla="*/ 6141 w 1494692"/>
                <a:gd name="connsiteY24" fmla="*/ 287491 h 1950293"/>
                <a:gd name="connsiteX25" fmla="*/ 84472 w 1494692"/>
                <a:gd name="connsiteY25" fmla="*/ 494510 h 1950293"/>
                <a:gd name="connsiteX26" fmla="*/ 289892 w 1494692"/>
                <a:gd name="connsiteY26" fmla="*/ 586429 h 1950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94692" h="1950293">
                  <a:moveTo>
                    <a:pt x="289892" y="586429"/>
                  </a:moveTo>
                  <a:cubicBezTo>
                    <a:pt x="293090" y="586429"/>
                    <a:pt x="296287" y="586429"/>
                    <a:pt x="299484" y="586429"/>
                  </a:cubicBezTo>
                  <a:cubicBezTo>
                    <a:pt x="331456" y="586429"/>
                    <a:pt x="362629" y="581634"/>
                    <a:pt x="392203" y="571243"/>
                  </a:cubicBezTo>
                  <a:lnTo>
                    <a:pt x="890167" y="906949"/>
                  </a:lnTo>
                  <a:cubicBezTo>
                    <a:pt x="892565" y="978886"/>
                    <a:pt x="921340" y="1046827"/>
                    <a:pt x="971696" y="1099581"/>
                  </a:cubicBezTo>
                  <a:cubicBezTo>
                    <a:pt x="984485" y="1113169"/>
                    <a:pt x="998872" y="1125158"/>
                    <a:pt x="1014059" y="1136348"/>
                  </a:cubicBezTo>
                  <a:lnTo>
                    <a:pt x="1014059" y="1470456"/>
                  </a:lnTo>
                  <a:cubicBezTo>
                    <a:pt x="1009263" y="1474453"/>
                    <a:pt x="1005267" y="1477650"/>
                    <a:pt x="1001270" y="1481646"/>
                  </a:cubicBezTo>
                  <a:cubicBezTo>
                    <a:pt x="948516" y="1531203"/>
                    <a:pt x="917343" y="1598344"/>
                    <a:pt x="915745" y="1670281"/>
                  </a:cubicBezTo>
                  <a:lnTo>
                    <a:pt x="915745" y="1670281"/>
                  </a:lnTo>
                  <a:cubicBezTo>
                    <a:pt x="913347" y="1742218"/>
                    <a:pt x="939724" y="1810958"/>
                    <a:pt x="989281" y="1864511"/>
                  </a:cubicBezTo>
                  <a:cubicBezTo>
                    <a:pt x="1039637" y="1918065"/>
                    <a:pt x="1108377" y="1949237"/>
                    <a:pt x="1181912" y="1950836"/>
                  </a:cubicBezTo>
                  <a:cubicBezTo>
                    <a:pt x="1185109" y="1950836"/>
                    <a:pt x="1187507" y="1950836"/>
                    <a:pt x="1190704" y="1950836"/>
                  </a:cubicBezTo>
                  <a:cubicBezTo>
                    <a:pt x="1338575" y="1950836"/>
                    <a:pt x="1460868" y="1834138"/>
                    <a:pt x="1465664" y="1687866"/>
                  </a:cubicBezTo>
                  <a:cubicBezTo>
                    <a:pt x="1468062" y="1615929"/>
                    <a:pt x="1441685" y="1546390"/>
                    <a:pt x="1392128" y="1493636"/>
                  </a:cubicBezTo>
                  <a:cubicBezTo>
                    <a:pt x="1384135" y="1485643"/>
                    <a:pt x="1376142" y="1477650"/>
                    <a:pt x="1367350" y="1470456"/>
                  </a:cubicBezTo>
                  <a:lnTo>
                    <a:pt x="1367350" y="1134750"/>
                  </a:lnTo>
                  <a:cubicBezTo>
                    <a:pt x="1439287" y="1082795"/>
                    <a:pt x="1487245" y="999668"/>
                    <a:pt x="1490442" y="905350"/>
                  </a:cubicBezTo>
                  <a:cubicBezTo>
                    <a:pt x="1495238" y="742293"/>
                    <a:pt x="1365751" y="605613"/>
                    <a:pt x="1200296" y="600018"/>
                  </a:cubicBezTo>
                  <a:cubicBezTo>
                    <a:pt x="1162729" y="598419"/>
                    <a:pt x="1125961" y="604813"/>
                    <a:pt x="1091591" y="616803"/>
                  </a:cubicBezTo>
                  <a:lnTo>
                    <a:pt x="593627" y="281896"/>
                  </a:lnTo>
                  <a:cubicBezTo>
                    <a:pt x="590430" y="213156"/>
                    <a:pt x="562454" y="147613"/>
                    <a:pt x="513697" y="97257"/>
                  </a:cubicBezTo>
                  <a:cubicBezTo>
                    <a:pt x="460144" y="41306"/>
                    <a:pt x="387407" y="8535"/>
                    <a:pt x="309076" y="6137"/>
                  </a:cubicBezTo>
                  <a:cubicBezTo>
                    <a:pt x="230744" y="3739"/>
                    <a:pt x="156409" y="31715"/>
                    <a:pt x="98860" y="84469"/>
                  </a:cubicBezTo>
                  <a:cubicBezTo>
                    <a:pt x="41310" y="138022"/>
                    <a:pt x="8539" y="209959"/>
                    <a:pt x="6141" y="287491"/>
                  </a:cubicBezTo>
                  <a:cubicBezTo>
                    <a:pt x="3743" y="364224"/>
                    <a:pt x="30919" y="437759"/>
                    <a:pt x="84472" y="494510"/>
                  </a:cubicBezTo>
                  <a:cubicBezTo>
                    <a:pt x="137226" y="550461"/>
                    <a:pt x="210762" y="584032"/>
                    <a:pt x="289892" y="586429"/>
                  </a:cubicBezTo>
                  <a:close/>
                </a:path>
              </a:pathLst>
            </a:custGeom>
            <a:grpFill/>
            <a:ln w="9525" cap="flat">
              <a:noFill/>
              <a:prstDash val="solid"/>
              <a:miter/>
            </a:ln>
          </p:spPr>
          <p:txBody>
            <a:bodyPr rtlCol="0" anchor="ctr"/>
            <a:lstStyle/>
            <a:p>
              <a:endParaRPr lang="es-MX"/>
            </a:p>
          </p:txBody>
        </p:sp>
        <p:sp>
          <p:nvSpPr>
            <p:cNvPr id="39" name="Forma libre: forma 69">
              <a:extLst>
                <a:ext uri="{FF2B5EF4-FFF2-40B4-BE49-F238E27FC236}">
                  <a16:creationId xmlns="" xmlns:a16="http://schemas.microsoft.com/office/drawing/2014/main" id="{5ED7014C-1E8E-46D7-AEFF-F3EBE045B82E}"/>
                </a:ext>
              </a:extLst>
            </p:cNvPr>
            <p:cNvSpPr/>
            <p:nvPr/>
          </p:nvSpPr>
          <p:spPr>
            <a:xfrm>
              <a:off x="2577397" y="3484917"/>
              <a:ext cx="2238042" cy="1055077"/>
            </a:xfrm>
            <a:custGeom>
              <a:avLst/>
              <a:gdLst>
                <a:gd name="connsiteX0" fmla="*/ 1564313 w 2238041"/>
                <a:gd name="connsiteY0" fmla="*/ 823314 h 1055076"/>
                <a:gd name="connsiteX1" fmla="*/ 1569908 w 2238041"/>
                <a:gd name="connsiteY1" fmla="*/ 789743 h 1055076"/>
                <a:gd name="connsiteX2" fmla="*/ 1868846 w 2238041"/>
                <a:gd name="connsiteY2" fmla="*/ 620292 h 1055076"/>
                <a:gd name="connsiteX3" fmla="*/ 1962365 w 2238041"/>
                <a:gd name="connsiteY3" fmla="*/ 636278 h 1055076"/>
                <a:gd name="connsiteX4" fmla="*/ 2106239 w 2238041"/>
                <a:gd name="connsiteY4" fmla="*/ 595513 h 1055076"/>
                <a:gd name="connsiteX5" fmla="*/ 2230130 w 2238041"/>
                <a:gd name="connsiteY5" fmla="*/ 426062 h 1055076"/>
                <a:gd name="connsiteX6" fmla="*/ 2195760 w 2238041"/>
                <a:gd name="connsiteY6" fmla="*/ 220641 h 1055076"/>
                <a:gd name="connsiteX7" fmla="*/ 1817691 w 2238041"/>
                <a:gd name="connsiteY7" fmla="*/ 132718 h 1055076"/>
                <a:gd name="connsiteX8" fmla="*/ 1817691 w 2238041"/>
                <a:gd name="connsiteY8" fmla="*/ 132718 h 1055076"/>
                <a:gd name="connsiteX9" fmla="*/ 1694599 w 2238041"/>
                <a:gd name="connsiteY9" fmla="*/ 303769 h 1055076"/>
                <a:gd name="connsiteX10" fmla="*/ 1692201 w 2238041"/>
                <a:gd name="connsiteY10" fmla="*/ 314959 h 1055076"/>
                <a:gd name="connsiteX11" fmla="*/ 1393262 w 2238041"/>
                <a:gd name="connsiteY11" fmla="*/ 484411 h 1055076"/>
                <a:gd name="connsiteX12" fmla="*/ 1131891 w 2238041"/>
                <a:gd name="connsiteY12" fmla="*/ 494002 h 1055076"/>
                <a:gd name="connsiteX13" fmla="*/ 587567 w 2238041"/>
                <a:gd name="connsiteY13" fmla="*/ 237427 h 1055076"/>
                <a:gd name="connsiteX14" fmla="*/ 549201 w 2238041"/>
                <a:gd name="connsiteY14" fmla="*/ 142310 h 1055076"/>
                <a:gd name="connsiteX15" fmla="*/ 145554 w 2238041"/>
                <a:gd name="connsiteY15" fmla="*/ 48792 h 1055076"/>
                <a:gd name="connsiteX16" fmla="*/ 13669 w 2238041"/>
                <a:gd name="connsiteY16" fmla="*/ 231032 h 1055076"/>
                <a:gd name="connsiteX17" fmla="*/ 50437 w 2238041"/>
                <a:gd name="connsiteY17" fmla="*/ 450041 h 1055076"/>
                <a:gd name="connsiteX18" fmla="*/ 300618 w 2238041"/>
                <a:gd name="connsiteY18" fmla="*/ 586721 h 1055076"/>
                <a:gd name="connsiteX19" fmla="*/ 434901 w 2238041"/>
                <a:gd name="connsiteY19" fmla="*/ 554749 h 1055076"/>
                <a:gd name="connsiteX20" fmla="*/ 979225 w 2238041"/>
                <a:gd name="connsiteY20" fmla="*/ 811325 h 1055076"/>
                <a:gd name="connsiteX21" fmla="*/ 1019190 w 2238041"/>
                <a:gd name="connsiteY21" fmla="*/ 912036 h 1055076"/>
                <a:gd name="connsiteX22" fmla="*/ 1273367 w 2238041"/>
                <a:gd name="connsiteY22" fmla="*/ 1051115 h 1055076"/>
                <a:gd name="connsiteX23" fmla="*/ 1430030 w 2238041"/>
                <a:gd name="connsiteY23" fmla="*/ 1007153 h 1055076"/>
                <a:gd name="connsiteX24" fmla="*/ 1564313 w 2238041"/>
                <a:gd name="connsiteY24" fmla="*/ 823314 h 105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38041" h="1055076">
                  <a:moveTo>
                    <a:pt x="1564313" y="823314"/>
                  </a:moveTo>
                  <a:cubicBezTo>
                    <a:pt x="1566711" y="812124"/>
                    <a:pt x="1569109" y="800934"/>
                    <a:pt x="1569908" y="789743"/>
                  </a:cubicBezTo>
                  <a:lnTo>
                    <a:pt x="1868846" y="620292"/>
                  </a:lnTo>
                  <a:cubicBezTo>
                    <a:pt x="1899220" y="630683"/>
                    <a:pt x="1930393" y="636278"/>
                    <a:pt x="1962365" y="636278"/>
                  </a:cubicBezTo>
                  <a:cubicBezTo>
                    <a:pt x="2011921" y="636278"/>
                    <a:pt x="2061478" y="623489"/>
                    <a:pt x="2106239" y="595513"/>
                  </a:cubicBezTo>
                  <a:cubicBezTo>
                    <a:pt x="2169384" y="557147"/>
                    <a:pt x="2213345" y="497200"/>
                    <a:pt x="2230130" y="426062"/>
                  </a:cubicBezTo>
                  <a:cubicBezTo>
                    <a:pt x="2246916" y="355723"/>
                    <a:pt x="2234926" y="282187"/>
                    <a:pt x="2195760" y="220641"/>
                  </a:cubicBezTo>
                  <a:cubicBezTo>
                    <a:pt x="2115830" y="94352"/>
                    <a:pt x="1946379" y="55186"/>
                    <a:pt x="1817691" y="132718"/>
                  </a:cubicBezTo>
                  <a:lnTo>
                    <a:pt x="1817691" y="132718"/>
                  </a:lnTo>
                  <a:cubicBezTo>
                    <a:pt x="1754546" y="171085"/>
                    <a:pt x="1710585" y="231832"/>
                    <a:pt x="1694599" y="303769"/>
                  </a:cubicBezTo>
                  <a:cubicBezTo>
                    <a:pt x="1693799" y="307765"/>
                    <a:pt x="1693000" y="311762"/>
                    <a:pt x="1692201" y="314959"/>
                  </a:cubicBezTo>
                  <a:lnTo>
                    <a:pt x="1393262" y="484411"/>
                  </a:lnTo>
                  <a:cubicBezTo>
                    <a:pt x="1311734" y="449241"/>
                    <a:pt x="1215018" y="450041"/>
                    <a:pt x="1131891" y="494002"/>
                  </a:cubicBezTo>
                  <a:lnTo>
                    <a:pt x="587567" y="237427"/>
                  </a:lnTo>
                  <a:cubicBezTo>
                    <a:pt x="580374" y="203856"/>
                    <a:pt x="567585" y="171884"/>
                    <a:pt x="549201" y="142310"/>
                  </a:cubicBezTo>
                  <a:cubicBezTo>
                    <a:pt x="463676" y="7228"/>
                    <a:pt x="283034" y="-34335"/>
                    <a:pt x="145554" y="48792"/>
                  </a:cubicBezTo>
                  <a:cubicBezTo>
                    <a:pt x="78413" y="90355"/>
                    <a:pt x="31254" y="155099"/>
                    <a:pt x="13669" y="231032"/>
                  </a:cubicBezTo>
                  <a:cubicBezTo>
                    <a:pt x="-3915" y="306966"/>
                    <a:pt x="8874" y="384498"/>
                    <a:pt x="50437" y="450041"/>
                  </a:cubicBezTo>
                  <a:cubicBezTo>
                    <a:pt x="105589" y="538763"/>
                    <a:pt x="202304" y="586721"/>
                    <a:pt x="300618" y="586721"/>
                  </a:cubicBezTo>
                  <a:cubicBezTo>
                    <a:pt x="346178" y="586721"/>
                    <a:pt x="392538" y="576330"/>
                    <a:pt x="434901" y="554749"/>
                  </a:cubicBezTo>
                  <a:lnTo>
                    <a:pt x="979225" y="811325"/>
                  </a:lnTo>
                  <a:cubicBezTo>
                    <a:pt x="986418" y="846494"/>
                    <a:pt x="999207" y="880864"/>
                    <a:pt x="1019190" y="912036"/>
                  </a:cubicBezTo>
                  <a:cubicBezTo>
                    <a:pt x="1075940" y="1001558"/>
                    <a:pt x="1173455" y="1051115"/>
                    <a:pt x="1273367" y="1051115"/>
                  </a:cubicBezTo>
                  <a:cubicBezTo>
                    <a:pt x="1326921" y="1051115"/>
                    <a:pt x="1381273" y="1036728"/>
                    <a:pt x="1430030" y="1007153"/>
                  </a:cubicBezTo>
                  <a:cubicBezTo>
                    <a:pt x="1498770" y="966389"/>
                    <a:pt x="1546728" y="900846"/>
                    <a:pt x="1564313" y="823314"/>
                  </a:cubicBezTo>
                  <a:close/>
                </a:path>
              </a:pathLst>
            </a:custGeom>
            <a:grpFill/>
            <a:ln w="9525" cap="flat">
              <a:noFill/>
              <a:prstDash val="solid"/>
              <a:miter/>
            </a:ln>
          </p:spPr>
          <p:txBody>
            <a:bodyPr rtlCol="0" anchor="ctr"/>
            <a:lstStyle/>
            <a:p>
              <a:endParaRPr lang="es-MX"/>
            </a:p>
          </p:txBody>
        </p:sp>
        <p:sp>
          <p:nvSpPr>
            <p:cNvPr id="40" name="Forma libre: forma 70">
              <a:extLst>
                <a:ext uri="{FF2B5EF4-FFF2-40B4-BE49-F238E27FC236}">
                  <a16:creationId xmlns="" xmlns:a16="http://schemas.microsoft.com/office/drawing/2014/main" id="{E95918D4-D895-47F1-986C-32D09B03967C}"/>
                </a:ext>
              </a:extLst>
            </p:cNvPr>
            <p:cNvSpPr/>
            <p:nvPr/>
          </p:nvSpPr>
          <p:spPr>
            <a:xfrm>
              <a:off x="3874724" y="4267227"/>
              <a:ext cx="1350818" cy="2022231"/>
            </a:xfrm>
            <a:custGeom>
              <a:avLst/>
              <a:gdLst>
                <a:gd name="connsiteX0" fmla="*/ 669833 w 1350818"/>
                <a:gd name="connsiteY0" fmla="*/ 753181 h 2022230"/>
                <a:gd name="connsiteX1" fmla="*/ 680224 w 1350818"/>
                <a:gd name="connsiteY1" fmla="*/ 702026 h 2022230"/>
                <a:gd name="connsiteX2" fmla="*/ 979163 w 1350818"/>
                <a:gd name="connsiteY2" fmla="*/ 532574 h 2022230"/>
                <a:gd name="connsiteX3" fmla="*/ 1073480 w 1350818"/>
                <a:gd name="connsiteY3" fmla="*/ 549359 h 2022230"/>
                <a:gd name="connsiteX4" fmla="*/ 1202167 w 1350818"/>
                <a:gd name="connsiteY4" fmla="*/ 517387 h 2022230"/>
                <a:gd name="connsiteX5" fmla="*/ 1202167 w 1350818"/>
                <a:gd name="connsiteY5" fmla="*/ 517387 h 2022230"/>
                <a:gd name="connsiteX6" fmla="*/ 1336450 w 1350818"/>
                <a:gd name="connsiteY6" fmla="*/ 355129 h 2022230"/>
                <a:gd name="connsiteX7" fmla="*/ 1314869 w 1350818"/>
                <a:gd name="connsiteY7" fmla="*/ 148910 h 2022230"/>
                <a:gd name="connsiteX8" fmla="*/ 943194 w 1350818"/>
                <a:gd name="connsiteY8" fmla="*/ 37807 h 2022230"/>
                <a:gd name="connsiteX9" fmla="*/ 808911 w 1350818"/>
                <a:gd name="connsiteY9" fmla="*/ 200065 h 2022230"/>
                <a:gd name="connsiteX10" fmla="*/ 801718 w 1350818"/>
                <a:gd name="connsiteY10" fmla="*/ 228840 h 2022230"/>
                <a:gd name="connsiteX11" fmla="*/ 503579 w 1350818"/>
                <a:gd name="connsiteY11" fmla="*/ 398292 h 2022230"/>
                <a:gd name="connsiteX12" fmla="*/ 242207 w 1350818"/>
                <a:gd name="connsiteY12" fmla="*/ 407883 h 2022230"/>
                <a:gd name="connsiteX13" fmla="*/ 95935 w 1350818"/>
                <a:gd name="connsiteY13" fmla="*/ 584529 h 2022230"/>
                <a:gd name="connsiteX14" fmla="*/ 119115 w 1350818"/>
                <a:gd name="connsiteY14" fmla="*/ 809932 h 2022230"/>
                <a:gd name="connsiteX15" fmla="*/ 188654 w 1350818"/>
                <a:gd name="connsiteY15" fmla="*/ 893858 h 2022230"/>
                <a:gd name="connsiteX16" fmla="*/ 143094 w 1350818"/>
                <a:gd name="connsiteY16" fmla="*/ 1482143 h 2022230"/>
                <a:gd name="connsiteX17" fmla="*/ 18403 w 1350818"/>
                <a:gd name="connsiteY17" fmla="*/ 1645201 h 2022230"/>
                <a:gd name="connsiteX18" fmla="*/ 41583 w 1350818"/>
                <a:gd name="connsiteY18" fmla="*/ 1865808 h 2022230"/>
                <a:gd name="connsiteX19" fmla="*/ 300556 w 1350818"/>
                <a:gd name="connsiteY19" fmla="*/ 2018474 h 2022230"/>
                <a:gd name="connsiteX20" fmla="*/ 438036 w 1350818"/>
                <a:gd name="connsiteY20" fmla="*/ 1984104 h 2022230"/>
                <a:gd name="connsiteX21" fmla="*/ 581111 w 1350818"/>
                <a:gd name="connsiteY21" fmla="*/ 1810656 h 2022230"/>
                <a:gd name="connsiteX22" fmla="*/ 557931 w 1350818"/>
                <a:gd name="connsiteY22" fmla="*/ 1589250 h 2022230"/>
                <a:gd name="connsiteX23" fmla="*/ 493188 w 1350818"/>
                <a:gd name="connsiteY23" fmla="*/ 1508520 h 2022230"/>
                <a:gd name="connsiteX24" fmla="*/ 539547 w 1350818"/>
                <a:gd name="connsiteY24" fmla="*/ 919436 h 2022230"/>
                <a:gd name="connsiteX25" fmla="*/ 669833 w 1350818"/>
                <a:gd name="connsiteY25" fmla="*/ 753181 h 202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50818" h="2022230">
                  <a:moveTo>
                    <a:pt x="669833" y="753181"/>
                  </a:moveTo>
                  <a:cubicBezTo>
                    <a:pt x="674629" y="736396"/>
                    <a:pt x="678626" y="718811"/>
                    <a:pt x="680224" y="702026"/>
                  </a:cubicBezTo>
                  <a:lnTo>
                    <a:pt x="979163" y="532574"/>
                  </a:lnTo>
                  <a:cubicBezTo>
                    <a:pt x="1009536" y="542965"/>
                    <a:pt x="1040709" y="549359"/>
                    <a:pt x="1073480" y="549359"/>
                  </a:cubicBezTo>
                  <a:cubicBezTo>
                    <a:pt x="1116642" y="549359"/>
                    <a:pt x="1161403" y="538968"/>
                    <a:pt x="1202167" y="517387"/>
                  </a:cubicBezTo>
                  <a:lnTo>
                    <a:pt x="1202167" y="517387"/>
                  </a:lnTo>
                  <a:cubicBezTo>
                    <a:pt x="1267710" y="483017"/>
                    <a:pt x="1314869" y="425468"/>
                    <a:pt x="1336450" y="355129"/>
                  </a:cubicBezTo>
                  <a:cubicBezTo>
                    <a:pt x="1357232" y="285590"/>
                    <a:pt x="1350038" y="212055"/>
                    <a:pt x="1314869" y="148910"/>
                  </a:cubicBezTo>
                  <a:cubicBezTo>
                    <a:pt x="1243731" y="17824"/>
                    <a:pt x="1076677" y="-32532"/>
                    <a:pt x="943194" y="37807"/>
                  </a:cubicBezTo>
                  <a:cubicBezTo>
                    <a:pt x="877651" y="72177"/>
                    <a:pt x="830493" y="129726"/>
                    <a:pt x="808911" y="200065"/>
                  </a:cubicBezTo>
                  <a:cubicBezTo>
                    <a:pt x="805714" y="209656"/>
                    <a:pt x="804116" y="219248"/>
                    <a:pt x="801718" y="228840"/>
                  </a:cubicBezTo>
                  <a:lnTo>
                    <a:pt x="503579" y="398292"/>
                  </a:lnTo>
                  <a:cubicBezTo>
                    <a:pt x="422050" y="363122"/>
                    <a:pt x="326134" y="363122"/>
                    <a:pt x="242207" y="407883"/>
                  </a:cubicBezTo>
                  <a:cubicBezTo>
                    <a:pt x="171070" y="445450"/>
                    <a:pt x="119115" y="508595"/>
                    <a:pt x="95935" y="584529"/>
                  </a:cubicBezTo>
                  <a:cubicBezTo>
                    <a:pt x="72756" y="659663"/>
                    <a:pt x="81548" y="739593"/>
                    <a:pt x="119115" y="809932"/>
                  </a:cubicBezTo>
                  <a:cubicBezTo>
                    <a:pt x="137499" y="842703"/>
                    <a:pt x="160679" y="870678"/>
                    <a:pt x="188654" y="893858"/>
                  </a:cubicBezTo>
                  <a:lnTo>
                    <a:pt x="143094" y="1482143"/>
                  </a:lnTo>
                  <a:cubicBezTo>
                    <a:pt x="83146" y="1519711"/>
                    <a:pt x="39185" y="1576461"/>
                    <a:pt x="18403" y="1645201"/>
                  </a:cubicBezTo>
                  <a:cubicBezTo>
                    <a:pt x="-3977" y="1719536"/>
                    <a:pt x="4016" y="1797867"/>
                    <a:pt x="41583" y="1865808"/>
                  </a:cubicBezTo>
                  <a:cubicBezTo>
                    <a:pt x="94337" y="1963322"/>
                    <a:pt x="195848" y="2018474"/>
                    <a:pt x="300556" y="2018474"/>
                  </a:cubicBezTo>
                  <a:cubicBezTo>
                    <a:pt x="346916" y="2018474"/>
                    <a:pt x="394074" y="2007284"/>
                    <a:pt x="438036" y="1984104"/>
                  </a:cubicBezTo>
                  <a:cubicBezTo>
                    <a:pt x="507575" y="1947336"/>
                    <a:pt x="558730" y="1885790"/>
                    <a:pt x="581111" y="1810656"/>
                  </a:cubicBezTo>
                  <a:cubicBezTo>
                    <a:pt x="603491" y="1736321"/>
                    <a:pt x="595498" y="1657190"/>
                    <a:pt x="557931" y="1589250"/>
                  </a:cubicBezTo>
                  <a:cubicBezTo>
                    <a:pt x="541146" y="1558077"/>
                    <a:pt x="518765" y="1530901"/>
                    <a:pt x="493188" y="1508520"/>
                  </a:cubicBezTo>
                  <a:lnTo>
                    <a:pt x="539547" y="919436"/>
                  </a:lnTo>
                  <a:cubicBezTo>
                    <a:pt x="603491" y="882668"/>
                    <a:pt x="649051" y="824319"/>
                    <a:pt x="669833" y="753181"/>
                  </a:cubicBezTo>
                  <a:close/>
                </a:path>
              </a:pathLst>
            </a:custGeom>
            <a:grpFill/>
            <a:ln w="9525" cap="flat">
              <a:noFill/>
              <a:prstDash val="solid"/>
              <a:miter/>
            </a:ln>
          </p:spPr>
          <p:txBody>
            <a:bodyPr rtlCol="0" anchor="ctr"/>
            <a:lstStyle/>
            <a:p>
              <a:endParaRPr lang="es-MX"/>
            </a:p>
          </p:txBody>
        </p:sp>
        <p:sp>
          <p:nvSpPr>
            <p:cNvPr id="41" name="Forma libre: forma 71">
              <a:extLst>
                <a:ext uri="{FF2B5EF4-FFF2-40B4-BE49-F238E27FC236}">
                  <a16:creationId xmlns="" xmlns:a16="http://schemas.microsoft.com/office/drawing/2014/main" id="{1794212A-6FB7-437A-BD48-FF38456C2747}"/>
                </a:ext>
              </a:extLst>
            </p:cNvPr>
            <p:cNvSpPr/>
            <p:nvPr/>
          </p:nvSpPr>
          <p:spPr>
            <a:xfrm>
              <a:off x="3036288" y="4729865"/>
              <a:ext cx="559510" cy="551517"/>
            </a:xfrm>
            <a:custGeom>
              <a:avLst/>
              <a:gdLst>
                <a:gd name="connsiteX0" fmla="*/ 151856 w 559510"/>
                <a:gd name="connsiteY0" fmla="*/ 37964 h 551517"/>
                <a:gd name="connsiteX1" fmla="*/ 17573 w 559510"/>
                <a:gd name="connsiteY1" fmla="*/ 200222 h 551517"/>
                <a:gd name="connsiteX2" fmla="*/ 39154 w 559510"/>
                <a:gd name="connsiteY2" fmla="*/ 407241 h 551517"/>
                <a:gd name="connsiteX3" fmla="*/ 281342 w 559510"/>
                <a:gd name="connsiteY3" fmla="*/ 550315 h 551517"/>
                <a:gd name="connsiteX4" fmla="*/ 410030 w 559510"/>
                <a:gd name="connsiteY4" fmla="*/ 518343 h 551517"/>
                <a:gd name="connsiteX5" fmla="*/ 544312 w 559510"/>
                <a:gd name="connsiteY5" fmla="*/ 356085 h 551517"/>
                <a:gd name="connsiteX6" fmla="*/ 522731 w 559510"/>
                <a:gd name="connsiteY6" fmla="*/ 149067 h 551517"/>
                <a:gd name="connsiteX7" fmla="*/ 151856 w 559510"/>
                <a:gd name="connsiteY7" fmla="*/ 37964 h 55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9510" h="551517">
                  <a:moveTo>
                    <a:pt x="151856" y="37964"/>
                  </a:moveTo>
                  <a:cubicBezTo>
                    <a:pt x="86313" y="72334"/>
                    <a:pt x="39154" y="129883"/>
                    <a:pt x="17573" y="200222"/>
                  </a:cubicBezTo>
                  <a:cubicBezTo>
                    <a:pt x="-3209" y="269761"/>
                    <a:pt x="3985" y="343297"/>
                    <a:pt x="39154" y="407241"/>
                  </a:cubicBezTo>
                  <a:cubicBezTo>
                    <a:pt x="88711" y="498361"/>
                    <a:pt x="183828" y="550315"/>
                    <a:pt x="281342" y="550315"/>
                  </a:cubicBezTo>
                  <a:cubicBezTo>
                    <a:pt x="325304" y="550315"/>
                    <a:pt x="369266" y="539925"/>
                    <a:pt x="410030" y="518343"/>
                  </a:cubicBezTo>
                  <a:cubicBezTo>
                    <a:pt x="475572" y="483974"/>
                    <a:pt x="522731" y="426424"/>
                    <a:pt x="544312" y="356085"/>
                  </a:cubicBezTo>
                  <a:cubicBezTo>
                    <a:pt x="565094" y="286546"/>
                    <a:pt x="557900" y="213011"/>
                    <a:pt x="522731" y="149067"/>
                  </a:cubicBezTo>
                  <a:cubicBezTo>
                    <a:pt x="451593" y="17182"/>
                    <a:pt x="284540" y="-32374"/>
                    <a:pt x="151856" y="37964"/>
                  </a:cubicBezTo>
                  <a:close/>
                </a:path>
              </a:pathLst>
            </a:custGeom>
            <a:grpFill/>
            <a:ln w="9525" cap="flat">
              <a:noFill/>
              <a:prstDash val="solid"/>
              <a:miter/>
            </a:ln>
          </p:spPr>
          <p:txBody>
            <a:bodyPr rtlCol="0" anchor="ctr"/>
            <a:lstStyle/>
            <a:p>
              <a:endParaRPr lang="es-MX"/>
            </a:p>
          </p:txBody>
        </p:sp>
        <p:sp>
          <p:nvSpPr>
            <p:cNvPr id="42" name="Forma libre: forma 72">
              <a:extLst>
                <a:ext uri="{FF2B5EF4-FFF2-40B4-BE49-F238E27FC236}">
                  <a16:creationId xmlns="" xmlns:a16="http://schemas.microsoft.com/office/drawing/2014/main" id="{9099E3F8-981D-47F6-869C-08AE80C361AA}"/>
                </a:ext>
              </a:extLst>
            </p:cNvPr>
            <p:cNvSpPr/>
            <p:nvPr/>
          </p:nvSpPr>
          <p:spPr>
            <a:xfrm>
              <a:off x="6197781" y="4687349"/>
              <a:ext cx="1494692" cy="1950294"/>
            </a:xfrm>
            <a:custGeom>
              <a:avLst/>
              <a:gdLst>
                <a:gd name="connsiteX0" fmla="*/ 1205874 w 1494692"/>
                <a:gd name="connsiteY0" fmla="*/ 1370552 h 1950293"/>
                <a:gd name="connsiteX1" fmla="*/ 1102764 w 1494692"/>
                <a:gd name="connsiteY1" fmla="*/ 1385738 h 1950293"/>
                <a:gd name="connsiteX2" fmla="*/ 604800 w 1494692"/>
                <a:gd name="connsiteY2" fmla="*/ 1050831 h 1950293"/>
                <a:gd name="connsiteX3" fmla="*/ 481708 w 1494692"/>
                <a:gd name="connsiteY3" fmla="*/ 822231 h 1950293"/>
                <a:gd name="connsiteX4" fmla="*/ 481708 w 1494692"/>
                <a:gd name="connsiteY4" fmla="*/ 487324 h 1950293"/>
                <a:gd name="connsiteX5" fmla="*/ 492898 w 1494692"/>
                <a:gd name="connsiteY5" fmla="*/ 476933 h 1950293"/>
                <a:gd name="connsiteX6" fmla="*/ 580022 w 1494692"/>
                <a:gd name="connsiteY6" fmla="*/ 286699 h 1950293"/>
                <a:gd name="connsiteX7" fmla="*/ 507285 w 1494692"/>
                <a:gd name="connsiteY7" fmla="*/ 93269 h 1950293"/>
                <a:gd name="connsiteX8" fmla="*/ 313855 w 1494692"/>
                <a:gd name="connsiteY8" fmla="*/ 6145 h 1950293"/>
                <a:gd name="connsiteX9" fmla="*/ 117227 w 1494692"/>
                <a:gd name="connsiteY9" fmla="*/ 78881 h 1950293"/>
                <a:gd name="connsiteX10" fmla="*/ 30103 w 1494692"/>
                <a:gd name="connsiteY10" fmla="*/ 269115 h 1950293"/>
                <a:gd name="connsiteX11" fmla="*/ 129216 w 1494692"/>
                <a:gd name="connsiteY11" fmla="*/ 485726 h 1950293"/>
                <a:gd name="connsiteX12" fmla="*/ 129216 w 1494692"/>
                <a:gd name="connsiteY12" fmla="*/ 821432 h 1950293"/>
                <a:gd name="connsiteX13" fmla="*/ 6124 w 1494692"/>
                <a:gd name="connsiteY13" fmla="*/ 1050831 h 1950293"/>
                <a:gd name="connsiteX14" fmla="*/ 295471 w 1494692"/>
                <a:gd name="connsiteY14" fmla="*/ 1356164 h 1950293"/>
                <a:gd name="connsiteX15" fmla="*/ 305862 w 1494692"/>
                <a:gd name="connsiteY15" fmla="*/ 1356164 h 1950293"/>
                <a:gd name="connsiteX16" fmla="*/ 404975 w 1494692"/>
                <a:gd name="connsiteY16" fmla="*/ 1339379 h 1950293"/>
                <a:gd name="connsiteX17" fmla="*/ 902939 w 1494692"/>
                <a:gd name="connsiteY17" fmla="*/ 1675085 h 1950293"/>
                <a:gd name="connsiteX18" fmla="*/ 981271 w 1494692"/>
                <a:gd name="connsiteY18" fmla="*/ 1858125 h 1950293"/>
                <a:gd name="connsiteX19" fmla="*/ 1187490 w 1494692"/>
                <a:gd name="connsiteY19" fmla="*/ 1950844 h 1950293"/>
                <a:gd name="connsiteX20" fmla="*/ 1197082 w 1494692"/>
                <a:gd name="connsiteY20" fmla="*/ 1950844 h 1950293"/>
                <a:gd name="connsiteX21" fmla="*/ 1491224 w 1494692"/>
                <a:gd name="connsiteY21" fmla="*/ 1669490 h 1950293"/>
                <a:gd name="connsiteX22" fmla="*/ 1491224 w 1494692"/>
                <a:gd name="connsiteY22" fmla="*/ 1668691 h 1950293"/>
                <a:gd name="connsiteX23" fmla="*/ 1205874 w 1494692"/>
                <a:gd name="connsiteY23" fmla="*/ 1370552 h 1950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92" h="1950293">
                  <a:moveTo>
                    <a:pt x="1205874" y="1370552"/>
                  </a:moveTo>
                  <a:cubicBezTo>
                    <a:pt x="1169905" y="1368953"/>
                    <a:pt x="1135536" y="1374548"/>
                    <a:pt x="1102764" y="1385738"/>
                  </a:cubicBezTo>
                  <a:lnTo>
                    <a:pt x="604800" y="1050831"/>
                  </a:lnTo>
                  <a:cubicBezTo>
                    <a:pt x="601603" y="957313"/>
                    <a:pt x="553645" y="874985"/>
                    <a:pt x="481708" y="822231"/>
                  </a:cubicBezTo>
                  <a:lnTo>
                    <a:pt x="481708" y="487324"/>
                  </a:lnTo>
                  <a:cubicBezTo>
                    <a:pt x="485704" y="484127"/>
                    <a:pt x="489701" y="480929"/>
                    <a:pt x="492898" y="476933"/>
                  </a:cubicBezTo>
                  <a:cubicBezTo>
                    <a:pt x="546451" y="427377"/>
                    <a:pt x="577624" y="359436"/>
                    <a:pt x="580022" y="286699"/>
                  </a:cubicBezTo>
                  <a:cubicBezTo>
                    <a:pt x="582419" y="214762"/>
                    <a:pt x="556842" y="146023"/>
                    <a:pt x="507285" y="93269"/>
                  </a:cubicBezTo>
                  <a:cubicBezTo>
                    <a:pt x="456929" y="39716"/>
                    <a:pt x="388189" y="8543"/>
                    <a:pt x="313855" y="6145"/>
                  </a:cubicBezTo>
                  <a:cubicBezTo>
                    <a:pt x="241118" y="3747"/>
                    <a:pt x="170780" y="30124"/>
                    <a:pt x="117227" y="78881"/>
                  </a:cubicBezTo>
                  <a:cubicBezTo>
                    <a:pt x="63674" y="128438"/>
                    <a:pt x="32501" y="196379"/>
                    <a:pt x="30103" y="269115"/>
                  </a:cubicBezTo>
                  <a:cubicBezTo>
                    <a:pt x="27705" y="355440"/>
                    <a:pt x="66071" y="434570"/>
                    <a:pt x="129216" y="485726"/>
                  </a:cubicBezTo>
                  <a:lnTo>
                    <a:pt x="129216" y="821432"/>
                  </a:lnTo>
                  <a:cubicBezTo>
                    <a:pt x="57279" y="873386"/>
                    <a:pt x="9321" y="956513"/>
                    <a:pt x="6124" y="1050831"/>
                  </a:cubicBezTo>
                  <a:cubicBezTo>
                    <a:pt x="1328" y="1213888"/>
                    <a:pt x="130815" y="1350569"/>
                    <a:pt x="295471" y="1356164"/>
                  </a:cubicBezTo>
                  <a:cubicBezTo>
                    <a:pt x="298668" y="1356164"/>
                    <a:pt x="302664" y="1356164"/>
                    <a:pt x="305862" y="1356164"/>
                  </a:cubicBezTo>
                  <a:cubicBezTo>
                    <a:pt x="340231" y="1356164"/>
                    <a:pt x="373003" y="1350569"/>
                    <a:pt x="404975" y="1339379"/>
                  </a:cubicBezTo>
                  <a:lnTo>
                    <a:pt x="902939" y="1675085"/>
                  </a:lnTo>
                  <a:cubicBezTo>
                    <a:pt x="906136" y="1743025"/>
                    <a:pt x="933313" y="1807769"/>
                    <a:pt x="981271" y="1858125"/>
                  </a:cubicBezTo>
                  <a:cubicBezTo>
                    <a:pt x="1034824" y="1915674"/>
                    <a:pt x="1108360" y="1948446"/>
                    <a:pt x="1187490" y="1950844"/>
                  </a:cubicBezTo>
                  <a:cubicBezTo>
                    <a:pt x="1190688" y="1950844"/>
                    <a:pt x="1193884" y="1950844"/>
                    <a:pt x="1197082" y="1950844"/>
                  </a:cubicBezTo>
                  <a:cubicBezTo>
                    <a:pt x="1354544" y="1950844"/>
                    <a:pt x="1485629" y="1826153"/>
                    <a:pt x="1491224" y="1669490"/>
                  </a:cubicBezTo>
                  <a:lnTo>
                    <a:pt x="1491224" y="1668691"/>
                  </a:lnTo>
                  <a:cubicBezTo>
                    <a:pt x="1494422" y="1509630"/>
                    <a:pt x="1366534" y="1375347"/>
                    <a:pt x="1205874" y="1370552"/>
                  </a:cubicBezTo>
                  <a:close/>
                </a:path>
              </a:pathLst>
            </a:custGeom>
            <a:grpFill/>
            <a:ln w="9525" cap="flat">
              <a:noFill/>
              <a:prstDash val="solid"/>
              <a:miter/>
            </a:ln>
          </p:spPr>
          <p:txBody>
            <a:bodyPr rtlCol="0" anchor="ctr"/>
            <a:lstStyle/>
            <a:p>
              <a:endParaRPr lang="es-MX"/>
            </a:p>
          </p:txBody>
        </p:sp>
        <p:sp>
          <p:nvSpPr>
            <p:cNvPr id="43" name="Forma libre: forma 73">
              <a:extLst>
                <a:ext uri="{FF2B5EF4-FFF2-40B4-BE49-F238E27FC236}">
                  <a16:creationId xmlns="" xmlns:a16="http://schemas.microsoft.com/office/drawing/2014/main" id="{386EC876-9A62-422E-9939-382363E9C941}"/>
                </a:ext>
              </a:extLst>
            </p:cNvPr>
            <p:cNvSpPr/>
            <p:nvPr/>
          </p:nvSpPr>
          <p:spPr>
            <a:xfrm>
              <a:off x="5357033" y="2363111"/>
              <a:ext cx="607469" cy="599476"/>
            </a:xfrm>
            <a:custGeom>
              <a:avLst/>
              <a:gdLst>
                <a:gd name="connsiteX0" fmla="*/ 149082 w 607468"/>
                <a:gd name="connsiteY0" fmla="*/ 553537 h 599475"/>
                <a:gd name="connsiteX1" fmla="*/ 149082 w 607468"/>
                <a:gd name="connsiteY1" fmla="*/ 553537 h 599475"/>
                <a:gd name="connsiteX2" fmla="*/ 304946 w 607468"/>
                <a:gd name="connsiteY2" fmla="*/ 597499 h 599475"/>
                <a:gd name="connsiteX3" fmla="*/ 559923 w 607468"/>
                <a:gd name="connsiteY3" fmla="*/ 458421 h 599475"/>
                <a:gd name="connsiteX4" fmla="*/ 597490 w 607468"/>
                <a:gd name="connsiteY4" fmla="*/ 234616 h 599475"/>
                <a:gd name="connsiteX5" fmla="*/ 463207 w 607468"/>
                <a:gd name="connsiteY5" fmla="*/ 49978 h 599475"/>
                <a:gd name="connsiteX6" fmla="*/ 51568 w 607468"/>
                <a:gd name="connsiteY6" fmla="*/ 145095 h 599475"/>
                <a:gd name="connsiteX7" fmla="*/ 14000 w 607468"/>
                <a:gd name="connsiteY7" fmla="*/ 368100 h 599475"/>
                <a:gd name="connsiteX8" fmla="*/ 149082 w 607468"/>
                <a:gd name="connsiteY8" fmla="*/ 553537 h 59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468" h="599475">
                  <a:moveTo>
                    <a:pt x="149082" y="553537"/>
                  </a:moveTo>
                  <a:lnTo>
                    <a:pt x="149082" y="553537"/>
                  </a:lnTo>
                  <a:cubicBezTo>
                    <a:pt x="197840" y="583112"/>
                    <a:pt x="252192" y="597499"/>
                    <a:pt x="304946" y="597499"/>
                  </a:cubicBezTo>
                  <a:cubicBezTo>
                    <a:pt x="404859" y="597499"/>
                    <a:pt x="503173" y="547942"/>
                    <a:pt x="559923" y="458421"/>
                  </a:cubicBezTo>
                  <a:cubicBezTo>
                    <a:pt x="602286" y="391279"/>
                    <a:pt x="615075" y="311349"/>
                    <a:pt x="597490" y="234616"/>
                  </a:cubicBezTo>
                  <a:cubicBezTo>
                    <a:pt x="579106" y="157084"/>
                    <a:pt x="531947" y="91542"/>
                    <a:pt x="463207" y="49978"/>
                  </a:cubicBezTo>
                  <a:cubicBezTo>
                    <a:pt x="323330" y="-35547"/>
                    <a:pt x="138691" y="7615"/>
                    <a:pt x="51568" y="145095"/>
                  </a:cubicBezTo>
                  <a:cubicBezTo>
                    <a:pt x="9205" y="212236"/>
                    <a:pt x="-4383" y="291367"/>
                    <a:pt x="14000" y="368100"/>
                  </a:cubicBezTo>
                  <a:cubicBezTo>
                    <a:pt x="32384" y="445632"/>
                    <a:pt x="80343" y="511974"/>
                    <a:pt x="149082" y="553537"/>
                  </a:cubicBezTo>
                  <a:close/>
                </a:path>
              </a:pathLst>
            </a:custGeom>
            <a:grpFill/>
            <a:ln w="9525" cap="flat">
              <a:noFill/>
              <a:prstDash val="solid"/>
              <a:miter/>
            </a:ln>
          </p:spPr>
          <p:txBody>
            <a:bodyPr rtlCol="0" anchor="ctr"/>
            <a:lstStyle/>
            <a:p>
              <a:endParaRPr lang="es-MX"/>
            </a:p>
          </p:txBody>
        </p:sp>
        <p:sp>
          <p:nvSpPr>
            <p:cNvPr id="44" name="Forma libre: forma 74">
              <a:extLst>
                <a:ext uri="{FF2B5EF4-FFF2-40B4-BE49-F238E27FC236}">
                  <a16:creationId xmlns="" xmlns:a16="http://schemas.microsoft.com/office/drawing/2014/main" id="{61F7AE83-FC55-49DF-8A77-A5FB47C8981C}"/>
                </a:ext>
              </a:extLst>
            </p:cNvPr>
            <p:cNvSpPr/>
            <p:nvPr/>
          </p:nvSpPr>
          <p:spPr>
            <a:xfrm>
              <a:off x="5357833" y="3876986"/>
              <a:ext cx="607469" cy="599476"/>
            </a:xfrm>
            <a:custGeom>
              <a:avLst/>
              <a:gdLst>
                <a:gd name="connsiteX0" fmla="*/ 148283 w 607468"/>
                <a:gd name="connsiteY0" fmla="*/ 553537 h 599475"/>
                <a:gd name="connsiteX1" fmla="*/ 148283 w 607468"/>
                <a:gd name="connsiteY1" fmla="*/ 553537 h 599475"/>
                <a:gd name="connsiteX2" fmla="*/ 304147 w 607468"/>
                <a:gd name="connsiteY2" fmla="*/ 597499 h 599475"/>
                <a:gd name="connsiteX3" fmla="*/ 559124 w 607468"/>
                <a:gd name="connsiteY3" fmla="*/ 458421 h 599475"/>
                <a:gd name="connsiteX4" fmla="*/ 596691 w 607468"/>
                <a:gd name="connsiteY4" fmla="*/ 234617 h 599475"/>
                <a:gd name="connsiteX5" fmla="*/ 462408 w 607468"/>
                <a:gd name="connsiteY5" fmla="*/ 49978 h 599475"/>
                <a:gd name="connsiteX6" fmla="*/ 51568 w 607468"/>
                <a:gd name="connsiteY6" fmla="*/ 145095 h 599475"/>
                <a:gd name="connsiteX7" fmla="*/ 14000 w 607468"/>
                <a:gd name="connsiteY7" fmla="*/ 368099 h 599475"/>
                <a:gd name="connsiteX8" fmla="*/ 148283 w 607468"/>
                <a:gd name="connsiteY8" fmla="*/ 553537 h 59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468" h="599475">
                  <a:moveTo>
                    <a:pt x="148283" y="553537"/>
                  </a:moveTo>
                  <a:lnTo>
                    <a:pt x="148283" y="553537"/>
                  </a:lnTo>
                  <a:cubicBezTo>
                    <a:pt x="197040" y="583112"/>
                    <a:pt x="251393" y="597499"/>
                    <a:pt x="304147" y="597499"/>
                  </a:cubicBezTo>
                  <a:cubicBezTo>
                    <a:pt x="404059" y="597499"/>
                    <a:pt x="502373" y="547942"/>
                    <a:pt x="559124" y="458421"/>
                  </a:cubicBezTo>
                  <a:cubicBezTo>
                    <a:pt x="601486" y="391279"/>
                    <a:pt x="614275" y="311349"/>
                    <a:pt x="596691" y="234617"/>
                  </a:cubicBezTo>
                  <a:cubicBezTo>
                    <a:pt x="578307" y="157084"/>
                    <a:pt x="531148" y="91542"/>
                    <a:pt x="462408" y="49978"/>
                  </a:cubicBezTo>
                  <a:cubicBezTo>
                    <a:pt x="322531" y="-35547"/>
                    <a:pt x="137892" y="7615"/>
                    <a:pt x="51568" y="145095"/>
                  </a:cubicBezTo>
                  <a:cubicBezTo>
                    <a:pt x="9205" y="212236"/>
                    <a:pt x="-4383" y="291367"/>
                    <a:pt x="14000" y="368099"/>
                  </a:cubicBezTo>
                  <a:cubicBezTo>
                    <a:pt x="31585" y="446431"/>
                    <a:pt x="79543" y="511974"/>
                    <a:pt x="148283" y="553537"/>
                  </a:cubicBezTo>
                  <a:close/>
                </a:path>
              </a:pathLst>
            </a:custGeom>
            <a:grpFill/>
            <a:ln w="9525" cap="flat">
              <a:noFill/>
              <a:prstDash val="solid"/>
              <a:miter/>
            </a:ln>
          </p:spPr>
          <p:txBody>
            <a:bodyPr rtlCol="0" anchor="ctr"/>
            <a:lstStyle/>
            <a:p>
              <a:endParaRPr lang="es-MX"/>
            </a:p>
          </p:txBody>
        </p:sp>
        <p:sp>
          <p:nvSpPr>
            <p:cNvPr id="45" name="Forma libre: forma 75">
              <a:extLst>
                <a:ext uri="{FF2B5EF4-FFF2-40B4-BE49-F238E27FC236}">
                  <a16:creationId xmlns="" xmlns:a16="http://schemas.microsoft.com/office/drawing/2014/main" id="{5483C6AA-2B26-44F5-AF55-AC9087CEAED9}"/>
                </a:ext>
              </a:extLst>
            </p:cNvPr>
            <p:cNvSpPr/>
            <p:nvPr/>
          </p:nvSpPr>
          <p:spPr>
            <a:xfrm>
              <a:off x="6663890" y="3120049"/>
              <a:ext cx="607469" cy="599476"/>
            </a:xfrm>
            <a:custGeom>
              <a:avLst/>
              <a:gdLst>
                <a:gd name="connsiteX0" fmla="*/ 559923 w 607468"/>
                <a:gd name="connsiteY0" fmla="*/ 458421 h 599475"/>
                <a:gd name="connsiteX1" fmla="*/ 597490 w 607468"/>
                <a:gd name="connsiteY1" fmla="*/ 234617 h 599475"/>
                <a:gd name="connsiteX2" fmla="*/ 463207 w 607468"/>
                <a:gd name="connsiteY2" fmla="*/ 49978 h 599475"/>
                <a:gd name="connsiteX3" fmla="*/ 51568 w 607468"/>
                <a:gd name="connsiteY3" fmla="*/ 145095 h 599475"/>
                <a:gd name="connsiteX4" fmla="*/ 14000 w 607468"/>
                <a:gd name="connsiteY4" fmla="*/ 368100 h 599475"/>
                <a:gd name="connsiteX5" fmla="*/ 148283 w 607468"/>
                <a:gd name="connsiteY5" fmla="*/ 553537 h 599475"/>
                <a:gd name="connsiteX6" fmla="*/ 148283 w 607468"/>
                <a:gd name="connsiteY6" fmla="*/ 553537 h 599475"/>
                <a:gd name="connsiteX7" fmla="*/ 304146 w 607468"/>
                <a:gd name="connsiteY7" fmla="*/ 597499 h 599475"/>
                <a:gd name="connsiteX8" fmla="*/ 559923 w 607468"/>
                <a:gd name="connsiteY8" fmla="*/ 458421 h 59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468" h="599475">
                  <a:moveTo>
                    <a:pt x="559923" y="458421"/>
                  </a:moveTo>
                  <a:cubicBezTo>
                    <a:pt x="602286" y="391279"/>
                    <a:pt x="615075" y="312149"/>
                    <a:pt x="597490" y="234617"/>
                  </a:cubicBezTo>
                  <a:cubicBezTo>
                    <a:pt x="579106" y="157084"/>
                    <a:pt x="531947" y="91542"/>
                    <a:pt x="463207" y="49978"/>
                  </a:cubicBezTo>
                  <a:cubicBezTo>
                    <a:pt x="323330" y="-35547"/>
                    <a:pt x="138692" y="7615"/>
                    <a:pt x="51568" y="145095"/>
                  </a:cubicBezTo>
                  <a:cubicBezTo>
                    <a:pt x="9205" y="212236"/>
                    <a:pt x="-4383" y="291367"/>
                    <a:pt x="14000" y="368100"/>
                  </a:cubicBezTo>
                  <a:cubicBezTo>
                    <a:pt x="32384" y="445632"/>
                    <a:pt x="79543" y="511174"/>
                    <a:pt x="148283" y="553537"/>
                  </a:cubicBezTo>
                  <a:lnTo>
                    <a:pt x="148283" y="553537"/>
                  </a:lnTo>
                  <a:cubicBezTo>
                    <a:pt x="197040" y="583111"/>
                    <a:pt x="251393" y="597499"/>
                    <a:pt x="304146" y="597499"/>
                  </a:cubicBezTo>
                  <a:cubicBezTo>
                    <a:pt x="404859" y="597499"/>
                    <a:pt x="502373" y="547942"/>
                    <a:pt x="559923" y="458421"/>
                  </a:cubicBezTo>
                  <a:close/>
                </a:path>
              </a:pathLst>
            </a:custGeom>
            <a:grpFill/>
            <a:ln w="9525" cap="flat">
              <a:noFill/>
              <a:prstDash val="solid"/>
              <a:miter/>
            </a:ln>
          </p:spPr>
          <p:txBody>
            <a:bodyPr rtlCol="0" anchor="ctr"/>
            <a:lstStyle/>
            <a:p>
              <a:endParaRPr lang="es-MX"/>
            </a:p>
          </p:txBody>
        </p:sp>
      </p:grpSp>
      <p:sp>
        <p:nvSpPr>
          <p:cNvPr id="46" name="Oval 45"/>
          <p:cNvSpPr/>
          <p:nvPr userDrawn="1"/>
        </p:nvSpPr>
        <p:spPr>
          <a:xfrm>
            <a:off x="4333295" y="1587056"/>
            <a:ext cx="3449737" cy="3449737"/>
          </a:xfrm>
          <a:prstGeom prst="ellipse">
            <a:avLst/>
          </a:prstGeom>
          <a:solidFill>
            <a:schemeClr val="bg1"/>
          </a:solidFill>
          <a:ln>
            <a:noFill/>
          </a:ln>
          <a:effectLst>
            <a:outerShdw blurRad="469900" dist="546100" dir="4440000" sx="62000" sy="62000" algn="ctr" rotWithShape="0">
              <a:srgbClr val="000000">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7" name="Imagen 46">
            <a:extLst>
              <a:ext uri="{FF2B5EF4-FFF2-40B4-BE49-F238E27FC236}">
                <a16:creationId xmlns="" xmlns:a16="http://schemas.microsoft.com/office/drawing/2014/main" id="{F79CA7C8-BEE5-4CDB-B7D0-5A5290CC03A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64396" y="215362"/>
            <a:ext cx="2001880" cy="906339"/>
          </a:xfrm>
          <a:prstGeom prst="rect">
            <a:avLst/>
          </a:prstGeom>
        </p:spPr>
      </p:pic>
    </p:spTree>
    <p:extLst>
      <p:ext uri="{BB962C8B-B14F-4D97-AF65-F5344CB8AC3E}">
        <p14:creationId xmlns:p14="http://schemas.microsoft.com/office/powerpoint/2010/main" val="135505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portada degradado">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rgbClr val="3C1053"/>
              </a:gs>
              <a:gs pos="100000">
                <a:srgbClr val="FF08A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Marcador de número de diapositiva 5">
            <a:extLst>
              <a:ext uri="{FF2B5EF4-FFF2-40B4-BE49-F238E27FC236}">
                <a16:creationId xmlns="" xmlns:a16="http://schemas.microsoft.com/office/drawing/2014/main" id="{C3B75629-D63A-4A06-9B88-16388D545588}"/>
              </a:ext>
            </a:extLst>
          </p:cNvPr>
          <p:cNvSpPr>
            <a:spLocks noGrp="1"/>
          </p:cNvSpPr>
          <p:nvPr>
            <p:ph type="sldNum" sz="quarter" idx="12"/>
          </p:nvPr>
        </p:nvSpPr>
        <p:spPr>
          <a:xfrm>
            <a:off x="9075174" y="6463442"/>
            <a:ext cx="2743200" cy="278524"/>
          </a:xfrm>
        </p:spPr>
        <p:txBody>
          <a:bodyPr/>
          <a:lstStyle>
            <a:lvl1pPr>
              <a:defRPr>
                <a:solidFill>
                  <a:srgbClr val="FDFFFF"/>
                </a:solidFill>
              </a:defRPr>
            </a:lvl1pPr>
          </a:lstStyle>
          <a:p>
            <a:fld id="{C9217C39-0DA2-4425-B107-AECE7E63047D}" type="slidenum">
              <a:rPr lang="es-MX" smtClean="0"/>
              <a:pPr/>
              <a:t>‹#›</a:t>
            </a:fld>
            <a:endParaRPr lang="es-MX"/>
          </a:p>
        </p:txBody>
      </p:sp>
    </p:spTree>
    <p:extLst>
      <p:ext uri="{BB962C8B-B14F-4D97-AF65-F5344CB8AC3E}">
        <p14:creationId xmlns:p14="http://schemas.microsoft.com/office/powerpoint/2010/main" val="3794791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emf"/><Relationship Id="rId3" Type="http://schemas.openxmlformats.org/officeDocument/2006/relationships/slideLayout" Target="../slideLayouts/slideLayout3.xml"/><Relationship Id="rId21" Type="http://schemas.openxmlformats.org/officeDocument/2006/relationships/hyperlink" Target="https://twitter.com/Axity_Social"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hyperlink" Target="https://www.instagram.com/Axity_Social/" TargetMode="Externa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hyperlink" Target="https://www.youtube.com/channel/UCGmW08WY877kr-yE3UWHT9Q" TargetMode="Externa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hyperlink" Target="https://www.facebook.com/AXITY-177446482820471/" TargetMode="Externa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s://www.linkedin.com/company/25174976/"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0"/>
          <a:stretch>
            <a:fillRect/>
          </a:stretch>
        </p:blipFill>
        <p:spPr>
          <a:xfrm>
            <a:off x="99963" y="6426197"/>
            <a:ext cx="357214" cy="361364"/>
          </a:xfrm>
          <a:prstGeom prst="rect">
            <a:avLst/>
          </a:prstGeom>
        </p:spPr>
      </p:pic>
      <p:sp>
        <p:nvSpPr>
          <p:cNvPr id="2" name="Marcador de título 1">
            <a:extLst>
              <a:ext uri="{FF2B5EF4-FFF2-40B4-BE49-F238E27FC236}">
                <a16:creationId xmlns="" xmlns:a16="http://schemas.microsoft.com/office/drawing/2014/main" id="{07853821-5ACC-4713-97B6-5DC2EE9B8EC4}"/>
              </a:ext>
            </a:extLst>
          </p:cNvPr>
          <p:cNvSpPr>
            <a:spLocks noGrp="1"/>
          </p:cNvSpPr>
          <p:nvPr>
            <p:ph type="title"/>
          </p:nvPr>
        </p:nvSpPr>
        <p:spPr>
          <a:xfrm>
            <a:off x="363794" y="365126"/>
            <a:ext cx="11454580" cy="421456"/>
          </a:xfrm>
          <a:prstGeom prst="rect">
            <a:avLst/>
          </a:prstGeom>
        </p:spPr>
        <p:txBody>
          <a:bodyPr vert="horz" lIns="91440" tIns="45720" rIns="91440" bIns="45720" rtlCol="0" anchor="ctr">
            <a:noAutofit/>
          </a:bodyPr>
          <a:lstStyle/>
          <a:p>
            <a:r>
              <a:rPr lang="es-ES"/>
              <a:t>Haga clic para modificar el estilo de título del patrón</a:t>
            </a:r>
            <a:endParaRPr lang="es-MX"/>
          </a:p>
        </p:txBody>
      </p:sp>
      <p:sp>
        <p:nvSpPr>
          <p:cNvPr id="3" name="Marcador de texto 2">
            <a:extLst>
              <a:ext uri="{FF2B5EF4-FFF2-40B4-BE49-F238E27FC236}">
                <a16:creationId xmlns="" xmlns:a16="http://schemas.microsoft.com/office/drawing/2014/main" id="{ADD80A7D-A06A-4876-AA52-ED9675B5FA29}"/>
              </a:ext>
            </a:extLst>
          </p:cNvPr>
          <p:cNvSpPr>
            <a:spLocks noGrp="1"/>
          </p:cNvSpPr>
          <p:nvPr>
            <p:ph type="body" idx="1"/>
          </p:nvPr>
        </p:nvSpPr>
        <p:spPr>
          <a:xfrm>
            <a:off x="707922" y="1229032"/>
            <a:ext cx="11110451" cy="494793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número de diapositiva 5">
            <a:extLst>
              <a:ext uri="{FF2B5EF4-FFF2-40B4-BE49-F238E27FC236}">
                <a16:creationId xmlns="" xmlns:a16="http://schemas.microsoft.com/office/drawing/2014/main" id="{56CEDACD-32CA-48F8-B62B-BAD10A60F2FF}"/>
              </a:ext>
            </a:extLst>
          </p:cNvPr>
          <p:cNvSpPr>
            <a:spLocks noGrp="1"/>
          </p:cNvSpPr>
          <p:nvPr>
            <p:ph type="sldNum" sz="quarter" idx="4"/>
          </p:nvPr>
        </p:nvSpPr>
        <p:spPr>
          <a:xfrm>
            <a:off x="9075174" y="6463442"/>
            <a:ext cx="2743200" cy="278524"/>
          </a:xfrm>
          <a:prstGeom prst="rect">
            <a:avLst/>
          </a:prstGeom>
        </p:spPr>
        <p:txBody>
          <a:bodyPr vert="horz" lIns="91440" tIns="45720" rIns="91440" bIns="45720" rtlCol="0" anchor="ctr"/>
          <a:lstStyle>
            <a:lvl1pPr algn="r">
              <a:defRPr sz="1200" b="1">
                <a:solidFill>
                  <a:srgbClr val="888888"/>
                </a:solidFill>
                <a:latin typeface="Verdana" panose="020B0604030504040204" pitchFamily="34" charset="0"/>
                <a:ea typeface="Verdana" panose="020B0604030504040204" pitchFamily="34" charset="0"/>
              </a:defRPr>
            </a:lvl1pPr>
          </a:lstStyle>
          <a:p>
            <a:fld id="{C9217C39-0DA2-4425-B107-AECE7E63047D}" type="slidenum">
              <a:rPr lang="es-MX" smtClean="0"/>
              <a:pPr/>
              <a:t>‹#›</a:t>
            </a:fld>
            <a:endParaRPr lang="es-MX"/>
          </a:p>
        </p:txBody>
      </p:sp>
      <p:sp>
        <p:nvSpPr>
          <p:cNvPr id="7" name="Freeform 311">
            <a:hlinkClick r:id="rId21"/>
            <a:extLst>
              <a:ext uri="{FF2B5EF4-FFF2-40B4-BE49-F238E27FC236}">
                <a16:creationId xmlns="" xmlns:a16="http://schemas.microsoft.com/office/drawing/2014/main" id="{34BC71D1-7446-4C8B-9C80-C9B21CA9008D}"/>
              </a:ext>
            </a:extLst>
          </p:cNvPr>
          <p:cNvSpPr>
            <a:spLocks noEditPoints="1"/>
          </p:cNvSpPr>
          <p:nvPr userDrawn="1"/>
        </p:nvSpPr>
        <p:spPr bwMode="auto">
          <a:xfrm>
            <a:off x="521074" y="6427309"/>
            <a:ext cx="354060" cy="353013"/>
          </a:xfrm>
          <a:custGeom>
            <a:avLst/>
            <a:gdLst>
              <a:gd name="T0" fmla="*/ 137 w 186"/>
              <a:gd name="T1" fmla="*/ 60 h 185"/>
              <a:gd name="T2" fmla="*/ 126 w 186"/>
              <a:gd name="T3" fmla="*/ 64 h 185"/>
              <a:gd name="T4" fmla="*/ 113 w 186"/>
              <a:gd name="T5" fmla="*/ 59 h 185"/>
              <a:gd name="T6" fmla="*/ 96 w 186"/>
              <a:gd name="T7" fmla="*/ 76 h 185"/>
              <a:gd name="T8" fmla="*/ 97 w 186"/>
              <a:gd name="T9" fmla="*/ 80 h 185"/>
              <a:gd name="T10" fmla="*/ 61 w 186"/>
              <a:gd name="T11" fmla="*/ 62 h 185"/>
              <a:gd name="T12" fmla="*/ 59 w 186"/>
              <a:gd name="T13" fmla="*/ 70 h 185"/>
              <a:gd name="T14" fmla="*/ 66 w 186"/>
              <a:gd name="T15" fmla="*/ 84 h 185"/>
              <a:gd name="T16" fmla="*/ 58 w 186"/>
              <a:gd name="T17" fmla="*/ 82 h 185"/>
              <a:gd name="T18" fmla="*/ 58 w 186"/>
              <a:gd name="T19" fmla="*/ 83 h 185"/>
              <a:gd name="T20" fmla="*/ 72 w 186"/>
              <a:gd name="T21" fmla="*/ 99 h 185"/>
              <a:gd name="T22" fmla="*/ 68 w 186"/>
              <a:gd name="T23" fmla="*/ 100 h 185"/>
              <a:gd name="T24" fmla="*/ 64 w 186"/>
              <a:gd name="T25" fmla="*/ 100 h 185"/>
              <a:gd name="T26" fmla="*/ 81 w 186"/>
              <a:gd name="T27" fmla="*/ 111 h 185"/>
              <a:gd name="T28" fmla="*/ 59 w 186"/>
              <a:gd name="T29" fmla="*/ 119 h 185"/>
              <a:gd name="T30" fmla="*/ 55 w 186"/>
              <a:gd name="T31" fmla="*/ 118 h 185"/>
              <a:gd name="T32" fmla="*/ 82 w 186"/>
              <a:gd name="T33" fmla="*/ 126 h 185"/>
              <a:gd name="T34" fmla="*/ 131 w 186"/>
              <a:gd name="T35" fmla="*/ 78 h 185"/>
              <a:gd name="T36" fmla="*/ 131 w 186"/>
              <a:gd name="T37" fmla="*/ 75 h 185"/>
              <a:gd name="T38" fmla="*/ 139 w 186"/>
              <a:gd name="T39" fmla="*/ 67 h 185"/>
              <a:gd name="T40" fmla="*/ 129 w 186"/>
              <a:gd name="T41" fmla="*/ 69 h 185"/>
              <a:gd name="T42" fmla="*/ 137 w 186"/>
              <a:gd name="T43" fmla="*/ 60 h 185"/>
              <a:gd name="T44" fmla="*/ 93 w 186"/>
              <a:gd name="T45" fmla="*/ 0 h 185"/>
              <a:gd name="T46" fmla="*/ 0 w 186"/>
              <a:gd name="T47" fmla="*/ 92 h 185"/>
              <a:gd name="T48" fmla="*/ 93 w 186"/>
              <a:gd name="T49" fmla="*/ 185 h 185"/>
              <a:gd name="T50" fmla="*/ 186 w 186"/>
              <a:gd name="T51" fmla="*/ 92 h 185"/>
              <a:gd name="T52" fmla="*/ 93 w 186"/>
              <a:gd name="T53" fmla="*/ 0 h 185"/>
              <a:gd name="T54" fmla="*/ 93 w 186"/>
              <a:gd name="T55" fmla="*/ 177 h 185"/>
              <a:gd name="T56" fmla="*/ 9 w 186"/>
              <a:gd name="T57" fmla="*/ 92 h 185"/>
              <a:gd name="T58" fmla="*/ 93 w 186"/>
              <a:gd name="T59" fmla="*/ 8 h 185"/>
              <a:gd name="T60" fmla="*/ 177 w 186"/>
              <a:gd name="T61" fmla="*/ 92 h 185"/>
              <a:gd name="T62" fmla="*/ 93 w 186"/>
              <a:gd name="T63" fmla="*/ 1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6" h="185">
                <a:moveTo>
                  <a:pt x="137" y="60"/>
                </a:moveTo>
                <a:cubicBezTo>
                  <a:pt x="134" y="62"/>
                  <a:pt x="130" y="63"/>
                  <a:pt x="126" y="64"/>
                </a:cubicBezTo>
                <a:cubicBezTo>
                  <a:pt x="123" y="61"/>
                  <a:pt x="118" y="59"/>
                  <a:pt x="113" y="59"/>
                </a:cubicBezTo>
                <a:cubicBezTo>
                  <a:pt x="104" y="59"/>
                  <a:pt x="96" y="66"/>
                  <a:pt x="96" y="76"/>
                </a:cubicBezTo>
                <a:cubicBezTo>
                  <a:pt x="96" y="77"/>
                  <a:pt x="96" y="78"/>
                  <a:pt x="97" y="80"/>
                </a:cubicBezTo>
                <a:cubicBezTo>
                  <a:pt x="82" y="79"/>
                  <a:pt x="69" y="72"/>
                  <a:pt x="61" y="62"/>
                </a:cubicBezTo>
                <a:cubicBezTo>
                  <a:pt x="59" y="64"/>
                  <a:pt x="59" y="67"/>
                  <a:pt x="59" y="70"/>
                </a:cubicBezTo>
                <a:cubicBezTo>
                  <a:pt x="59" y="76"/>
                  <a:pt x="62" y="81"/>
                  <a:pt x="66" y="84"/>
                </a:cubicBezTo>
                <a:cubicBezTo>
                  <a:pt x="63" y="84"/>
                  <a:pt x="61" y="84"/>
                  <a:pt x="58" y="82"/>
                </a:cubicBezTo>
                <a:cubicBezTo>
                  <a:pt x="58" y="82"/>
                  <a:pt x="58" y="82"/>
                  <a:pt x="58" y="83"/>
                </a:cubicBezTo>
                <a:cubicBezTo>
                  <a:pt x="58" y="91"/>
                  <a:pt x="64" y="98"/>
                  <a:pt x="72" y="99"/>
                </a:cubicBezTo>
                <a:cubicBezTo>
                  <a:pt x="71" y="100"/>
                  <a:pt x="69" y="100"/>
                  <a:pt x="68" y="100"/>
                </a:cubicBezTo>
                <a:cubicBezTo>
                  <a:pt x="67" y="100"/>
                  <a:pt x="66" y="100"/>
                  <a:pt x="64" y="100"/>
                </a:cubicBezTo>
                <a:cubicBezTo>
                  <a:pt x="67" y="106"/>
                  <a:pt x="73" y="111"/>
                  <a:pt x="81" y="111"/>
                </a:cubicBezTo>
                <a:cubicBezTo>
                  <a:pt x="75" y="116"/>
                  <a:pt x="67" y="119"/>
                  <a:pt x="59" y="119"/>
                </a:cubicBezTo>
                <a:cubicBezTo>
                  <a:pt x="58" y="119"/>
                  <a:pt x="56" y="119"/>
                  <a:pt x="55" y="118"/>
                </a:cubicBezTo>
                <a:cubicBezTo>
                  <a:pt x="63" y="123"/>
                  <a:pt x="72" y="126"/>
                  <a:pt x="82" y="126"/>
                </a:cubicBezTo>
                <a:cubicBezTo>
                  <a:pt x="113" y="126"/>
                  <a:pt x="131" y="100"/>
                  <a:pt x="131" y="78"/>
                </a:cubicBezTo>
                <a:cubicBezTo>
                  <a:pt x="131" y="77"/>
                  <a:pt x="131" y="76"/>
                  <a:pt x="131" y="75"/>
                </a:cubicBezTo>
                <a:cubicBezTo>
                  <a:pt x="134" y="73"/>
                  <a:pt x="137" y="70"/>
                  <a:pt x="139" y="67"/>
                </a:cubicBezTo>
                <a:cubicBezTo>
                  <a:pt x="136" y="68"/>
                  <a:pt x="133" y="69"/>
                  <a:pt x="129" y="69"/>
                </a:cubicBezTo>
                <a:cubicBezTo>
                  <a:pt x="133" y="67"/>
                  <a:pt x="136" y="64"/>
                  <a:pt x="137" y="60"/>
                </a:cubicBezTo>
                <a:close/>
                <a:moveTo>
                  <a:pt x="93" y="0"/>
                </a:moveTo>
                <a:cubicBezTo>
                  <a:pt x="42" y="0"/>
                  <a:pt x="0" y="41"/>
                  <a:pt x="0" y="92"/>
                </a:cubicBezTo>
                <a:cubicBezTo>
                  <a:pt x="0" y="144"/>
                  <a:pt x="42" y="185"/>
                  <a:pt x="93" y="185"/>
                </a:cubicBezTo>
                <a:cubicBezTo>
                  <a:pt x="144" y="185"/>
                  <a:pt x="186" y="144"/>
                  <a:pt x="186" y="92"/>
                </a:cubicBezTo>
                <a:cubicBezTo>
                  <a:pt x="186" y="41"/>
                  <a:pt x="144" y="0"/>
                  <a:pt x="93" y="0"/>
                </a:cubicBezTo>
                <a:close/>
                <a:moveTo>
                  <a:pt x="93" y="177"/>
                </a:moveTo>
                <a:cubicBezTo>
                  <a:pt x="46" y="177"/>
                  <a:pt x="9" y="139"/>
                  <a:pt x="9" y="92"/>
                </a:cubicBezTo>
                <a:cubicBezTo>
                  <a:pt x="9" y="46"/>
                  <a:pt x="46" y="8"/>
                  <a:pt x="93" y="8"/>
                </a:cubicBezTo>
                <a:cubicBezTo>
                  <a:pt x="140" y="8"/>
                  <a:pt x="177" y="46"/>
                  <a:pt x="177" y="92"/>
                </a:cubicBezTo>
                <a:cubicBezTo>
                  <a:pt x="177" y="139"/>
                  <a:pt x="140" y="177"/>
                  <a:pt x="93" y="177"/>
                </a:cubicBezTo>
                <a:close/>
              </a:path>
            </a:pathLst>
          </a:custGeom>
          <a:solidFill>
            <a:srgbClr val="C8C9C7"/>
          </a:solidFill>
          <a:ln>
            <a:noFill/>
          </a:ln>
        </p:spPr>
        <p:txBody>
          <a:bodyPr vert="horz" wrap="square" lIns="68580" tIns="34290" rIns="68580" bIns="34290" numCol="1" anchor="t" anchorCtr="0" compatLnSpc="1">
            <a:prstTxWarp prst="textNoShape">
              <a:avLst/>
            </a:prstTxWarp>
          </a:bodyPr>
          <a:lstStyle/>
          <a:p>
            <a:pPr defTabSz="457200">
              <a:defRPr/>
            </a:pPr>
            <a:endParaRPr lang="en-US" sz="1350" kern="0">
              <a:solidFill>
                <a:srgbClr val="F4364C"/>
              </a:solidFill>
            </a:endParaRPr>
          </a:p>
        </p:txBody>
      </p:sp>
      <p:sp>
        <p:nvSpPr>
          <p:cNvPr id="8" name="Freeform 317">
            <a:hlinkClick r:id="rId22"/>
            <a:extLst>
              <a:ext uri="{FF2B5EF4-FFF2-40B4-BE49-F238E27FC236}">
                <a16:creationId xmlns="" xmlns:a16="http://schemas.microsoft.com/office/drawing/2014/main" id="{E7E46CF8-716F-453E-92C2-C994CF528316}"/>
              </a:ext>
            </a:extLst>
          </p:cNvPr>
          <p:cNvSpPr>
            <a:spLocks noEditPoints="1"/>
          </p:cNvSpPr>
          <p:nvPr userDrawn="1"/>
        </p:nvSpPr>
        <p:spPr bwMode="auto">
          <a:xfrm>
            <a:off x="1368899" y="6426261"/>
            <a:ext cx="353013" cy="355108"/>
          </a:xfrm>
          <a:custGeom>
            <a:avLst/>
            <a:gdLst>
              <a:gd name="T0" fmla="*/ 59 w 185"/>
              <a:gd name="T1" fmla="*/ 126 h 186"/>
              <a:gd name="T2" fmla="*/ 76 w 185"/>
              <a:gd name="T3" fmla="*/ 126 h 186"/>
              <a:gd name="T4" fmla="*/ 76 w 185"/>
              <a:gd name="T5" fmla="*/ 80 h 186"/>
              <a:gd name="T6" fmla="*/ 59 w 185"/>
              <a:gd name="T7" fmla="*/ 80 h 186"/>
              <a:gd name="T8" fmla="*/ 59 w 185"/>
              <a:gd name="T9" fmla="*/ 126 h 186"/>
              <a:gd name="T10" fmla="*/ 67 w 185"/>
              <a:gd name="T11" fmla="*/ 59 h 186"/>
              <a:gd name="T12" fmla="*/ 59 w 185"/>
              <a:gd name="T13" fmla="*/ 67 h 186"/>
              <a:gd name="T14" fmla="*/ 67 w 185"/>
              <a:gd name="T15" fmla="*/ 76 h 186"/>
              <a:gd name="T16" fmla="*/ 76 w 185"/>
              <a:gd name="T17" fmla="*/ 67 h 186"/>
              <a:gd name="T18" fmla="*/ 67 w 185"/>
              <a:gd name="T19" fmla="*/ 59 h 186"/>
              <a:gd name="T20" fmla="*/ 115 w 185"/>
              <a:gd name="T21" fmla="*/ 80 h 186"/>
              <a:gd name="T22" fmla="*/ 101 w 185"/>
              <a:gd name="T23" fmla="*/ 88 h 186"/>
              <a:gd name="T24" fmla="*/ 101 w 185"/>
              <a:gd name="T25" fmla="*/ 80 h 186"/>
              <a:gd name="T26" fmla="*/ 84 w 185"/>
              <a:gd name="T27" fmla="*/ 80 h 186"/>
              <a:gd name="T28" fmla="*/ 84 w 185"/>
              <a:gd name="T29" fmla="*/ 126 h 186"/>
              <a:gd name="T30" fmla="*/ 101 w 185"/>
              <a:gd name="T31" fmla="*/ 126 h 186"/>
              <a:gd name="T32" fmla="*/ 101 w 185"/>
              <a:gd name="T33" fmla="*/ 101 h 186"/>
              <a:gd name="T34" fmla="*/ 108 w 185"/>
              <a:gd name="T35" fmla="*/ 93 h 186"/>
              <a:gd name="T36" fmla="*/ 114 w 185"/>
              <a:gd name="T37" fmla="*/ 101 h 186"/>
              <a:gd name="T38" fmla="*/ 114 w 185"/>
              <a:gd name="T39" fmla="*/ 126 h 186"/>
              <a:gd name="T40" fmla="*/ 130 w 185"/>
              <a:gd name="T41" fmla="*/ 126 h 186"/>
              <a:gd name="T42" fmla="*/ 130 w 185"/>
              <a:gd name="T43" fmla="*/ 101 h 186"/>
              <a:gd name="T44" fmla="*/ 115 w 185"/>
              <a:gd name="T45" fmla="*/ 80 h 186"/>
              <a:gd name="T46" fmla="*/ 92 w 185"/>
              <a:gd name="T47" fmla="*/ 0 h 186"/>
              <a:gd name="T48" fmla="*/ 0 w 185"/>
              <a:gd name="T49" fmla="*/ 93 h 186"/>
              <a:gd name="T50" fmla="*/ 92 w 185"/>
              <a:gd name="T51" fmla="*/ 186 h 186"/>
              <a:gd name="T52" fmla="*/ 185 w 185"/>
              <a:gd name="T53" fmla="*/ 93 h 186"/>
              <a:gd name="T54" fmla="*/ 92 w 185"/>
              <a:gd name="T55" fmla="*/ 0 h 186"/>
              <a:gd name="T56" fmla="*/ 92 w 185"/>
              <a:gd name="T57" fmla="*/ 177 h 186"/>
              <a:gd name="T58" fmla="*/ 8 w 185"/>
              <a:gd name="T59" fmla="*/ 93 h 186"/>
              <a:gd name="T60" fmla="*/ 92 w 185"/>
              <a:gd name="T61" fmla="*/ 8 h 186"/>
              <a:gd name="T62" fmla="*/ 177 w 185"/>
              <a:gd name="T63" fmla="*/ 93 h 186"/>
              <a:gd name="T64" fmla="*/ 92 w 185"/>
              <a:gd name="T65" fmla="*/ 17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5" h="186">
                <a:moveTo>
                  <a:pt x="59" y="126"/>
                </a:moveTo>
                <a:cubicBezTo>
                  <a:pt x="76" y="126"/>
                  <a:pt x="76" y="126"/>
                  <a:pt x="76" y="126"/>
                </a:cubicBezTo>
                <a:cubicBezTo>
                  <a:pt x="76" y="80"/>
                  <a:pt x="76" y="80"/>
                  <a:pt x="76" y="80"/>
                </a:cubicBezTo>
                <a:cubicBezTo>
                  <a:pt x="59" y="80"/>
                  <a:pt x="59" y="80"/>
                  <a:pt x="59" y="80"/>
                </a:cubicBezTo>
                <a:lnTo>
                  <a:pt x="59" y="126"/>
                </a:lnTo>
                <a:close/>
                <a:moveTo>
                  <a:pt x="67" y="59"/>
                </a:moveTo>
                <a:cubicBezTo>
                  <a:pt x="62" y="59"/>
                  <a:pt x="59" y="63"/>
                  <a:pt x="59" y="67"/>
                </a:cubicBezTo>
                <a:cubicBezTo>
                  <a:pt x="59" y="72"/>
                  <a:pt x="62" y="76"/>
                  <a:pt x="67" y="76"/>
                </a:cubicBezTo>
                <a:cubicBezTo>
                  <a:pt x="72" y="76"/>
                  <a:pt x="76" y="72"/>
                  <a:pt x="76" y="67"/>
                </a:cubicBezTo>
                <a:cubicBezTo>
                  <a:pt x="76" y="63"/>
                  <a:pt x="72" y="59"/>
                  <a:pt x="67" y="59"/>
                </a:cubicBezTo>
                <a:close/>
                <a:moveTo>
                  <a:pt x="115" y="80"/>
                </a:moveTo>
                <a:cubicBezTo>
                  <a:pt x="103" y="80"/>
                  <a:pt x="101" y="88"/>
                  <a:pt x="101" y="88"/>
                </a:cubicBezTo>
                <a:cubicBezTo>
                  <a:pt x="101" y="80"/>
                  <a:pt x="101" y="80"/>
                  <a:pt x="101" y="80"/>
                </a:cubicBezTo>
                <a:cubicBezTo>
                  <a:pt x="84" y="80"/>
                  <a:pt x="84" y="80"/>
                  <a:pt x="84" y="80"/>
                </a:cubicBezTo>
                <a:cubicBezTo>
                  <a:pt x="84" y="126"/>
                  <a:pt x="84" y="126"/>
                  <a:pt x="84" y="126"/>
                </a:cubicBezTo>
                <a:cubicBezTo>
                  <a:pt x="101" y="126"/>
                  <a:pt x="101" y="126"/>
                  <a:pt x="101" y="126"/>
                </a:cubicBezTo>
                <a:cubicBezTo>
                  <a:pt x="101" y="101"/>
                  <a:pt x="101" y="101"/>
                  <a:pt x="101" y="101"/>
                </a:cubicBezTo>
                <a:cubicBezTo>
                  <a:pt x="101" y="101"/>
                  <a:pt x="101" y="93"/>
                  <a:pt x="108" y="93"/>
                </a:cubicBezTo>
                <a:cubicBezTo>
                  <a:pt x="112" y="93"/>
                  <a:pt x="114" y="96"/>
                  <a:pt x="114" y="101"/>
                </a:cubicBezTo>
                <a:cubicBezTo>
                  <a:pt x="114" y="126"/>
                  <a:pt x="114" y="126"/>
                  <a:pt x="114" y="126"/>
                </a:cubicBezTo>
                <a:cubicBezTo>
                  <a:pt x="130" y="126"/>
                  <a:pt x="130" y="126"/>
                  <a:pt x="130" y="126"/>
                </a:cubicBezTo>
                <a:cubicBezTo>
                  <a:pt x="130" y="101"/>
                  <a:pt x="130" y="101"/>
                  <a:pt x="130" y="101"/>
                </a:cubicBezTo>
                <a:cubicBezTo>
                  <a:pt x="130" y="88"/>
                  <a:pt x="125" y="80"/>
                  <a:pt x="115" y="80"/>
                </a:cubicBezTo>
                <a:close/>
                <a:moveTo>
                  <a:pt x="92" y="0"/>
                </a:moveTo>
                <a:cubicBezTo>
                  <a:pt x="41" y="0"/>
                  <a:pt x="0" y="41"/>
                  <a:pt x="0" y="93"/>
                </a:cubicBezTo>
                <a:cubicBezTo>
                  <a:pt x="0" y="144"/>
                  <a:pt x="41" y="186"/>
                  <a:pt x="92" y="186"/>
                </a:cubicBezTo>
                <a:cubicBezTo>
                  <a:pt x="144" y="186"/>
                  <a:pt x="185" y="144"/>
                  <a:pt x="185" y="93"/>
                </a:cubicBezTo>
                <a:cubicBezTo>
                  <a:pt x="185" y="41"/>
                  <a:pt x="144" y="0"/>
                  <a:pt x="92" y="0"/>
                </a:cubicBezTo>
                <a:close/>
                <a:moveTo>
                  <a:pt x="92" y="177"/>
                </a:moveTo>
                <a:cubicBezTo>
                  <a:pt x="46" y="177"/>
                  <a:pt x="8" y="139"/>
                  <a:pt x="8" y="93"/>
                </a:cubicBezTo>
                <a:cubicBezTo>
                  <a:pt x="8" y="46"/>
                  <a:pt x="46" y="8"/>
                  <a:pt x="92" y="8"/>
                </a:cubicBezTo>
                <a:cubicBezTo>
                  <a:pt x="139" y="8"/>
                  <a:pt x="177" y="46"/>
                  <a:pt x="177" y="93"/>
                </a:cubicBezTo>
                <a:cubicBezTo>
                  <a:pt x="177" y="139"/>
                  <a:pt x="139" y="177"/>
                  <a:pt x="92" y="177"/>
                </a:cubicBezTo>
                <a:close/>
              </a:path>
            </a:pathLst>
          </a:custGeom>
          <a:solidFill>
            <a:srgbClr val="C8C9C7"/>
          </a:solidFill>
          <a:ln>
            <a:noFill/>
          </a:ln>
        </p:spPr>
        <p:txBody>
          <a:bodyPr vert="horz" wrap="square" lIns="68580" tIns="34290" rIns="68580" bIns="34290" numCol="1" anchor="t" anchorCtr="0" compatLnSpc="1">
            <a:prstTxWarp prst="textNoShape">
              <a:avLst/>
            </a:prstTxWarp>
          </a:bodyPr>
          <a:lstStyle/>
          <a:p>
            <a:pPr defTabSz="457200">
              <a:defRPr/>
            </a:pPr>
            <a:endParaRPr lang="en-US" sz="1350" kern="0">
              <a:solidFill>
                <a:srgbClr val="018CCF"/>
              </a:solidFill>
            </a:endParaRPr>
          </a:p>
        </p:txBody>
      </p:sp>
      <p:sp>
        <p:nvSpPr>
          <p:cNvPr id="9" name="Freeform 312">
            <a:hlinkClick r:id="rId23"/>
            <a:extLst>
              <a:ext uri="{FF2B5EF4-FFF2-40B4-BE49-F238E27FC236}">
                <a16:creationId xmlns="" xmlns:a16="http://schemas.microsoft.com/office/drawing/2014/main" id="{AC8492B3-1503-4780-9289-0EAFFE6DF567}"/>
              </a:ext>
            </a:extLst>
          </p:cNvPr>
          <p:cNvSpPr>
            <a:spLocks noEditPoints="1"/>
          </p:cNvSpPr>
          <p:nvPr userDrawn="1"/>
        </p:nvSpPr>
        <p:spPr bwMode="auto">
          <a:xfrm>
            <a:off x="939031" y="6426261"/>
            <a:ext cx="365971" cy="365971"/>
          </a:xfrm>
          <a:custGeom>
            <a:avLst/>
            <a:gdLst>
              <a:gd name="T0" fmla="*/ 101 w 185"/>
              <a:gd name="T1" fmla="*/ 72 h 185"/>
              <a:gd name="T2" fmla="*/ 106 w 185"/>
              <a:gd name="T3" fmla="*/ 67 h 185"/>
              <a:gd name="T4" fmla="*/ 113 w 185"/>
              <a:gd name="T5" fmla="*/ 67 h 185"/>
              <a:gd name="T6" fmla="*/ 113 w 185"/>
              <a:gd name="T7" fmla="*/ 54 h 185"/>
              <a:gd name="T8" fmla="*/ 102 w 185"/>
              <a:gd name="T9" fmla="*/ 54 h 185"/>
              <a:gd name="T10" fmla="*/ 84 w 185"/>
              <a:gd name="T11" fmla="*/ 71 h 185"/>
              <a:gd name="T12" fmla="*/ 84 w 185"/>
              <a:gd name="T13" fmla="*/ 80 h 185"/>
              <a:gd name="T14" fmla="*/ 75 w 185"/>
              <a:gd name="T15" fmla="*/ 80 h 185"/>
              <a:gd name="T16" fmla="*/ 75 w 185"/>
              <a:gd name="T17" fmla="*/ 92 h 185"/>
              <a:gd name="T18" fmla="*/ 84 w 185"/>
              <a:gd name="T19" fmla="*/ 92 h 185"/>
              <a:gd name="T20" fmla="*/ 84 w 185"/>
              <a:gd name="T21" fmla="*/ 130 h 185"/>
              <a:gd name="T22" fmla="*/ 101 w 185"/>
              <a:gd name="T23" fmla="*/ 130 h 185"/>
              <a:gd name="T24" fmla="*/ 101 w 185"/>
              <a:gd name="T25" fmla="*/ 92 h 185"/>
              <a:gd name="T26" fmla="*/ 112 w 185"/>
              <a:gd name="T27" fmla="*/ 92 h 185"/>
              <a:gd name="T28" fmla="*/ 113 w 185"/>
              <a:gd name="T29" fmla="*/ 80 h 185"/>
              <a:gd name="T30" fmla="*/ 101 w 185"/>
              <a:gd name="T31" fmla="*/ 80 h 185"/>
              <a:gd name="T32" fmla="*/ 101 w 185"/>
              <a:gd name="T33" fmla="*/ 72 h 185"/>
              <a:gd name="T34" fmla="*/ 92 w 185"/>
              <a:gd name="T35" fmla="*/ 0 h 185"/>
              <a:gd name="T36" fmla="*/ 0 w 185"/>
              <a:gd name="T37" fmla="*/ 92 h 185"/>
              <a:gd name="T38" fmla="*/ 92 w 185"/>
              <a:gd name="T39" fmla="*/ 185 h 185"/>
              <a:gd name="T40" fmla="*/ 185 w 185"/>
              <a:gd name="T41" fmla="*/ 92 h 185"/>
              <a:gd name="T42" fmla="*/ 92 w 185"/>
              <a:gd name="T43" fmla="*/ 0 h 185"/>
              <a:gd name="T44" fmla="*/ 92 w 185"/>
              <a:gd name="T45" fmla="*/ 177 h 185"/>
              <a:gd name="T46" fmla="*/ 8 w 185"/>
              <a:gd name="T47" fmla="*/ 92 h 185"/>
              <a:gd name="T48" fmla="*/ 92 w 185"/>
              <a:gd name="T49" fmla="*/ 8 h 185"/>
              <a:gd name="T50" fmla="*/ 177 w 185"/>
              <a:gd name="T51" fmla="*/ 92 h 185"/>
              <a:gd name="T52" fmla="*/ 92 w 185"/>
              <a:gd name="T53" fmla="*/ 1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5" h="185">
                <a:moveTo>
                  <a:pt x="101" y="72"/>
                </a:moveTo>
                <a:cubicBezTo>
                  <a:pt x="101" y="69"/>
                  <a:pt x="101" y="67"/>
                  <a:pt x="106" y="67"/>
                </a:cubicBezTo>
                <a:cubicBezTo>
                  <a:pt x="113" y="67"/>
                  <a:pt x="113" y="67"/>
                  <a:pt x="113" y="67"/>
                </a:cubicBezTo>
                <a:cubicBezTo>
                  <a:pt x="113" y="54"/>
                  <a:pt x="113" y="54"/>
                  <a:pt x="113" y="54"/>
                </a:cubicBezTo>
                <a:cubicBezTo>
                  <a:pt x="102" y="54"/>
                  <a:pt x="102" y="54"/>
                  <a:pt x="102" y="54"/>
                </a:cubicBezTo>
                <a:cubicBezTo>
                  <a:pt x="89" y="54"/>
                  <a:pt x="84" y="61"/>
                  <a:pt x="84" y="71"/>
                </a:cubicBezTo>
                <a:cubicBezTo>
                  <a:pt x="84" y="80"/>
                  <a:pt x="84" y="80"/>
                  <a:pt x="84" y="80"/>
                </a:cubicBezTo>
                <a:cubicBezTo>
                  <a:pt x="75" y="80"/>
                  <a:pt x="75" y="80"/>
                  <a:pt x="75" y="80"/>
                </a:cubicBezTo>
                <a:cubicBezTo>
                  <a:pt x="75" y="92"/>
                  <a:pt x="75" y="92"/>
                  <a:pt x="75" y="92"/>
                </a:cubicBezTo>
                <a:cubicBezTo>
                  <a:pt x="84" y="92"/>
                  <a:pt x="84" y="92"/>
                  <a:pt x="84" y="92"/>
                </a:cubicBezTo>
                <a:cubicBezTo>
                  <a:pt x="84" y="130"/>
                  <a:pt x="84" y="130"/>
                  <a:pt x="84" y="130"/>
                </a:cubicBezTo>
                <a:cubicBezTo>
                  <a:pt x="101" y="130"/>
                  <a:pt x="101" y="130"/>
                  <a:pt x="101" y="130"/>
                </a:cubicBezTo>
                <a:cubicBezTo>
                  <a:pt x="101" y="92"/>
                  <a:pt x="101" y="92"/>
                  <a:pt x="101" y="92"/>
                </a:cubicBezTo>
                <a:cubicBezTo>
                  <a:pt x="112" y="92"/>
                  <a:pt x="112" y="92"/>
                  <a:pt x="112" y="92"/>
                </a:cubicBezTo>
                <a:cubicBezTo>
                  <a:pt x="113" y="80"/>
                  <a:pt x="113" y="80"/>
                  <a:pt x="113" y="80"/>
                </a:cubicBezTo>
                <a:cubicBezTo>
                  <a:pt x="101" y="80"/>
                  <a:pt x="101" y="80"/>
                  <a:pt x="101" y="80"/>
                </a:cubicBezTo>
                <a:lnTo>
                  <a:pt x="101" y="72"/>
                </a:lnTo>
                <a:close/>
                <a:moveTo>
                  <a:pt x="92" y="0"/>
                </a:moveTo>
                <a:cubicBezTo>
                  <a:pt x="41" y="0"/>
                  <a:pt x="0" y="41"/>
                  <a:pt x="0" y="92"/>
                </a:cubicBezTo>
                <a:cubicBezTo>
                  <a:pt x="0" y="144"/>
                  <a:pt x="41" y="185"/>
                  <a:pt x="92" y="185"/>
                </a:cubicBezTo>
                <a:cubicBezTo>
                  <a:pt x="144" y="185"/>
                  <a:pt x="185" y="144"/>
                  <a:pt x="185" y="92"/>
                </a:cubicBezTo>
                <a:cubicBezTo>
                  <a:pt x="185" y="41"/>
                  <a:pt x="144" y="0"/>
                  <a:pt x="92" y="0"/>
                </a:cubicBezTo>
                <a:close/>
                <a:moveTo>
                  <a:pt x="92" y="177"/>
                </a:moveTo>
                <a:cubicBezTo>
                  <a:pt x="46" y="177"/>
                  <a:pt x="8" y="139"/>
                  <a:pt x="8" y="92"/>
                </a:cubicBezTo>
                <a:cubicBezTo>
                  <a:pt x="8" y="46"/>
                  <a:pt x="46" y="8"/>
                  <a:pt x="92" y="8"/>
                </a:cubicBezTo>
                <a:cubicBezTo>
                  <a:pt x="139" y="8"/>
                  <a:pt x="177" y="46"/>
                  <a:pt x="177" y="92"/>
                </a:cubicBezTo>
                <a:cubicBezTo>
                  <a:pt x="177" y="139"/>
                  <a:pt x="139" y="177"/>
                  <a:pt x="92" y="177"/>
                </a:cubicBezTo>
                <a:close/>
              </a:path>
            </a:pathLst>
          </a:custGeom>
          <a:solidFill>
            <a:srgbClr val="C8C9C7"/>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018CCF"/>
              </a:solidFill>
            </a:endParaRPr>
          </a:p>
        </p:txBody>
      </p:sp>
      <p:sp>
        <p:nvSpPr>
          <p:cNvPr id="11" name="Freeform 98">
            <a:hlinkClick r:id="rId24"/>
            <a:extLst>
              <a:ext uri="{FF2B5EF4-FFF2-40B4-BE49-F238E27FC236}">
                <a16:creationId xmlns="" xmlns:a16="http://schemas.microsoft.com/office/drawing/2014/main" id="{39907A20-49C7-4B11-B927-6CBC0265DAE1}"/>
              </a:ext>
            </a:extLst>
          </p:cNvPr>
          <p:cNvSpPr>
            <a:spLocks noEditPoints="1"/>
          </p:cNvSpPr>
          <p:nvPr userDrawn="1"/>
        </p:nvSpPr>
        <p:spPr bwMode="auto">
          <a:xfrm>
            <a:off x="1785809" y="6426197"/>
            <a:ext cx="353014" cy="353014"/>
          </a:xfrm>
          <a:custGeom>
            <a:avLst/>
            <a:gdLst>
              <a:gd name="T0" fmla="*/ 72 w 147"/>
              <a:gd name="T1" fmla="*/ 60 h 147"/>
              <a:gd name="T2" fmla="*/ 78 w 147"/>
              <a:gd name="T3" fmla="*/ 45 h 147"/>
              <a:gd name="T4" fmla="*/ 70 w 147"/>
              <a:gd name="T5" fmla="*/ 40 h 147"/>
              <a:gd name="T6" fmla="*/ 65 w 147"/>
              <a:gd name="T7" fmla="*/ 55 h 147"/>
              <a:gd name="T8" fmla="*/ 69 w 147"/>
              <a:gd name="T9" fmla="*/ 45 h 147"/>
              <a:gd name="T10" fmla="*/ 74 w 147"/>
              <a:gd name="T11" fmla="*/ 45 h 147"/>
              <a:gd name="T12" fmla="*/ 71 w 147"/>
              <a:gd name="T13" fmla="*/ 57 h 147"/>
              <a:gd name="T14" fmla="*/ 69 w 147"/>
              <a:gd name="T15" fmla="*/ 45 h 147"/>
              <a:gd name="T16" fmla="*/ 85 w 147"/>
              <a:gd name="T17" fmla="*/ 60 h 147"/>
              <a:gd name="T18" fmla="*/ 90 w 147"/>
              <a:gd name="T19" fmla="*/ 60 h 147"/>
              <a:gd name="T20" fmla="*/ 94 w 147"/>
              <a:gd name="T21" fmla="*/ 40 h 147"/>
              <a:gd name="T22" fmla="*/ 90 w 147"/>
              <a:gd name="T23" fmla="*/ 55 h 147"/>
              <a:gd name="T24" fmla="*/ 85 w 147"/>
              <a:gd name="T25" fmla="*/ 56 h 147"/>
              <a:gd name="T26" fmla="*/ 81 w 147"/>
              <a:gd name="T27" fmla="*/ 40 h 147"/>
              <a:gd name="T28" fmla="*/ 85 w 147"/>
              <a:gd name="T29" fmla="*/ 60 h 147"/>
              <a:gd name="T30" fmla="*/ 59 w 147"/>
              <a:gd name="T31" fmla="*/ 60 h 147"/>
              <a:gd name="T32" fmla="*/ 64 w 147"/>
              <a:gd name="T33" fmla="*/ 34 h 147"/>
              <a:gd name="T34" fmla="*/ 57 w 147"/>
              <a:gd name="T35" fmla="*/ 44 h 147"/>
              <a:gd name="T36" fmla="*/ 49 w 147"/>
              <a:gd name="T37" fmla="*/ 34 h 147"/>
              <a:gd name="T38" fmla="*/ 54 w 147"/>
              <a:gd name="T39" fmla="*/ 60 h 147"/>
              <a:gd name="T40" fmla="*/ 82 w 147"/>
              <a:gd name="T41" fmla="*/ 83 h 147"/>
              <a:gd name="T42" fmla="*/ 80 w 147"/>
              <a:gd name="T43" fmla="*/ 97 h 147"/>
              <a:gd name="T44" fmla="*/ 84 w 147"/>
              <a:gd name="T45" fmla="*/ 96 h 147"/>
              <a:gd name="T46" fmla="*/ 82 w 147"/>
              <a:gd name="T47" fmla="*/ 83 h 147"/>
              <a:gd name="T48" fmla="*/ 0 w 147"/>
              <a:gd name="T49" fmla="*/ 74 h 147"/>
              <a:gd name="T50" fmla="*/ 147 w 147"/>
              <a:gd name="T51" fmla="*/ 74 h 147"/>
              <a:gd name="T52" fmla="*/ 74 w 147"/>
              <a:gd name="T53" fmla="*/ 141 h 147"/>
              <a:gd name="T54" fmla="*/ 74 w 147"/>
              <a:gd name="T55" fmla="*/ 7 h 147"/>
              <a:gd name="T56" fmla="*/ 74 w 147"/>
              <a:gd name="T57" fmla="*/ 141 h 147"/>
              <a:gd name="T58" fmla="*/ 74 w 147"/>
              <a:gd name="T59" fmla="*/ 64 h 147"/>
              <a:gd name="T60" fmla="*/ 38 w 147"/>
              <a:gd name="T61" fmla="*/ 75 h 147"/>
              <a:gd name="T62" fmla="*/ 38 w 147"/>
              <a:gd name="T63" fmla="*/ 100 h 147"/>
              <a:gd name="T64" fmla="*/ 74 w 147"/>
              <a:gd name="T65" fmla="*/ 111 h 147"/>
              <a:gd name="T66" fmla="*/ 110 w 147"/>
              <a:gd name="T67" fmla="*/ 100 h 147"/>
              <a:gd name="T68" fmla="*/ 110 w 147"/>
              <a:gd name="T69" fmla="*/ 75 h 147"/>
              <a:gd name="T70" fmla="*/ 59 w 147"/>
              <a:gd name="T71" fmla="*/ 75 h 147"/>
              <a:gd name="T72" fmla="*/ 54 w 147"/>
              <a:gd name="T73" fmla="*/ 101 h 147"/>
              <a:gd name="T74" fmla="*/ 49 w 147"/>
              <a:gd name="T75" fmla="*/ 75 h 147"/>
              <a:gd name="T76" fmla="*/ 44 w 147"/>
              <a:gd name="T77" fmla="*/ 71 h 147"/>
              <a:gd name="T78" fmla="*/ 59 w 147"/>
              <a:gd name="T79" fmla="*/ 75 h 147"/>
              <a:gd name="T80" fmla="*/ 72 w 147"/>
              <a:gd name="T81" fmla="*/ 101 h 147"/>
              <a:gd name="T82" fmla="*/ 68 w 147"/>
              <a:gd name="T83" fmla="*/ 100 h 147"/>
              <a:gd name="T84" fmla="*/ 59 w 147"/>
              <a:gd name="T85" fmla="*/ 100 h 147"/>
              <a:gd name="T86" fmla="*/ 64 w 147"/>
              <a:gd name="T87" fmla="*/ 79 h 147"/>
              <a:gd name="T88" fmla="*/ 64 w 147"/>
              <a:gd name="T89" fmla="*/ 99 h 147"/>
              <a:gd name="T90" fmla="*/ 68 w 147"/>
              <a:gd name="T91" fmla="*/ 79 h 147"/>
              <a:gd name="T92" fmla="*/ 72 w 147"/>
              <a:gd name="T93" fmla="*/ 101 h 147"/>
              <a:gd name="T94" fmla="*/ 88 w 147"/>
              <a:gd name="T95" fmla="*/ 96 h 147"/>
              <a:gd name="T96" fmla="*/ 80 w 147"/>
              <a:gd name="T97" fmla="*/ 100 h 147"/>
              <a:gd name="T98" fmla="*/ 75 w 147"/>
              <a:gd name="T99" fmla="*/ 101 h 147"/>
              <a:gd name="T100" fmla="*/ 80 w 147"/>
              <a:gd name="T101" fmla="*/ 71 h 147"/>
              <a:gd name="T102" fmla="*/ 85 w 147"/>
              <a:gd name="T103" fmla="*/ 79 h 147"/>
              <a:gd name="T104" fmla="*/ 88 w 147"/>
              <a:gd name="T105" fmla="*/ 96 h 147"/>
              <a:gd name="T106" fmla="*/ 105 w 147"/>
              <a:gd name="T107" fmla="*/ 85 h 147"/>
              <a:gd name="T108" fmla="*/ 95 w 147"/>
              <a:gd name="T109" fmla="*/ 91 h 147"/>
              <a:gd name="T110" fmla="*/ 98 w 147"/>
              <a:gd name="T111" fmla="*/ 98 h 147"/>
              <a:gd name="T112" fmla="*/ 100 w 147"/>
              <a:gd name="T113" fmla="*/ 94 h 147"/>
              <a:gd name="T114" fmla="*/ 105 w 147"/>
              <a:gd name="T115" fmla="*/ 97 h 147"/>
              <a:gd name="T116" fmla="*/ 91 w 147"/>
              <a:gd name="T117" fmla="*/ 97 h 147"/>
              <a:gd name="T118" fmla="*/ 98 w 147"/>
              <a:gd name="T119" fmla="*/ 79 h 147"/>
              <a:gd name="T120" fmla="*/ 98 w 147"/>
              <a:gd name="T121" fmla="*/ 83 h 147"/>
              <a:gd name="T122" fmla="*/ 95 w 147"/>
              <a:gd name="T123" fmla="*/ 88 h 147"/>
              <a:gd name="T124" fmla="*/ 100 w 147"/>
              <a:gd name="T125" fmla="*/ 8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 h="147">
                <a:moveTo>
                  <a:pt x="70" y="60"/>
                </a:moveTo>
                <a:cubicBezTo>
                  <a:pt x="72" y="60"/>
                  <a:pt x="72" y="60"/>
                  <a:pt x="72" y="60"/>
                </a:cubicBezTo>
                <a:cubicBezTo>
                  <a:pt x="75" y="60"/>
                  <a:pt x="78" y="58"/>
                  <a:pt x="78" y="55"/>
                </a:cubicBezTo>
                <a:cubicBezTo>
                  <a:pt x="78" y="45"/>
                  <a:pt x="78" y="45"/>
                  <a:pt x="78" y="45"/>
                </a:cubicBezTo>
                <a:cubicBezTo>
                  <a:pt x="78" y="43"/>
                  <a:pt x="75" y="40"/>
                  <a:pt x="72" y="40"/>
                </a:cubicBezTo>
                <a:cubicBezTo>
                  <a:pt x="70" y="40"/>
                  <a:pt x="70" y="40"/>
                  <a:pt x="70" y="40"/>
                </a:cubicBezTo>
                <a:cubicBezTo>
                  <a:pt x="68" y="40"/>
                  <a:pt x="65" y="43"/>
                  <a:pt x="65" y="45"/>
                </a:cubicBezTo>
                <a:cubicBezTo>
                  <a:pt x="65" y="55"/>
                  <a:pt x="65" y="55"/>
                  <a:pt x="65" y="55"/>
                </a:cubicBezTo>
                <a:cubicBezTo>
                  <a:pt x="65" y="58"/>
                  <a:pt x="68" y="60"/>
                  <a:pt x="70" y="60"/>
                </a:cubicBezTo>
                <a:moveTo>
                  <a:pt x="69" y="45"/>
                </a:moveTo>
                <a:cubicBezTo>
                  <a:pt x="69" y="45"/>
                  <a:pt x="70" y="44"/>
                  <a:pt x="71" y="44"/>
                </a:cubicBezTo>
                <a:cubicBezTo>
                  <a:pt x="73" y="44"/>
                  <a:pt x="74" y="45"/>
                  <a:pt x="74" y="45"/>
                </a:cubicBezTo>
                <a:cubicBezTo>
                  <a:pt x="74" y="55"/>
                  <a:pt x="74" y="55"/>
                  <a:pt x="74" y="55"/>
                </a:cubicBezTo>
                <a:cubicBezTo>
                  <a:pt x="74" y="56"/>
                  <a:pt x="73" y="57"/>
                  <a:pt x="71" y="57"/>
                </a:cubicBezTo>
                <a:cubicBezTo>
                  <a:pt x="70" y="57"/>
                  <a:pt x="69" y="56"/>
                  <a:pt x="69" y="55"/>
                </a:cubicBezTo>
                <a:cubicBezTo>
                  <a:pt x="69" y="45"/>
                  <a:pt x="69" y="45"/>
                  <a:pt x="69" y="45"/>
                </a:cubicBezTo>
                <a:cubicBezTo>
                  <a:pt x="69" y="45"/>
                  <a:pt x="69" y="45"/>
                  <a:pt x="69" y="45"/>
                </a:cubicBezTo>
                <a:close/>
                <a:moveTo>
                  <a:pt x="85" y="60"/>
                </a:moveTo>
                <a:cubicBezTo>
                  <a:pt x="87" y="60"/>
                  <a:pt x="90" y="58"/>
                  <a:pt x="90" y="58"/>
                </a:cubicBezTo>
                <a:cubicBezTo>
                  <a:pt x="90" y="60"/>
                  <a:pt x="90" y="60"/>
                  <a:pt x="90" y="60"/>
                </a:cubicBezTo>
                <a:cubicBezTo>
                  <a:pt x="94" y="60"/>
                  <a:pt x="94" y="60"/>
                  <a:pt x="94" y="60"/>
                </a:cubicBezTo>
                <a:cubicBezTo>
                  <a:pt x="94" y="40"/>
                  <a:pt x="94" y="40"/>
                  <a:pt x="94" y="40"/>
                </a:cubicBezTo>
                <a:cubicBezTo>
                  <a:pt x="90" y="40"/>
                  <a:pt x="90" y="40"/>
                  <a:pt x="90" y="40"/>
                </a:cubicBezTo>
                <a:cubicBezTo>
                  <a:pt x="90" y="55"/>
                  <a:pt x="90" y="55"/>
                  <a:pt x="90" y="55"/>
                </a:cubicBezTo>
                <a:cubicBezTo>
                  <a:pt x="90" y="55"/>
                  <a:pt x="89" y="57"/>
                  <a:pt x="87" y="57"/>
                </a:cubicBezTo>
                <a:cubicBezTo>
                  <a:pt x="85" y="57"/>
                  <a:pt x="85" y="56"/>
                  <a:pt x="85" y="56"/>
                </a:cubicBezTo>
                <a:cubicBezTo>
                  <a:pt x="85" y="40"/>
                  <a:pt x="85" y="40"/>
                  <a:pt x="85" y="40"/>
                </a:cubicBezTo>
                <a:cubicBezTo>
                  <a:pt x="81" y="40"/>
                  <a:pt x="81" y="40"/>
                  <a:pt x="81" y="40"/>
                </a:cubicBezTo>
                <a:cubicBezTo>
                  <a:pt x="81" y="57"/>
                  <a:pt x="81" y="57"/>
                  <a:pt x="81" y="57"/>
                </a:cubicBezTo>
                <a:cubicBezTo>
                  <a:pt x="81" y="57"/>
                  <a:pt x="82" y="60"/>
                  <a:pt x="85" y="60"/>
                </a:cubicBezTo>
                <a:moveTo>
                  <a:pt x="54" y="60"/>
                </a:moveTo>
                <a:cubicBezTo>
                  <a:pt x="59" y="60"/>
                  <a:pt x="59" y="60"/>
                  <a:pt x="59" y="60"/>
                </a:cubicBezTo>
                <a:cubicBezTo>
                  <a:pt x="59" y="50"/>
                  <a:pt x="59" y="50"/>
                  <a:pt x="59" y="50"/>
                </a:cubicBezTo>
                <a:cubicBezTo>
                  <a:pt x="64" y="34"/>
                  <a:pt x="64" y="34"/>
                  <a:pt x="64" y="34"/>
                </a:cubicBezTo>
                <a:cubicBezTo>
                  <a:pt x="60" y="34"/>
                  <a:pt x="60" y="34"/>
                  <a:pt x="60" y="34"/>
                </a:cubicBezTo>
                <a:cubicBezTo>
                  <a:pt x="57" y="44"/>
                  <a:pt x="57" y="44"/>
                  <a:pt x="57" y="44"/>
                </a:cubicBezTo>
                <a:cubicBezTo>
                  <a:pt x="54" y="34"/>
                  <a:pt x="54" y="34"/>
                  <a:pt x="54" y="34"/>
                </a:cubicBezTo>
                <a:cubicBezTo>
                  <a:pt x="49" y="34"/>
                  <a:pt x="49" y="34"/>
                  <a:pt x="49" y="34"/>
                </a:cubicBezTo>
                <a:cubicBezTo>
                  <a:pt x="54" y="50"/>
                  <a:pt x="54" y="50"/>
                  <a:pt x="54" y="50"/>
                </a:cubicBezTo>
                <a:cubicBezTo>
                  <a:pt x="54" y="60"/>
                  <a:pt x="54" y="60"/>
                  <a:pt x="54" y="60"/>
                </a:cubicBezTo>
                <a:cubicBezTo>
                  <a:pt x="54" y="60"/>
                  <a:pt x="54" y="60"/>
                  <a:pt x="54" y="60"/>
                </a:cubicBezTo>
                <a:close/>
                <a:moveTo>
                  <a:pt x="82" y="83"/>
                </a:moveTo>
                <a:cubicBezTo>
                  <a:pt x="81" y="83"/>
                  <a:pt x="80" y="83"/>
                  <a:pt x="80" y="84"/>
                </a:cubicBezTo>
                <a:cubicBezTo>
                  <a:pt x="80" y="97"/>
                  <a:pt x="80" y="97"/>
                  <a:pt x="80" y="97"/>
                </a:cubicBezTo>
                <a:cubicBezTo>
                  <a:pt x="80" y="98"/>
                  <a:pt x="81" y="98"/>
                  <a:pt x="82" y="98"/>
                </a:cubicBezTo>
                <a:cubicBezTo>
                  <a:pt x="84" y="98"/>
                  <a:pt x="84" y="96"/>
                  <a:pt x="84" y="96"/>
                </a:cubicBezTo>
                <a:cubicBezTo>
                  <a:pt x="84" y="85"/>
                  <a:pt x="84" y="85"/>
                  <a:pt x="84" y="85"/>
                </a:cubicBezTo>
                <a:cubicBezTo>
                  <a:pt x="84" y="85"/>
                  <a:pt x="84" y="83"/>
                  <a:pt x="82" y="83"/>
                </a:cubicBezTo>
                <a:moveTo>
                  <a:pt x="74" y="0"/>
                </a:moveTo>
                <a:cubicBezTo>
                  <a:pt x="33" y="0"/>
                  <a:pt x="0" y="33"/>
                  <a:pt x="0" y="74"/>
                </a:cubicBezTo>
                <a:cubicBezTo>
                  <a:pt x="0" y="115"/>
                  <a:pt x="33" y="147"/>
                  <a:pt x="74" y="147"/>
                </a:cubicBezTo>
                <a:cubicBezTo>
                  <a:pt x="115" y="147"/>
                  <a:pt x="147" y="115"/>
                  <a:pt x="147" y="74"/>
                </a:cubicBezTo>
                <a:cubicBezTo>
                  <a:pt x="147" y="33"/>
                  <a:pt x="115" y="0"/>
                  <a:pt x="74" y="0"/>
                </a:cubicBezTo>
                <a:moveTo>
                  <a:pt x="74" y="141"/>
                </a:moveTo>
                <a:cubicBezTo>
                  <a:pt x="37" y="141"/>
                  <a:pt x="7" y="111"/>
                  <a:pt x="7" y="74"/>
                </a:cubicBezTo>
                <a:cubicBezTo>
                  <a:pt x="7" y="37"/>
                  <a:pt x="37" y="7"/>
                  <a:pt x="74" y="7"/>
                </a:cubicBezTo>
                <a:cubicBezTo>
                  <a:pt x="111" y="7"/>
                  <a:pt x="141" y="37"/>
                  <a:pt x="141" y="74"/>
                </a:cubicBezTo>
                <a:cubicBezTo>
                  <a:pt x="141" y="111"/>
                  <a:pt x="111" y="141"/>
                  <a:pt x="74" y="141"/>
                </a:cubicBezTo>
                <a:moveTo>
                  <a:pt x="99" y="65"/>
                </a:moveTo>
                <a:cubicBezTo>
                  <a:pt x="99" y="65"/>
                  <a:pt x="86" y="64"/>
                  <a:pt x="74" y="64"/>
                </a:cubicBezTo>
                <a:cubicBezTo>
                  <a:pt x="61" y="64"/>
                  <a:pt x="49" y="65"/>
                  <a:pt x="49" y="65"/>
                </a:cubicBezTo>
                <a:cubicBezTo>
                  <a:pt x="43" y="65"/>
                  <a:pt x="38" y="69"/>
                  <a:pt x="38" y="75"/>
                </a:cubicBezTo>
                <a:cubicBezTo>
                  <a:pt x="38" y="75"/>
                  <a:pt x="37" y="80"/>
                  <a:pt x="37" y="87"/>
                </a:cubicBezTo>
                <a:cubicBezTo>
                  <a:pt x="37" y="94"/>
                  <a:pt x="38" y="100"/>
                  <a:pt x="38" y="100"/>
                </a:cubicBezTo>
                <a:cubicBezTo>
                  <a:pt x="38" y="105"/>
                  <a:pt x="43" y="110"/>
                  <a:pt x="49" y="110"/>
                </a:cubicBezTo>
                <a:cubicBezTo>
                  <a:pt x="49" y="110"/>
                  <a:pt x="61" y="111"/>
                  <a:pt x="74" y="111"/>
                </a:cubicBezTo>
                <a:cubicBezTo>
                  <a:pt x="86" y="111"/>
                  <a:pt x="99" y="110"/>
                  <a:pt x="99" y="110"/>
                </a:cubicBezTo>
                <a:cubicBezTo>
                  <a:pt x="105" y="110"/>
                  <a:pt x="110" y="105"/>
                  <a:pt x="110" y="100"/>
                </a:cubicBezTo>
                <a:cubicBezTo>
                  <a:pt x="110" y="100"/>
                  <a:pt x="111" y="94"/>
                  <a:pt x="111" y="87"/>
                </a:cubicBezTo>
                <a:cubicBezTo>
                  <a:pt x="111" y="80"/>
                  <a:pt x="110" y="75"/>
                  <a:pt x="110" y="75"/>
                </a:cubicBezTo>
                <a:cubicBezTo>
                  <a:pt x="110" y="69"/>
                  <a:pt x="105" y="65"/>
                  <a:pt x="99" y="65"/>
                </a:cubicBezTo>
                <a:moveTo>
                  <a:pt x="59" y="75"/>
                </a:moveTo>
                <a:cubicBezTo>
                  <a:pt x="54" y="75"/>
                  <a:pt x="54" y="75"/>
                  <a:pt x="54" y="75"/>
                </a:cubicBezTo>
                <a:cubicBezTo>
                  <a:pt x="54" y="101"/>
                  <a:pt x="54" y="101"/>
                  <a:pt x="54" y="101"/>
                </a:cubicBezTo>
                <a:cubicBezTo>
                  <a:pt x="49" y="101"/>
                  <a:pt x="49" y="101"/>
                  <a:pt x="49" y="101"/>
                </a:cubicBezTo>
                <a:cubicBezTo>
                  <a:pt x="49" y="75"/>
                  <a:pt x="49" y="75"/>
                  <a:pt x="49" y="75"/>
                </a:cubicBezTo>
                <a:cubicBezTo>
                  <a:pt x="44" y="75"/>
                  <a:pt x="44" y="75"/>
                  <a:pt x="44" y="75"/>
                </a:cubicBezTo>
                <a:cubicBezTo>
                  <a:pt x="44" y="71"/>
                  <a:pt x="44" y="71"/>
                  <a:pt x="44" y="71"/>
                </a:cubicBezTo>
                <a:cubicBezTo>
                  <a:pt x="59" y="71"/>
                  <a:pt x="59" y="71"/>
                  <a:pt x="59" y="71"/>
                </a:cubicBezTo>
                <a:cubicBezTo>
                  <a:pt x="59" y="75"/>
                  <a:pt x="59" y="75"/>
                  <a:pt x="59" y="75"/>
                </a:cubicBezTo>
                <a:cubicBezTo>
                  <a:pt x="59" y="75"/>
                  <a:pt x="59" y="75"/>
                  <a:pt x="59" y="75"/>
                </a:cubicBezTo>
                <a:close/>
                <a:moveTo>
                  <a:pt x="72" y="101"/>
                </a:moveTo>
                <a:cubicBezTo>
                  <a:pt x="68" y="101"/>
                  <a:pt x="68" y="101"/>
                  <a:pt x="68" y="101"/>
                </a:cubicBezTo>
                <a:cubicBezTo>
                  <a:pt x="68" y="100"/>
                  <a:pt x="68" y="100"/>
                  <a:pt x="68" y="100"/>
                </a:cubicBezTo>
                <a:cubicBezTo>
                  <a:pt x="68" y="100"/>
                  <a:pt x="65" y="102"/>
                  <a:pt x="63" y="102"/>
                </a:cubicBezTo>
                <a:cubicBezTo>
                  <a:pt x="59" y="102"/>
                  <a:pt x="59" y="100"/>
                  <a:pt x="59" y="100"/>
                </a:cubicBezTo>
                <a:cubicBezTo>
                  <a:pt x="59" y="79"/>
                  <a:pt x="59" y="79"/>
                  <a:pt x="59" y="79"/>
                </a:cubicBezTo>
                <a:cubicBezTo>
                  <a:pt x="64" y="79"/>
                  <a:pt x="64" y="79"/>
                  <a:pt x="64" y="79"/>
                </a:cubicBezTo>
                <a:cubicBezTo>
                  <a:pt x="64" y="98"/>
                  <a:pt x="64" y="98"/>
                  <a:pt x="64" y="98"/>
                </a:cubicBezTo>
                <a:cubicBezTo>
                  <a:pt x="64" y="98"/>
                  <a:pt x="64" y="99"/>
                  <a:pt x="64" y="99"/>
                </a:cubicBezTo>
                <a:cubicBezTo>
                  <a:pt x="66" y="99"/>
                  <a:pt x="68" y="97"/>
                  <a:pt x="68" y="97"/>
                </a:cubicBezTo>
                <a:cubicBezTo>
                  <a:pt x="68" y="79"/>
                  <a:pt x="68" y="79"/>
                  <a:pt x="68" y="79"/>
                </a:cubicBezTo>
                <a:cubicBezTo>
                  <a:pt x="72" y="79"/>
                  <a:pt x="72" y="79"/>
                  <a:pt x="72" y="79"/>
                </a:cubicBezTo>
                <a:cubicBezTo>
                  <a:pt x="72" y="101"/>
                  <a:pt x="72" y="101"/>
                  <a:pt x="72" y="101"/>
                </a:cubicBezTo>
                <a:cubicBezTo>
                  <a:pt x="72" y="101"/>
                  <a:pt x="72" y="101"/>
                  <a:pt x="72" y="101"/>
                </a:cubicBezTo>
                <a:close/>
                <a:moveTo>
                  <a:pt x="88" y="96"/>
                </a:moveTo>
                <a:cubicBezTo>
                  <a:pt x="88" y="96"/>
                  <a:pt x="88" y="102"/>
                  <a:pt x="85" y="102"/>
                </a:cubicBezTo>
                <a:cubicBezTo>
                  <a:pt x="82" y="102"/>
                  <a:pt x="80" y="100"/>
                  <a:pt x="80" y="100"/>
                </a:cubicBezTo>
                <a:cubicBezTo>
                  <a:pt x="80" y="101"/>
                  <a:pt x="80" y="101"/>
                  <a:pt x="80" y="101"/>
                </a:cubicBezTo>
                <a:cubicBezTo>
                  <a:pt x="75" y="101"/>
                  <a:pt x="75" y="101"/>
                  <a:pt x="75" y="101"/>
                </a:cubicBezTo>
                <a:cubicBezTo>
                  <a:pt x="75" y="71"/>
                  <a:pt x="75" y="71"/>
                  <a:pt x="75" y="71"/>
                </a:cubicBezTo>
                <a:cubicBezTo>
                  <a:pt x="80" y="71"/>
                  <a:pt x="80" y="71"/>
                  <a:pt x="80" y="71"/>
                </a:cubicBezTo>
                <a:cubicBezTo>
                  <a:pt x="80" y="81"/>
                  <a:pt x="80" y="81"/>
                  <a:pt x="80" y="81"/>
                </a:cubicBezTo>
                <a:cubicBezTo>
                  <a:pt x="80" y="80"/>
                  <a:pt x="82" y="79"/>
                  <a:pt x="85" y="79"/>
                </a:cubicBezTo>
                <a:cubicBezTo>
                  <a:pt x="87" y="79"/>
                  <a:pt x="88" y="81"/>
                  <a:pt x="88" y="84"/>
                </a:cubicBezTo>
                <a:cubicBezTo>
                  <a:pt x="88" y="96"/>
                  <a:pt x="88" y="96"/>
                  <a:pt x="88" y="96"/>
                </a:cubicBezTo>
                <a:cubicBezTo>
                  <a:pt x="88" y="96"/>
                  <a:pt x="88" y="96"/>
                  <a:pt x="88" y="96"/>
                </a:cubicBezTo>
                <a:close/>
                <a:moveTo>
                  <a:pt x="105" y="85"/>
                </a:moveTo>
                <a:cubicBezTo>
                  <a:pt x="105" y="91"/>
                  <a:pt x="105" y="91"/>
                  <a:pt x="105" y="91"/>
                </a:cubicBezTo>
                <a:cubicBezTo>
                  <a:pt x="95" y="91"/>
                  <a:pt x="95" y="91"/>
                  <a:pt x="95" y="91"/>
                </a:cubicBezTo>
                <a:cubicBezTo>
                  <a:pt x="95" y="96"/>
                  <a:pt x="95" y="96"/>
                  <a:pt x="95" y="96"/>
                </a:cubicBezTo>
                <a:cubicBezTo>
                  <a:pt x="95" y="96"/>
                  <a:pt x="95" y="98"/>
                  <a:pt x="98" y="98"/>
                </a:cubicBezTo>
                <a:cubicBezTo>
                  <a:pt x="100" y="98"/>
                  <a:pt x="100" y="96"/>
                  <a:pt x="100" y="96"/>
                </a:cubicBezTo>
                <a:cubicBezTo>
                  <a:pt x="100" y="94"/>
                  <a:pt x="100" y="94"/>
                  <a:pt x="100" y="94"/>
                </a:cubicBezTo>
                <a:cubicBezTo>
                  <a:pt x="105" y="94"/>
                  <a:pt x="105" y="94"/>
                  <a:pt x="105" y="94"/>
                </a:cubicBezTo>
                <a:cubicBezTo>
                  <a:pt x="105" y="97"/>
                  <a:pt x="105" y="97"/>
                  <a:pt x="105" y="97"/>
                </a:cubicBezTo>
                <a:cubicBezTo>
                  <a:pt x="105" y="97"/>
                  <a:pt x="104" y="102"/>
                  <a:pt x="98" y="102"/>
                </a:cubicBezTo>
                <a:cubicBezTo>
                  <a:pt x="93" y="102"/>
                  <a:pt x="91" y="97"/>
                  <a:pt x="91" y="97"/>
                </a:cubicBezTo>
                <a:cubicBezTo>
                  <a:pt x="91" y="85"/>
                  <a:pt x="91" y="85"/>
                  <a:pt x="91" y="85"/>
                </a:cubicBezTo>
                <a:cubicBezTo>
                  <a:pt x="91" y="85"/>
                  <a:pt x="91" y="79"/>
                  <a:pt x="98" y="79"/>
                </a:cubicBezTo>
                <a:cubicBezTo>
                  <a:pt x="105" y="79"/>
                  <a:pt x="105" y="85"/>
                  <a:pt x="105" y="85"/>
                </a:cubicBezTo>
                <a:moveTo>
                  <a:pt x="98" y="83"/>
                </a:moveTo>
                <a:cubicBezTo>
                  <a:pt x="95" y="83"/>
                  <a:pt x="95" y="85"/>
                  <a:pt x="95" y="85"/>
                </a:cubicBezTo>
                <a:cubicBezTo>
                  <a:pt x="95" y="88"/>
                  <a:pt x="95" y="88"/>
                  <a:pt x="95" y="88"/>
                </a:cubicBezTo>
                <a:cubicBezTo>
                  <a:pt x="100" y="88"/>
                  <a:pt x="100" y="88"/>
                  <a:pt x="100" y="88"/>
                </a:cubicBezTo>
                <a:cubicBezTo>
                  <a:pt x="100" y="85"/>
                  <a:pt x="100" y="85"/>
                  <a:pt x="100" y="85"/>
                </a:cubicBezTo>
                <a:cubicBezTo>
                  <a:pt x="100" y="85"/>
                  <a:pt x="100" y="83"/>
                  <a:pt x="98" y="83"/>
                </a:cubicBezTo>
              </a:path>
            </a:pathLst>
          </a:custGeom>
          <a:solidFill>
            <a:srgbClr val="C8C9C7"/>
          </a:solidFill>
          <a:ln>
            <a:noFill/>
          </a:ln>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rgbClr val="262626">
                  <a:lumMod val="90000"/>
                  <a:lumOff val="10000"/>
                </a:srgbClr>
              </a:solidFill>
            </a:endParaRPr>
          </a:p>
        </p:txBody>
      </p:sp>
      <p:sp>
        <p:nvSpPr>
          <p:cNvPr id="12" name="Freeform 106">
            <a:hlinkClick r:id="rId25"/>
            <a:extLst>
              <a:ext uri="{FF2B5EF4-FFF2-40B4-BE49-F238E27FC236}">
                <a16:creationId xmlns="" xmlns:a16="http://schemas.microsoft.com/office/drawing/2014/main" id="{3D56BABB-0F29-4463-BAEF-D8C0BA9A6F2F}"/>
              </a:ext>
            </a:extLst>
          </p:cNvPr>
          <p:cNvSpPr>
            <a:spLocks noEditPoints="1"/>
          </p:cNvSpPr>
          <p:nvPr userDrawn="1"/>
        </p:nvSpPr>
        <p:spPr bwMode="auto">
          <a:xfrm>
            <a:off x="2202719" y="6432739"/>
            <a:ext cx="355043" cy="353014"/>
          </a:xfrm>
          <a:custGeom>
            <a:avLst/>
            <a:gdLst>
              <a:gd name="T0" fmla="*/ 74 w 148"/>
              <a:gd name="T1" fmla="*/ 0 h 147"/>
              <a:gd name="T2" fmla="*/ 0 w 148"/>
              <a:gd name="T3" fmla="*/ 74 h 147"/>
              <a:gd name="T4" fmla="*/ 74 w 148"/>
              <a:gd name="T5" fmla="*/ 147 h 147"/>
              <a:gd name="T6" fmla="*/ 148 w 148"/>
              <a:gd name="T7" fmla="*/ 74 h 147"/>
              <a:gd name="T8" fmla="*/ 74 w 148"/>
              <a:gd name="T9" fmla="*/ 0 h 147"/>
              <a:gd name="T10" fmla="*/ 74 w 148"/>
              <a:gd name="T11" fmla="*/ 141 h 147"/>
              <a:gd name="T12" fmla="*/ 7 w 148"/>
              <a:gd name="T13" fmla="*/ 74 h 147"/>
              <a:gd name="T14" fmla="*/ 74 w 148"/>
              <a:gd name="T15" fmla="*/ 7 h 147"/>
              <a:gd name="T16" fmla="*/ 141 w 148"/>
              <a:gd name="T17" fmla="*/ 74 h 147"/>
              <a:gd name="T18" fmla="*/ 74 w 148"/>
              <a:gd name="T19" fmla="*/ 141 h 147"/>
              <a:gd name="T20" fmla="*/ 94 w 148"/>
              <a:gd name="T21" fmla="*/ 40 h 147"/>
              <a:gd name="T22" fmla="*/ 54 w 148"/>
              <a:gd name="T23" fmla="*/ 40 h 147"/>
              <a:gd name="T24" fmla="*/ 41 w 148"/>
              <a:gd name="T25" fmla="*/ 54 h 147"/>
              <a:gd name="T26" fmla="*/ 41 w 148"/>
              <a:gd name="T27" fmla="*/ 94 h 147"/>
              <a:gd name="T28" fmla="*/ 54 w 148"/>
              <a:gd name="T29" fmla="*/ 107 h 147"/>
              <a:gd name="T30" fmla="*/ 94 w 148"/>
              <a:gd name="T31" fmla="*/ 107 h 147"/>
              <a:gd name="T32" fmla="*/ 108 w 148"/>
              <a:gd name="T33" fmla="*/ 94 h 147"/>
              <a:gd name="T34" fmla="*/ 108 w 148"/>
              <a:gd name="T35" fmla="*/ 54 h 147"/>
              <a:gd name="T36" fmla="*/ 94 w 148"/>
              <a:gd name="T37" fmla="*/ 40 h 147"/>
              <a:gd name="T38" fmla="*/ 88 w 148"/>
              <a:gd name="T39" fmla="*/ 50 h 147"/>
              <a:gd name="T40" fmla="*/ 98 w 148"/>
              <a:gd name="T41" fmla="*/ 50 h 147"/>
              <a:gd name="T42" fmla="*/ 98 w 148"/>
              <a:gd name="T43" fmla="*/ 60 h 147"/>
              <a:gd name="T44" fmla="*/ 88 w 148"/>
              <a:gd name="T45" fmla="*/ 60 h 147"/>
              <a:gd name="T46" fmla="*/ 88 w 148"/>
              <a:gd name="T47" fmla="*/ 50 h 147"/>
              <a:gd name="T48" fmla="*/ 88 w 148"/>
              <a:gd name="T49" fmla="*/ 50 h 147"/>
              <a:gd name="T50" fmla="*/ 74 w 148"/>
              <a:gd name="T51" fmla="*/ 60 h 147"/>
              <a:gd name="T52" fmla="*/ 88 w 148"/>
              <a:gd name="T53" fmla="*/ 74 h 147"/>
              <a:gd name="T54" fmla="*/ 74 w 148"/>
              <a:gd name="T55" fmla="*/ 87 h 147"/>
              <a:gd name="T56" fmla="*/ 61 w 148"/>
              <a:gd name="T57" fmla="*/ 74 h 147"/>
              <a:gd name="T58" fmla="*/ 74 w 148"/>
              <a:gd name="T59" fmla="*/ 60 h 147"/>
              <a:gd name="T60" fmla="*/ 101 w 148"/>
              <a:gd name="T61" fmla="*/ 94 h 147"/>
              <a:gd name="T62" fmla="*/ 94 w 148"/>
              <a:gd name="T63" fmla="*/ 100 h 147"/>
              <a:gd name="T64" fmla="*/ 54 w 148"/>
              <a:gd name="T65" fmla="*/ 100 h 147"/>
              <a:gd name="T66" fmla="*/ 47 w 148"/>
              <a:gd name="T67" fmla="*/ 94 h 147"/>
              <a:gd name="T68" fmla="*/ 47 w 148"/>
              <a:gd name="T69" fmla="*/ 70 h 147"/>
              <a:gd name="T70" fmla="*/ 54 w 148"/>
              <a:gd name="T71" fmla="*/ 70 h 147"/>
              <a:gd name="T72" fmla="*/ 54 w 148"/>
              <a:gd name="T73" fmla="*/ 74 h 147"/>
              <a:gd name="T74" fmla="*/ 74 w 148"/>
              <a:gd name="T75" fmla="*/ 94 h 147"/>
              <a:gd name="T76" fmla="*/ 94 w 148"/>
              <a:gd name="T77" fmla="*/ 74 h 147"/>
              <a:gd name="T78" fmla="*/ 94 w 148"/>
              <a:gd name="T79" fmla="*/ 70 h 147"/>
              <a:gd name="T80" fmla="*/ 101 w 148"/>
              <a:gd name="T81" fmla="*/ 70 h 147"/>
              <a:gd name="T82" fmla="*/ 101 w 148"/>
              <a:gd name="T83" fmla="*/ 94 h 147"/>
              <a:gd name="T84" fmla="*/ 101 w 148"/>
              <a:gd name="T85" fmla="*/ 9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7">
                <a:moveTo>
                  <a:pt x="74" y="0"/>
                </a:moveTo>
                <a:cubicBezTo>
                  <a:pt x="33" y="0"/>
                  <a:pt x="0" y="33"/>
                  <a:pt x="0" y="74"/>
                </a:cubicBezTo>
                <a:cubicBezTo>
                  <a:pt x="0" y="115"/>
                  <a:pt x="33" y="147"/>
                  <a:pt x="74" y="147"/>
                </a:cubicBezTo>
                <a:cubicBezTo>
                  <a:pt x="115" y="147"/>
                  <a:pt x="148" y="115"/>
                  <a:pt x="148" y="74"/>
                </a:cubicBezTo>
                <a:cubicBezTo>
                  <a:pt x="148" y="33"/>
                  <a:pt x="115" y="0"/>
                  <a:pt x="74" y="0"/>
                </a:cubicBezTo>
                <a:moveTo>
                  <a:pt x="74" y="141"/>
                </a:moveTo>
                <a:cubicBezTo>
                  <a:pt x="37" y="141"/>
                  <a:pt x="7" y="111"/>
                  <a:pt x="7" y="74"/>
                </a:cubicBezTo>
                <a:cubicBezTo>
                  <a:pt x="7" y="37"/>
                  <a:pt x="37" y="7"/>
                  <a:pt x="74" y="7"/>
                </a:cubicBezTo>
                <a:cubicBezTo>
                  <a:pt x="111" y="7"/>
                  <a:pt x="141" y="37"/>
                  <a:pt x="141" y="74"/>
                </a:cubicBezTo>
                <a:cubicBezTo>
                  <a:pt x="141" y="111"/>
                  <a:pt x="111" y="141"/>
                  <a:pt x="74" y="141"/>
                </a:cubicBezTo>
                <a:moveTo>
                  <a:pt x="94" y="40"/>
                </a:moveTo>
                <a:cubicBezTo>
                  <a:pt x="54" y="40"/>
                  <a:pt x="54" y="40"/>
                  <a:pt x="54" y="40"/>
                </a:cubicBezTo>
                <a:cubicBezTo>
                  <a:pt x="47" y="40"/>
                  <a:pt x="41" y="46"/>
                  <a:pt x="41" y="54"/>
                </a:cubicBezTo>
                <a:cubicBezTo>
                  <a:pt x="41" y="94"/>
                  <a:pt x="41" y="94"/>
                  <a:pt x="41" y="94"/>
                </a:cubicBezTo>
                <a:cubicBezTo>
                  <a:pt x="41" y="101"/>
                  <a:pt x="47" y="107"/>
                  <a:pt x="54" y="107"/>
                </a:cubicBezTo>
                <a:cubicBezTo>
                  <a:pt x="94" y="107"/>
                  <a:pt x="94" y="107"/>
                  <a:pt x="94" y="107"/>
                </a:cubicBezTo>
                <a:cubicBezTo>
                  <a:pt x="102" y="107"/>
                  <a:pt x="108" y="101"/>
                  <a:pt x="108" y="94"/>
                </a:cubicBezTo>
                <a:cubicBezTo>
                  <a:pt x="108" y="54"/>
                  <a:pt x="108" y="54"/>
                  <a:pt x="108" y="54"/>
                </a:cubicBezTo>
                <a:cubicBezTo>
                  <a:pt x="108" y="46"/>
                  <a:pt x="102" y="40"/>
                  <a:pt x="94" y="40"/>
                </a:cubicBezTo>
                <a:moveTo>
                  <a:pt x="88" y="50"/>
                </a:moveTo>
                <a:cubicBezTo>
                  <a:pt x="98" y="50"/>
                  <a:pt x="98" y="50"/>
                  <a:pt x="98" y="50"/>
                </a:cubicBezTo>
                <a:cubicBezTo>
                  <a:pt x="98" y="60"/>
                  <a:pt x="98" y="60"/>
                  <a:pt x="98" y="60"/>
                </a:cubicBezTo>
                <a:cubicBezTo>
                  <a:pt x="88" y="60"/>
                  <a:pt x="88" y="60"/>
                  <a:pt x="88" y="60"/>
                </a:cubicBezTo>
                <a:cubicBezTo>
                  <a:pt x="88" y="50"/>
                  <a:pt x="88" y="50"/>
                  <a:pt x="88" y="50"/>
                </a:cubicBezTo>
                <a:cubicBezTo>
                  <a:pt x="88" y="50"/>
                  <a:pt x="88" y="50"/>
                  <a:pt x="88" y="50"/>
                </a:cubicBezTo>
                <a:close/>
                <a:moveTo>
                  <a:pt x="74" y="60"/>
                </a:moveTo>
                <a:cubicBezTo>
                  <a:pt x="82" y="60"/>
                  <a:pt x="88" y="66"/>
                  <a:pt x="88" y="74"/>
                </a:cubicBezTo>
                <a:cubicBezTo>
                  <a:pt x="88" y="81"/>
                  <a:pt x="82" y="87"/>
                  <a:pt x="74" y="87"/>
                </a:cubicBezTo>
                <a:cubicBezTo>
                  <a:pt x="67" y="87"/>
                  <a:pt x="61" y="81"/>
                  <a:pt x="61" y="74"/>
                </a:cubicBezTo>
                <a:cubicBezTo>
                  <a:pt x="61" y="66"/>
                  <a:pt x="67" y="60"/>
                  <a:pt x="74" y="60"/>
                </a:cubicBezTo>
                <a:moveTo>
                  <a:pt x="101" y="94"/>
                </a:moveTo>
                <a:cubicBezTo>
                  <a:pt x="101" y="97"/>
                  <a:pt x="98" y="100"/>
                  <a:pt x="94" y="100"/>
                </a:cubicBezTo>
                <a:cubicBezTo>
                  <a:pt x="54" y="100"/>
                  <a:pt x="54" y="100"/>
                  <a:pt x="54" y="100"/>
                </a:cubicBezTo>
                <a:cubicBezTo>
                  <a:pt x="51" y="100"/>
                  <a:pt x="47" y="97"/>
                  <a:pt x="47" y="94"/>
                </a:cubicBezTo>
                <a:cubicBezTo>
                  <a:pt x="47" y="70"/>
                  <a:pt x="47" y="70"/>
                  <a:pt x="47" y="70"/>
                </a:cubicBezTo>
                <a:cubicBezTo>
                  <a:pt x="54" y="70"/>
                  <a:pt x="54" y="70"/>
                  <a:pt x="54" y="70"/>
                </a:cubicBezTo>
                <a:cubicBezTo>
                  <a:pt x="54" y="71"/>
                  <a:pt x="54" y="73"/>
                  <a:pt x="54" y="74"/>
                </a:cubicBezTo>
                <a:cubicBezTo>
                  <a:pt x="54" y="85"/>
                  <a:pt x="63" y="94"/>
                  <a:pt x="74" y="94"/>
                </a:cubicBezTo>
                <a:cubicBezTo>
                  <a:pt x="85" y="94"/>
                  <a:pt x="94" y="85"/>
                  <a:pt x="94" y="74"/>
                </a:cubicBezTo>
                <a:cubicBezTo>
                  <a:pt x="94" y="73"/>
                  <a:pt x="94" y="71"/>
                  <a:pt x="94" y="70"/>
                </a:cubicBezTo>
                <a:cubicBezTo>
                  <a:pt x="101" y="70"/>
                  <a:pt x="101" y="70"/>
                  <a:pt x="101" y="70"/>
                </a:cubicBezTo>
                <a:cubicBezTo>
                  <a:pt x="101" y="94"/>
                  <a:pt x="101" y="94"/>
                  <a:pt x="101" y="94"/>
                </a:cubicBezTo>
                <a:cubicBezTo>
                  <a:pt x="101" y="94"/>
                  <a:pt x="101" y="94"/>
                  <a:pt x="101" y="94"/>
                </a:cubicBezTo>
                <a:close/>
              </a:path>
            </a:pathLst>
          </a:custGeom>
          <a:solidFill>
            <a:srgbClr val="C8C9C7"/>
          </a:solidFill>
          <a:ln>
            <a:noFill/>
          </a:ln>
        </p:spPr>
        <p:txBody>
          <a:bodyPr vert="horz" wrap="square" lIns="68580" tIns="34290" rIns="68580" bIns="34290" numCol="1" anchor="t" anchorCtr="0" compatLnSpc="1">
            <a:prstTxWarp prst="textNoShape">
              <a:avLst/>
            </a:prstTxWarp>
          </a:bodyPr>
          <a:lstStyle/>
          <a:p>
            <a:pPr defTabSz="685800"/>
            <a:endParaRPr lang="en-US" sz="1350">
              <a:solidFill>
                <a:srgbClr val="262626">
                  <a:lumMod val="90000"/>
                  <a:lumOff val="10000"/>
                </a:srgbClr>
              </a:solidFill>
            </a:endParaRPr>
          </a:p>
        </p:txBody>
      </p:sp>
      <p:sp>
        <p:nvSpPr>
          <p:cNvPr id="13" name="CuadroTexto 12">
            <a:extLst>
              <a:ext uri="{FF2B5EF4-FFF2-40B4-BE49-F238E27FC236}">
                <a16:creationId xmlns="" xmlns:a16="http://schemas.microsoft.com/office/drawing/2014/main" id="{CE78C509-1E3C-47A5-8A27-415C206B96FF}"/>
              </a:ext>
            </a:extLst>
          </p:cNvPr>
          <p:cNvSpPr txBox="1"/>
          <p:nvPr userDrawn="1"/>
        </p:nvSpPr>
        <p:spPr>
          <a:xfrm>
            <a:off x="5202165" y="6479593"/>
            <a:ext cx="1787669"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000">
                <a:solidFill>
                  <a:srgbClr val="888888"/>
                </a:solidFill>
                <a:latin typeface="Verdana" panose="020B0604030504040204" pitchFamily="34" charset="0"/>
                <a:ea typeface="Verdana" panose="020B0604030504040204" pitchFamily="34" charset="0"/>
              </a:rPr>
              <a:t>CONFIDENCIAL © AXITY</a:t>
            </a:r>
          </a:p>
        </p:txBody>
      </p:sp>
      <p:pic>
        <p:nvPicPr>
          <p:cNvPr id="16" name="Picture 15"/>
          <p:cNvPicPr>
            <a:picLocks noChangeAspect="1"/>
          </p:cNvPicPr>
          <p:nvPr userDrawn="1"/>
        </p:nvPicPr>
        <p:blipFill>
          <a:blip r:embed="rId26"/>
          <a:stretch>
            <a:fillRect/>
          </a:stretch>
        </p:blipFill>
        <p:spPr>
          <a:xfrm>
            <a:off x="2624639" y="6426196"/>
            <a:ext cx="361832" cy="366035"/>
          </a:xfrm>
          <a:prstGeom prst="rect">
            <a:avLst/>
          </a:prstGeom>
        </p:spPr>
      </p:pic>
    </p:spTree>
    <p:extLst>
      <p:ext uri="{BB962C8B-B14F-4D97-AF65-F5344CB8AC3E}">
        <p14:creationId xmlns:p14="http://schemas.microsoft.com/office/powerpoint/2010/main" val="412336007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79" r:id="rId3"/>
    <p:sldLayoutId id="2147483650" r:id="rId4"/>
    <p:sldLayoutId id="2147483670" r:id="rId5"/>
    <p:sldLayoutId id="2147483675" r:id="rId6"/>
    <p:sldLayoutId id="2147483682" r:id="rId7"/>
    <p:sldLayoutId id="2147483676" r:id="rId8"/>
    <p:sldLayoutId id="2147483651" r:id="rId9"/>
    <p:sldLayoutId id="2147483677" r:id="rId10"/>
    <p:sldLayoutId id="2147483684" r:id="rId11"/>
    <p:sldLayoutId id="2147483678" r:id="rId12"/>
    <p:sldLayoutId id="2147483680" r:id="rId13"/>
    <p:sldLayoutId id="2147483655" r:id="rId14"/>
    <p:sldLayoutId id="2147483681" r:id="rId15"/>
    <p:sldLayoutId id="2147483652" r:id="rId16"/>
    <p:sldLayoutId id="2147483665" r:id="rId17"/>
    <p:sldLayoutId id="2147483674" r:id="rId18"/>
  </p:sldLayoutIdLst>
  <p:hf hdr="0" ftr="0" dt="0"/>
  <p:txStyles>
    <p:titleStyle>
      <a:lvl1pPr algn="l" defTabSz="914400" rtl="0" eaLnBrk="1" latinLnBrk="0" hangingPunct="1">
        <a:lnSpc>
          <a:spcPct val="90000"/>
        </a:lnSpc>
        <a:spcBef>
          <a:spcPct val="0"/>
        </a:spcBef>
        <a:buNone/>
        <a:defRPr sz="2400" b="1" kern="1200">
          <a:solidFill>
            <a:srgbClr val="FF08A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19.gif"/><Relationship Id="rId4" Type="http://schemas.openxmlformats.org/officeDocument/2006/relationships/image" Target="../media/image18.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20.png"/><Relationship Id="rId11" Type="http://schemas.openxmlformats.org/officeDocument/2006/relationships/image" Target="../media/image26.png"/><Relationship Id="rId5" Type="http://schemas.openxmlformats.org/officeDocument/2006/relationships/image" Target="../media/image19.gif"/><Relationship Id="rId10"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20.png"/><Relationship Id="rId11" Type="http://schemas.openxmlformats.org/officeDocument/2006/relationships/image" Target="../media/image26.png"/><Relationship Id="rId5" Type="http://schemas.openxmlformats.org/officeDocument/2006/relationships/image" Target="../media/image19.gif"/><Relationship Id="rId10"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19.gif"/><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gif"/><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19.gif"/><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gif"/></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6.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gif"/><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29.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3.xml"/><Relationship Id="rId16" Type="http://schemas.openxmlformats.org/officeDocument/2006/relationships/diagramColors" Target="../diagrams/colors5.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9.gif"/><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 xmlns:a16="http://schemas.microsoft.com/office/drawing/2014/main" id="{1FA96592-1B04-478C-9556-9104AFA52851}"/>
              </a:ext>
            </a:extLst>
          </p:cNvPr>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 xmlns:a16="http://schemas.microsoft.com/office/drawing/2014/main" id="{A65A5A04-6DCE-42BC-974A-BE4B8AC9E7F2}"/>
              </a:ext>
            </a:extLst>
          </p:cNvPr>
          <p:cNvSpPr>
            <a:spLocks noGrp="1"/>
          </p:cNvSpPr>
          <p:nvPr>
            <p:ph type="ctrTitle"/>
          </p:nvPr>
        </p:nvSpPr>
        <p:spPr>
          <a:xfrm>
            <a:off x="788621" y="1272875"/>
            <a:ext cx="4719145" cy="3751701"/>
          </a:xfrm>
        </p:spPr>
        <p:txBody>
          <a:bodyPr/>
          <a:lstStyle/>
          <a:p>
            <a:r>
              <a:rPr lang="es-MX" sz="4000" smtClean="0">
                <a:gradFill>
                  <a:gsLst>
                    <a:gs pos="86000">
                      <a:srgbClr val="FF08A1"/>
                    </a:gs>
                    <a:gs pos="0">
                      <a:srgbClr val="3C1053"/>
                    </a:gs>
                  </a:gsLst>
                  <a:lin ang="2700000" scaled="0"/>
                </a:gradFill>
              </a:rPr>
              <a:t>Sistemas de Recomendación</a:t>
            </a:r>
            <a:endParaRPr lang="es-MX" sz="4000">
              <a:gradFill>
                <a:gsLst>
                  <a:gs pos="86000">
                    <a:srgbClr val="FF08A1"/>
                  </a:gs>
                  <a:gs pos="0">
                    <a:srgbClr val="3C1053"/>
                  </a:gs>
                </a:gsLst>
                <a:lin ang="2700000" scaled="0"/>
              </a:gradFill>
            </a:endParaRPr>
          </a:p>
        </p:txBody>
      </p:sp>
      <p:pic>
        <p:nvPicPr>
          <p:cNvPr id="10" name="Imagen 9">
            <a:extLst>
              <a:ext uri="{FF2B5EF4-FFF2-40B4-BE49-F238E27FC236}">
                <a16:creationId xmlns="" xmlns:a16="http://schemas.microsoft.com/office/drawing/2014/main" id="{E7CA7CD3-20FF-40E0-ABDF-15A3AD2068A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0516" b="12106"/>
          <a:stretch/>
        </p:blipFill>
        <p:spPr>
          <a:xfrm>
            <a:off x="9709170" y="238215"/>
            <a:ext cx="2009864" cy="823329"/>
          </a:xfrm>
          <a:prstGeom prst="rect">
            <a:avLst/>
          </a:prstGeom>
        </p:spPr>
      </p:pic>
      <p:pic>
        <p:nvPicPr>
          <p:cNvPr id="5" name="Imagen 4">
            <a:extLst>
              <a:ext uri="{FF2B5EF4-FFF2-40B4-BE49-F238E27FC236}">
                <a16:creationId xmlns="" xmlns:a16="http://schemas.microsoft.com/office/drawing/2014/main" id="{01F63F13-713D-499C-B05F-89E118444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3585" y="0"/>
            <a:ext cx="6858000" cy="6858000"/>
          </a:xfrm>
          <a:prstGeom prst="rect">
            <a:avLst/>
          </a:prstGeom>
        </p:spPr>
      </p:pic>
      <p:sp>
        <p:nvSpPr>
          <p:cNvPr id="8" name="Marcador de número de diapositiva 3">
            <a:extLst>
              <a:ext uri="{FF2B5EF4-FFF2-40B4-BE49-F238E27FC236}">
                <a16:creationId xmlns="" xmlns:a16="http://schemas.microsoft.com/office/drawing/2014/main" id="{49D5231E-299E-4828-81BC-0D500BA81CD1}"/>
              </a:ext>
            </a:extLst>
          </p:cNvPr>
          <p:cNvSpPr>
            <a:spLocks noGrp="1"/>
          </p:cNvSpPr>
          <p:nvPr>
            <p:ph type="sldNum" sz="quarter" idx="12"/>
          </p:nvPr>
        </p:nvSpPr>
        <p:spPr>
          <a:xfrm>
            <a:off x="9075174" y="6463442"/>
            <a:ext cx="2743200" cy="278524"/>
          </a:xfrm>
        </p:spPr>
        <p:txBody>
          <a:bodyPr/>
          <a:lstStyle/>
          <a:p>
            <a:fld id="{C9217C39-0DA2-4425-B107-AECE7E63047D}" type="slidenum">
              <a:rPr lang="es-MX" smtClean="0"/>
              <a:t>1</a:t>
            </a:fld>
            <a:endParaRPr lang="es-MX"/>
          </a:p>
        </p:txBody>
      </p:sp>
      <p:pic>
        <p:nvPicPr>
          <p:cNvPr id="9" name="Imagen 8">
            <a:extLst>
              <a:ext uri="{FF2B5EF4-FFF2-40B4-BE49-F238E27FC236}">
                <a16:creationId xmlns="" xmlns:a16="http://schemas.microsoft.com/office/drawing/2014/main" id="{E13A56C0-D1E8-442E-BBEC-0F52E34743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4396" y="215362"/>
            <a:ext cx="2001880" cy="906339"/>
          </a:xfrm>
          <a:prstGeom prst="rect">
            <a:avLst/>
          </a:prstGeom>
        </p:spPr>
      </p:pic>
    </p:spTree>
    <p:extLst>
      <p:ext uri="{BB962C8B-B14F-4D97-AF65-F5344CB8AC3E}">
        <p14:creationId xmlns:p14="http://schemas.microsoft.com/office/powerpoint/2010/main" val="2245825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 xmlns:a16="http://schemas.microsoft.com/office/drawing/2014/main" id="{A4C3222E-FBA0-4E32-958E-0C318683B9C4}"/>
              </a:ext>
            </a:extLst>
          </p:cNvPr>
          <p:cNvSpPr>
            <a:spLocks noGrp="1"/>
          </p:cNvSpPr>
          <p:nvPr>
            <p:ph type="sldNum" sz="quarter" idx="4"/>
          </p:nvPr>
        </p:nvSpPr>
        <p:spPr/>
        <p:txBody>
          <a:bodyPr/>
          <a:lstStyle/>
          <a:p>
            <a:fld id="{3001B662-679B-4735-B843-DEB01F2791B5}" type="slidenum">
              <a:rPr lang="es-MX" smtClean="0"/>
              <a:pPr/>
              <a:t>10</a:t>
            </a:fld>
            <a:endParaRPr lang="es-MX"/>
          </a:p>
        </p:txBody>
      </p:sp>
      <p:sp>
        <p:nvSpPr>
          <p:cNvPr id="4" name="Título 3">
            <a:extLst>
              <a:ext uri="{FF2B5EF4-FFF2-40B4-BE49-F238E27FC236}">
                <a16:creationId xmlns="" xmlns:a16="http://schemas.microsoft.com/office/drawing/2014/main" id="{FF69BD2A-2824-430D-882F-D34D1A3DBA33}"/>
              </a:ext>
            </a:extLst>
          </p:cNvPr>
          <p:cNvSpPr>
            <a:spLocks noGrp="1"/>
          </p:cNvSpPr>
          <p:nvPr>
            <p:ph type="title"/>
          </p:nvPr>
        </p:nvSpPr>
        <p:spPr/>
        <p:txBody>
          <a:bodyPr/>
          <a:lstStyle/>
          <a:p>
            <a:r>
              <a:rPr lang="es-MX" smtClean="0"/>
              <a:t>Filtrado Colaborativo Basado en Usuario</a:t>
            </a:r>
            <a:endParaRPr lang="es-MX"/>
          </a:p>
        </p:txBody>
      </p:sp>
      <p:pic>
        <p:nvPicPr>
          <p:cNvPr id="11" name="Picture 10"/>
          <p:cNvPicPr>
            <a:picLocks noChangeAspect="1"/>
          </p:cNvPicPr>
          <p:nvPr/>
        </p:nvPicPr>
        <p:blipFill>
          <a:blip r:embed="rId3"/>
          <a:stretch>
            <a:fillRect/>
          </a:stretch>
        </p:blipFill>
        <p:spPr>
          <a:xfrm>
            <a:off x="7311264" y="3544682"/>
            <a:ext cx="722948" cy="720090"/>
          </a:xfrm>
          <a:prstGeom prst="rect">
            <a:avLst/>
          </a:prstGeom>
        </p:spPr>
      </p:pic>
      <p:pic>
        <p:nvPicPr>
          <p:cNvPr id="12" name="Picture 11"/>
          <p:cNvPicPr>
            <a:picLocks noChangeAspect="1"/>
          </p:cNvPicPr>
          <p:nvPr/>
        </p:nvPicPr>
        <p:blipFill>
          <a:blip r:embed="rId4"/>
          <a:stretch>
            <a:fillRect/>
          </a:stretch>
        </p:blipFill>
        <p:spPr>
          <a:xfrm>
            <a:off x="4139881" y="3497712"/>
            <a:ext cx="640080" cy="72009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8824" y="1977607"/>
            <a:ext cx="803278" cy="803278"/>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28824" y="3175263"/>
            <a:ext cx="723771" cy="723771"/>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00213" y="4264839"/>
            <a:ext cx="752382" cy="752382"/>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2660" y="5354452"/>
            <a:ext cx="1155606" cy="722254"/>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80290" y="3175263"/>
            <a:ext cx="723771" cy="723771"/>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1679" y="4264839"/>
            <a:ext cx="752382" cy="752382"/>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04126" y="5354452"/>
            <a:ext cx="1155606" cy="722254"/>
          </a:xfrm>
          <a:prstGeom prst="rect">
            <a:avLst/>
          </a:prstGeom>
        </p:spPr>
      </p:pic>
      <p:cxnSp>
        <p:nvCxnSpPr>
          <p:cNvPr id="30" name="Straight Arrow Connector 29"/>
          <p:cNvCxnSpPr/>
          <p:nvPr/>
        </p:nvCxnSpPr>
        <p:spPr>
          <a:xfrm>
            <a:off x="2695140" y="2182761"/>
            <a:ext cx="4435457" cy="1397516"/>
          </a:xfrm>
          <a:prstGeom prst="straightConnector1">
            <a:avLst/>
          </a:prstGeom>
          <a:ln w="38100">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2695140" y="2453010"/>
            <a:ext cx="1407724" cy="11272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2729122" y="3498499"/>
            <a:ext cx="1303089" cy="2328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2665644" y="4217802"/>
            <a:ext cx="1412227" cy="149777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60628" y="3938988"/>
            <a:ext cx="2203083" cy="12260"/>
          </a:xfrm>
          <a:prstGeom prst="straightConnector1">
            <a:avLst/>
          </a:prstGeom>
          <a:ln w="38100">
            <a:solidFill>
              <a:srgbClr val="FF08A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397303" y="3895460"/>
            <a:ext cx="1306823" cy="74557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2708948" y="3951248"/>
            <a:ext cx="1427030" cy="6745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8397303" y="3524099"/>
            <a:ext cx="1306823" cy="17458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8552938" y="4284903"/>
            <a:ext cx="1303588" cy="1583076"/>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89780" y="2771119"/>
            <a:ext cx="418444" cy="507474"/>
          </a:xfrm>
          <a:prstGeom prst="rect">
            <a:avLst/>
          </a:prstGeom>
        </p:spPr>
      </p:pic>
      <p:pic>
        <p:nvPicPr>
          <p:cNvPr id="53" name="Picture 5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09469" y="3408644"/>
            <a:ext cx="418444" cy="507474"/>
          </a:xfrm>
          <a:prstGeom prst="rect">
            <a:avLst/>
          </a:prstGeom>
        </p:spPr>
      </p:pic>
      <p:pic>
        <p:nvPicPr>
          <p:cNvPr id="55" name="Picture 5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71444" y="4070345"/>
            <a:ext cx="418444" cy="507474"/>
          </a:xfrm>
          <a:prstGeom prst="rect">
            <a:avLst/>
          </a:prstGeom>
        </p:spPr>
      </p:pic>
      <p:pic>
        <p:nvPicPr>
          <p:cNvPr id="57" name="Picture 5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3953" y="4822704"/>
            <a:ext cx="418444" cy="507474"/>
          </a:xfrm>
          <a:prstGeom prst="rect">
            <a:avLst/>
          </a:prstGeom>
        </p:spPr>
      </p:pic>
      <p:pic>
        <p:nvPicPr>
          <p:cNvPr id="58" name="Picture 5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76675" y="3362665"/>
            <a:ext cx="418444" cy="507474"/>
          </a:xfrm>
          <a:prstGeom prst="rect">
            <a:avLst/>
          </a:prstGeom>
        </p:spPr>
      </p:pic>
      <p:pic>
        <p:nvPicPr>
          <p:cNvPr id="59" name="Picture 5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95510" y="4070345"/>
            <a:ext cx="418444" cy="507474"/>
          </a:xfrm>
          <a:prstGeom prst="rect">
            <a:avLst/>
          </a:prstGeom>
        </p:spPr>
      </p:pic>
      <p:pic>
        <p:nvPicPr>
          <p:cNvPr id="60" name="Picture 5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50355" y="4910299"/>
            <a:ext cx="418444" cy="507474"/>
          </a:xfrm>
          <a:prstGeom prst="rect">
            <a:avLst/>
          </a:prstGeom>
        </p:spPr>
      </p:pic>
      <p:sp>
        <p:nvSpPr>
          <p:cNvPr id="61" name="TextBox 60"/>
          <p:cNvSpPr txBox="1"/>
          <p:nvPr/>
        </p:nvSpPr>
        <p:spPr>
          <a:xfrm>
            <a:off x="5691148" y="3985528"/>
            <a:ext cx="906017" cy="338554"/>
          </a:xfrm>
          <a:prstGeom prst="rect">
            <a:avLst/>
          </a:prstGeom>
          <a:noFill/>
        </p:spPr>
        <p:txBody>
          <a:bodyPr vert="horz" wrap="none" rtlCol="0">
            <a:spAutoFit/>
          </a:bodyPr>
          <a:lstStyle/>
          <a:p>
            <a:r>
              <a:rPr lang="es-MX" sz="1600" smtClean="0">
                <a:latin typeface="Verdana" panose="020B0604030504040204" pitchFamily="34" charset="0"/>
                <a:ea typeface="Verdana" panose="020B0604030504040204" pitchFamily="34" charset="0"/>
              </a:rPr>
              <a:t>Similar</a:t>
            </a:r>
            <a:endParaRPr lang="es-MX" sz="1600">
              <a:latin typeface="Verdana" panose="020B0604030504040204" pitchFamily="34" charset="0"/>
              <a:ea typeface="Verdana" panose="020B0604030504040204" pitchFamily="34" charset="0"/>
            </a:endParaRPr>
          </a:p>
        </p:txBody>
      </p:sp>
      <p:sp>
        <p:nvSpPr>
          <p:cNvPr id="62" name="TextBox 61"/>
          <p:cNvSpPr txBox="1"/>
          <p:nvPr/>
        </p:nvSpPr>
        <p:spPr>
          <a:xfrm>
            <a:off x="4710713" y="2397728"/>
            <a:ext cx="1798698" cy="338554"/>
          </a:xfrm>
          <a:prstGeom prst="rect">
            <a:avLst/>
          </a:prstGeom>
          <a:noFill/>
        </p:spPr>
        <p:txBody>
          <a:bodyPr vert="horz" wrap="none" rtlCol="0">
            <a:spAutoFit/>
          </a:bodyPr>
          <a:lstStyle/>
          <a:p>
            <a:r>
              <a:rPr lang="es-MX" sz="1600" smtClean="0">
                <a:latin typeface="Verdana" panose="020B0604030504040204" pitchFamily="34" charset="0"/>
                <a:ea typeface="Verdana" panose="020B0604030504040204" pitchFamily="34" charset="0"/>
              </a:rPr>
              <a:t>Recomendación</a:t>
            </a:r>
            <a:endParaRPr lang="es-MX" sz="16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66185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 xmlns:a16="http://schemas.microsoft.com/office/drawing/2014/main" id="{A4C3222E-FBA0-4E32-958E-0C318683B9C4}"/>
              </a:ext>
            </a:extLst>
          </p:cNvPr>
          <p:cNvSpPr>
            <a:spLocks noGrp="1"/>
          </p:cNvSpPr>
          <p:nvPr>
            <p:ph type="sldNum" sz="quarter" idx="4"/>
          </p:nvPr>
        </p:nvSpPr>
        <p:spPr/>
        <p:txBody>
          <a:bodyPr/>
          <a:lstStyle/>
          <a:p>
            <a:fld id="{3001B662-679B-4735-B843-DEB01F2791B5}" type="slidenum">
              <a:rPr lang="es-MX" smtClean="0"/>
              <a:pPr/>
              <a:t>11</a:t>
            </a:fld>
            <a:endParaRPr lang="es-MX"/>
          </a:p>
        </p:txBody>
      </p:sp>
      <p:sp>
        <p:nvSpPr>
          <p:cNvPr id="4" name="Título 3">
            <a:extLst>
              <a:ext uri="{FF2B5EF4-FFF2-40B4-BE49-F238E27FC236}">
                <a16:creationId xmlns="" xmlns:a16="http://schemas.microsoft.com/office/drawing/2014/main" id="{FF69BD2A-2824-430D-882F-D34D1A3DBA33}"/>
              </a:ext>
            </a:extLst>
          </p:cNvPr>
          <p:cNvSpPr>
            <a:spLocks noGrp="1"/>
          </p:cNvSpPr>
          <p:nvPr>
            <p:ph type="title"/>
          </p:nvPr>
        </p:nvSpPr>
        <p:spPr/>
        <p:txBody>
          <a:bodyPr/>
          <a:lstStyle/>
          <a:p>
            <a:r>
              <a:rPr lang="es-MX" smtClean="0"/>
              <a:t>Filtrado Colaborativo Basado en Usuario</a:t>
            </a:r>
            <a:endParaRPr lang="es-MX"/>
          </a:p>
        </p:txBody>
      </p:sp>
      <p:pic>
        <p:nvPicPr>
          <p:cNvPr id="11" name="Picture 10"/>
          <p:cNvPicPr>
            <a:picLocks noChangeAspect="1"/>
          </p:cNvPicPr>
          <p:nvPr/>
        </p:nvPicPr>
        <p:blipFill>
          <a:blip r:embed="rId3"/>
          <a:stretch>
            <a:fillRect/>
          </a:stretch>
        </p:blipFill>
        <p:spPr>
          <a:xfrm>
            <a:off x="2332861" y="3341483"/>
            <a:ext cx="722948" cy="720090"/>
          </a:xfrm>
          <a:prstGeom prst="rect">
            <a:avLst/>
          </a:prstGeom>
        </p:spPr>
      </p:pic>
      <p:pic>
        <p:nvPicPr>
          <p:cNvPr id="12" name="Picture 11"/>
          <p:cNvPicPr>
            <a:picLocks noChangeAspect="1"/>
          </p:cNvPicPr>
          <p:nvPr/>
        </p:nvPicPr>
        <p:blipFill>
          <a:blip r:embed="rId4"/>
          <a:stretch>
            <a:fillRect/>
          </a:stretch>
        </p:blipFill>
        <p:spPr>
          <a:xfrm>
            <a:off x="2398168" y="2322054"/>
            <a:ext cx="640080" cy="72009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6643" y="1320793"/>
            <a:ext cx="803278" cy="803278"/>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37724" y="1360546"/>
            <a:ext cx="723771" cy="723771"/>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39298" y="1331935"/>
            <a:ext cx="752382" cy="752382"/>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68302" y="1362063"/>
            <a:ext cx="1155606" cy="722254"/>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85691752"/>
              </p:ext>
            </p:extLst>
          </p:nvPr>
        </p:nvGraphicFramePr>
        <p:xfrm>
          <a:off x="2030463" y="1200912"/>
          <a:ext cx="8128002" cy="4969935"/>
        </p:xfrm>
        <a:graphic>
          <a:graphicData uri="http://schemas.openxmlformats.org/drawingml/2006/table">
            <a:tbl>
              <a:tblPr firstRow="1" bandRow="1">
                <a:tableStyleId>{5940675A-B579-460E-94D1-54222C63F5DA}</a:tableStyleId>
              </a:tblPr>
              <a:tblGrid>
                <a:gridCol w="1354667"/>
                <a:gridCol w="1354667"/>
                <a:gridCol w="1354667"/>
                <a:gridCol w="1354667"/>
                <a:gridCol w="1354667"/>
                <a:gridCol w="1354667"/>
              </a:tblGrid>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endParaRPr lang="es-MX" sz="3200">
                        <a:latin typeface="Verdana" panose="020B0604030504040204" pitchFamily="34" charset="0"/>
                        <a:ea typeface="Verdana" panose="020B0604030504040204" pitchFamily="34" charset="0"/>
                      </a:endParaRPr>
                    </a:p>
                  </a:txBody>
                  <a:tcPr anchor="ctr"/>
                </a:tc>
              </a:tr>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latin typeface="Verdana" panose="020B0604030504040204" pitchFamily="34" charset="0"/>
                          <a:ea typeface="Verdana" panose="020B0604030504040204" pitchFamily="34" charset="0"/>
                        </a:rPr>
                        <a:t>9</a:t>
                      </a: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latin typeface="Verdana" panose="020B0604030504040204" pitchFamily="34" charset="0"/>
                          <a:ea typeface="Verdana" panose="020B0604030504040204" pitchFamily="34" charset="0"/>
                        </a:rPr>
                        <a:t>6</a:t>
                      </a: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latin typeface="Verdana" panose="020B0604030504040204" pitchFamily="34" charset="0"/>
                          <a:ea typeface="Verdana" panose="020B0604030504040204" pitchFamily="34" charset="0"/>
                        </a:rPr>
                        <a:t>8</a:t>
                      </a: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latin typeface="Verdana" panose="020B0604030504040204" pitchFamily="34" charset="0"/>
                          <a:ea typeface="Verdana" panose="020B0604030504040204" pitchFamily="34" charset="0"/>
                        </a:rPr>
                        <a:t>4</a:t>
                      </a:r>
                      <a:endParaRPr lang="es-MX" sz="3200">
                        <a:latin typeface="Verdana" panose="020B0604030504040204" pitchFamily="34" charset="0"/>
                        <a:ea typeface="Verdana" panose="020B0604030504040204" pitchFamily="34" charset="0"/>
                      </a:endParaRPr>
                    </a:p>
                  </a:txBody>
                  <a:tcPr anchor="ctr"/>
                </a:tc>
                <a:tc>
                  <a:txBody>
                    <a:bodyPr/>
                    <a:lstStyle/>
                    <a:p>
                      <a:pPr algn="ctr"/>
                      <a:endParaRPr lang="es-MX" sz="3200">
                        <a:latin typeface="Verdana" panose="020B0604030504040204" pitchFamily="34" charset="0"/>
                        <a:ea typeface="Verdana" panose="020B0604030504040204" pitchFamily="34" charset="0"/>
                      </a:endParaRPr>
                    </a:p>
                  </a:txBody>
                  <a:tcPr anchor="ctr"/>
                </a:tc>
              </a:tr>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latin typeface="Verdana" panose="020B0604030504040204" pitchFamily="34" charset="0"/>
                          <a:ea typeface="Verdana" panose="020B0604030504040204" pitchFamily="34" charset="0"/>
                        </a:rPr>
                        <a:t>2</a:t>
                      </a: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latin typeface="Verdana" panose="020B0604030504040204" pitchFamily="34" charset="0"/>
                          <a:ea typeface="Verdana" panose="020B0604030504040204" pitchFamily="34" charset="0"/>
                        </a:rPr>
                        <a:t>10</a:t>
                      </a: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latin typeface="Verdana" panose="020B0604030504040204" pitchFamily="34" charset="0"/>
                          <a:ea typeface="Verdana" panose="020B0604030504040204" pitchFamily="34" charset="0"/>
                        </a:rPr>
                        <a:t>6</a:t>
                      </a:r>
                      <a:endParaRPr lang="es-MX" sz="3200">
                        <a:latin typeface="Verdana" panose="020B0604030504040204" pitchFamily="34" charset="0"/>
                        <a:ea typeface="Verdana" panose="020B0604030504040204" pitchFamily="34" charset="0"/>
                      </a:endParaRPr>
                    </a:p>
                  </a:txBody>
                  <a:tcPr anchor="ctr"/>
                </a:tc>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latin typeface="Verdana" panose="020B0604030504040204" pitchFamily="34" charset="0"/>
                          <a:ea typeface="Verdana" panose="020B0604030504040204" pitchFamily="34" charset="0"/>
                        </a:rPr>
                        <a:t>8</a:t>
                      </a:r>
                      <a:endParaRPr lang="es-MX" sz="3200">
                        <a:latin typeface="Verdana" panose="020B0604030504040204" pitchFamily="34" charset="0"/>
                        <a:ea typeface="Verdana" panose="020B0604030504040204" pitchFamily="34" charset="0"/>
                      </a:endParaRPr>
                    </a:p>
                  </a:txBody>
                  <a:tcPr anchor="ctr"/>
                </a:tc>
              </a:tr>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latin typeface="Verdana" panose="020B0604030504040204" pitchFamily="34" charset="0"/>
                          <a:ea typeface="Verdana" panose="020B0604030504040204" pitchFamily="34" charset="0"/>
                        </a:rPr>
                        <a:t>5</a:t>
                      </a: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latin typeface="Verdana" panose="020B0604030504040204" pitchFamily="34" charset="0"/>
                          <a:ea typeface="Verdana" panose="020B0604030504040204" pitchFamily="34" charset="0"/>
                        </a:rPr>
                        <a:t>9</a:t>
                      </a:r>
                      <a:endParaRPr lang="es-MX" sz="3200">
                        <a:latin typeface="Verdana" panose="020B0604030504040204" pitchFamily="34" charset="0"/>
                        <a:ea typeface="Verdana" panose="020B0604030504040204" pitchFamily="34" charset="0"/>
                      </a:endParaRPr>
                    </a:p>
                  </a:txBody>
                  <a:tcPr anchor="ctr"/>
                </a:tc>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latin typeface="Verdana" panose="020B0604030504040204" pitchFamily="34" charset="0"/>
                          <a:ea typeface="Verdana" panose="020B0604030504040204" pitchFamily="34" charset="0"/>
                        </a:rPr>
                        <a:t>10</a:t>
                      </a: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latin typeface="Verdana" panose="020B0604030504040204" pitchFamily="34" charset="0"/>
                          <a:ea typeface="Verdana" panose="020B0604030504040204" pitchFamily="34" charset="0"/>
                        </a:rPr>
                        <a:t>7</a:t>
                      </a:r>
                      <a:endParaRPr lang="es-MX" sz="3200">
                        <a:latin typeface="Verdana" panose="020B0604030504040204" pitchFamily="34" charset="0"/>
                        <a:ea typeface="Verdana" panose="020B0604030504040204" pitchFamily="34" charset="0"/>
                      </a:endParaRPr>
                    </a:p>
                  </a:txBody>
                  <a:tcPr anchor="ctr"/>
                </a:tc>
              </a:tr>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rgbClr val="FF0000"/>
                          </a:solidFill>
                          <a:latin typeface="Verdana" panose="020B0604030504040204" pitchFamily="34" charset="0"/>
                          <a:ea typeface="Verdana" panose="020B0604030504040204" pitchFamily="34" charset="0"/>
                        </a:rPr>
                        <a:t>?</a:t>
                      </a:r>
                      <a:endParaRPr lang="es-MX" sz="3200">
                        <a:solidFill>
                          <a:srgbClr val="FF0000"/>
                        </a:solidFill>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rgbClr val="FF0000"/>
                          </a:solidFill>
                          <a:latin typeface="Verdana" panose="020B0604030504040204" pitchFamily="34" charset="0"/>
                          <a:ea typeface="Verdana" panose="020B0604030504040204" pitchFamily="34" charset="0"/>
                        </a:rPr>
                        <a:t>10</a:t>
                      </a:r>
                      <a:endParaRPr lang="es-MX" sz="3200">
                        <a:solidFill>
                          <a:srgbClr val="FF0000"/>
                        </a:solidFill>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rgbClr val="FF0000"/>
                          </a:solidFill>
                          <a:latin typeface="Verdana" panose="020B0604030504040204" pitchFamily="34" charset="0"/>
                          <a:ea typeface="Verdana" panose="020B0604030504040204" pitchFamily="34" charset="0"/>
                        </a:rPr>
                        <a:t>7</a:t>
                      </a:r>
                      <a:endParaRPr lang="es-MX" sz="3200">
                        <a:solidFill>
                          <a:srgbClr val="FF0000"/>
                        </a:solidFill>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rgbClr val="FF0000"/>
                          </a:solidFill>
                          <a:latin typeface="Verdana" panose="020B0604030504040204" pitchFamily="34" charset="0"/>
                          <a:ea typeface="Verdana" panose="020B0604030504040204" pitchFamily="34" charset="0"/>
                        </a:rPr>
                        <a:t>8</a:t>
                      </a:r>
                      <a:endParaRPr lang="es-MX" sz="3200">
                        <a:solidFill>
                          <a:srgbClr val="FF0000"/>
                        </a:solidFill>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rgbClr val="FF0000"/>
                          </a:solidFill>
                          <a:latin typeface="Verdana" panose="020B0604030504040204" pitchFamily="34" charset="0"/>
                          <a:ea typeface="Verdana" panose="020B0604030504040204" pitchFamily="34" charset="0"/>
                        </a:rPr>
                        <a:t>?</a:t>
                      </a:r>
                      <a:endParaRPr lang="es-MX" sz="3200">
                        <a:solidFill>
                          <a:srgbClr val="FF0000"/>
                        </a:solidFill>
                        <a:latin typeface="Verdana" panose="020B0604030504040204" pitchFamily="34" charset="0"/>
                        <a:ea typeface="Verdana" panose="020B0604030504040204" pitchFamily="34" charset="0"/>
                      </a:endParaRPr>
                    </a:p>
                  </a:txBody>
                  <a:tcPr anchor="ctr"/>
                </a:tc>
              </a:tr>
            </a:tbl>
          </a:graphicData>
        </a:graphic>
      </p:graphicFrame>
      <p:pic>
        <p:nvPicPr>
          <p:cNvPr id="32" name="Picture 31"/>
          <p:cNvPicPr>
            <a:picLocks noChangeAspect="1"/>
          </p:cNvPicPr>
          <p:nvPr/>
        </p:nvPicPr>
        <p:blipFill>
          <a:blip r:embed="rId9"/>
          <a:stretch>
            <a:fillRect/>
          </a:stretch>
        </p:blipFill>
        <p:spPr>
          <a:xfrm>
            <a:off x="2376403" y="4360912"/>
            <a:ext cx="637223" cy="714375"/>
          </a:xfrm>
          <a:prstGeom prst="rect">
            <a:avLst/>
          </a:prstGeom>
        </p:spPr>
      </p:pic>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075174" y="1331935"/>
            <a:ext cx="752382" cy="752382"/>
          </a:xfrm>
          <a:prstGeom prst="rect">
            <a:avLst/>
          </a:prstGeom>
        </p:spPr>
      </p:pic>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43253" y="5226257"/>
            <a:ext cx="880704" cy="880704"/>
          </a:xfrm>
          <a:prstGeom prst="rect">
            <a:avLst/>
          </a:prstGeom>
        </p:spPr>
      </p:pic>
      <p:sp>
        <p:nvSpPr>
          <p:cNvPr id="35" name="TextBox 34"/>
          <p:cNvSpPr txBox="1"/>
          <p:nvPr/>
        </p:nvSpPr>
        <p:spPr>
          <a:xfrm>
            <a:off x="958739" y="5374221"/>
            <a:ext cx="965329" cy="584775"/>
          </a:xfrm>
          <a:prstGeom prst="rect">
            <a:avLst/>
          </a:prstGeom>
          <a:noFill/>
        </p:spPr>
        <p:txBody>
          <a:bodyPr vert="horz" wrap="none" rtlCol="0">
            <a:spAutoFit/>
          </a:bodyPr>
          <a:lstStyle/>
          <a:p>
            <a:pPr algn="ctr"/>
            <a:r>
              <a:rPr lang="es-MX" sz="1600" smtClean="0">
                <a:latin typeface="Verdana" panose="020B0604030504040204" pitchFamily="34" charset="0"/>
                <a:ea typeface="Verdana" panose="020B0604030504040204" pitchFamily="34" charset="0"/>
              </a:rPr>
              <a:t>Usuario</a:t>
            </a:r>
          </a:p>
          <a:p>
            <a:pPr algn="ctr"/>
            <a:r>
              <a:rPr lang="es-MX" sz="1600" smtClean="0">
                <a:latin typeface="Verdana" panose="020B0604030504040204" pitchFamily="34" charset="0"/>
                <a:ea typeface="Verdana" panose="020B0604030504040204" pitchFamily="34" charset="0"/>
              </a:rPr>
              <a:t>Activo</a:t>
            </a:r>
            <a:endParaRPr lang="es-MX" sz="1600">
              <a:latin typeface="Verdana" panose="020B0604030504040204" pitchFamily="34" charset="0"/>
              <a:ea typeface="Verdana" panose="020B0604030504040204" pitchFamily="34" charset="0"/>
            </a:endParaRPr>
          </a:p>
        </p:txBody>
      </p:sp>
      <p:sp>
        <p:nvSpPr>
          <p:cNvPr id="7" name="Oval 6"/>
          <p:cNvSpPr/>
          <p:nvPr/>
        </p:nvSpPr>
        <p:spPr>
          <a:xfrm>
            <a:off x="3743727" y="5374221"/>
            <a:ext cx="610557" cy="5847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Oval 36"/>
          <p:cNvSpPr/>
          <p:nvPr/>
        </p:nvSpPr>
        <p:spPr>
          <a:xfrm>
            <a:off x="9175114" y="5374221"/>
            <a:ext cx="610557" cy="5847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665555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 xmlns:a16="http://schemas.microsoft.com/office/drawing/2014/main" id="{A4C3222E-FBA0-4E32-958E-0C318683B9C4}"/>
              </a:ext>
            </a:extLst>
          </p:cNvPr>
          <p:cNvSpPr>
            <a:spLocks noGrp="1"/>
          </p:cNvSpPr>
          <p:nvPr>
            <p:ph type="sldNum" sz="quarter" idx="4"/>
          </p:nvPr>
        </p:nvSpPr>
        <p:spPr/>
        <p:txBody>
          <a:bodyPr/>
          <a:lstStyle/>
          <a:p>
            <a:fld id="{3001B662-679B-4735-B843-DEB01F2791B5}" type="slidenum">
              <a:rPr lang="es-MX" smtClean="0"/>
              <a:pPr/>
              <a:t>12</a:t>
            </a:fld>
            <a:endParaRPr lang="es-MX"/>
          </a:p>
        </p:txBody>
      </p:sp>
      <p:sp>
        <p:nvSpPr>
          <p:cNvPr id="4" name="Título 3">
            <a:extLst>
              <a:ext uri="{FF2B5EF4-FFF2-40B4-BE49-F238E27FC236}">
                <a16:creationId xmlns="" xmlns:a16="http://schemas.microsoft.com/office/drawing/2014/main" id="{FF69BD2A-2824-430D-882F-D34D1A3DBA33}"/>
              </a:ext>
            </a:extLst>
          </p:cNvPr>
          <p:cNvSpPr>
            <a:spLocks noGrp="1"/>
          </p:cNvSpPr>
          <p:nvPr>
            <p:ph type="title"/>
          </p:nvPr>
        </p:nvSpPr>
        <p:spPr/>
        <p:txBody>
          <a:bodyPr/>
          <a:lstStyle/>
          <a:p>
            <a:r>
              <a:rPr lang="es-MX" smtClean="0"/>
              <a:t>Filtrado Colaborativo Basado en Usuario</a:t>
            </a:r>
            <a:endParaRPr lang="es-MX"/>
          </a:p>
        </p:txBody>
      </p:sp>
      <p:pic>
        <p:nvPicPr>
          <p:cNvPr id="11" name="Picture 10"/>
          <p:cNvPicPr>
            <a:picLocks noChangeAspect="1"/>
          </p:cNvPicPr>
          <p:nvPr/>
        </p:nvPicPr>
        <p:blipFill>
          <a:blip r:embed="rId3"/>
          <a:stretch>
            <a:fillRect/>
          </a:stretch>
        </p:blipFill>
        <p:spPr>
          <a:xfrm>
            <a:off x="1128177" y="3341483"/>
            <a:ext cx="722948" cy="720090"/>
          </a:xfrm>
          <a:prstGeom prst="rect">
            <a:avLst/>
          </a:prstGeom>
        </p:spPr>
      </p:pic>
      <p:pic>
        <p:nvPicPr>
          <p:cNvPr id="12" name="Picture 11"/>
          <p:cNvPicPr>
            <a:picLocks noChangeAspect="1"/>
          </p:cNvPicPr>
          <p:nvPr/>
        </p:nvPicPr>
        <p:blipFill>
          <a:blip r:embed="rId4"/>
          <a:stretch>
            <a:fillRect/>
          </a:stretch>
        </p:blipFill>
        <p:spPr>
          <a:xfrm>
            <a:off x="1193484" y="2322054"/>
            <a:ext cx="640080" cy="72009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1959" y="1320793"/>
            <a:ext cx="803278" cy="803278"/>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33040" y="1360546"/>
            <a:ext cx="723771" cy="723771"/>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34614" y="1331935"/>
            <a:ext cx="752382" cy="752382"/>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63618" y="1362063"/>
            <a:ext cx="1155606" cy="722254"/>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601664561"/>
              </p:ext>
            </p:extLst>
          </p:nvPr>
        </p:nvGraphicFramePr>
        <p:xfrm>
          <a:off x="825779" y="1200912"/>
          <a:ext cx="8128002" cy="4969935"/>
        </p:xfrm>
        <a:graphic>
          <a:graphicData uri="http://schemas.openxmlformats.org/drawingml/2006/table">
            <a:tbl>
              <a:tblPr firstRow="1" bandRow="1">
                <a:tableStyleId>{5940675A-B579-460E-94D1-54222C63F5DA}</a:tableStyleId>
              </a:tblPr>
              <a:tblGrid>
                <a:gridCol w="1354667"/>
                <a:gridCol w="1354667"/>
                <a:gridCol w="1354667"/>
                <a:gridCol w="1354667"/>
                <a:gridCol w="1354667"/>
                <a:gridCol w="1354667"/>
              </a:tblGrid>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endParaRPr lang="es-MX" sz="3200">
                        <a:latin typeface="Verdana" panose="020B0604030504040204" pitchFamily="34" charset="0"/>
                        <a:ea typeface="Verdana" panose="020B0604030504040204" pitchFamily="34" charset="0"/>
                      </a:endParaRPr>
                    </a:p>
                  </a:txBody>
                  <a:tcPr anchor="ctr"/>
                </a:tc>
              </a:tr>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accent6"/>
                          </a:solidFill>
                          <a:latin typeface="Verdana" panose="020B0604030504040204" pitchFamily="34" charset="0"/>
                          <a:ea typeface="Verdana" panose="020B0604030504040204" pitchFamily="34" charset="0"/>
                        </a:rPr>
                        <a:t>9</a:t>
                      </a:r>
                      <a:endParaRPr lang="es-MX" sz="3200">
                        <a:solidFill>
                          <a:schemeClr val="accent6"/>
                        </a:solidFill>
                        <a:latin typeface="Verdana" panose="020B0604030504040204" pitchFamily="34" charset="0"/>
                        <a:ea typeface="Verdana" panose="020B0604030504040204" pitchFamily="34" charset="0"/>
                      </a:endParaRPr>
                    </a:p>
                  </a:txBody>
                  <a:tcPr anchor="ctr"/>
                </a:tc>
                <a:tc>
                  <a:txBody>
                    <a:bodyPr/>
                    <a:lstStyle/>
                    <a:p>
                      <a:pPr algn="ctr"/>
                      <a:r>
                        <a:rPr lang="es-MX" sz="3200" smtClean="0">
                          <a:latin typeface="Verdana" panose="020B0604030504040204" pitchFamily="34" charset="0"/>
                          <a:ea typeface="Verdana" panose="020B0604030504040204" pitchFamily="34" charset="0"/>
                        </a:rPr>
                        <a:t>6</a:t>
                      </a: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latin typeface="Verdana" panose="020B0604030504040204" pitchFamily="34" charset="0"/>
                          <a:ea typeface="Verdana" panose="020B0604030504040204" pitchFamily="34" charset="0"/>
                        </a:rPr>
                        <a:t>8</a:t>
                      </a: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latin typeface="Verdana" panose="020B0604030504040204" pitchFamily="34" charset="0"/>
                          <a:ea typeface="Verdana" panose="020B0604030504040204" pitchFamily="34" charset="0"/>
                        </a:rPr>
                        <a:t>4</a:t>
                      </a:r>
                      <a:endParaRPr lang="es-MX" sz="3200">
                        <a:latin typeface="Verdana" panose="020B0604030504040204" pitchFamily="34" charset="0"/>
                        <a:ea typeface="Verdana" panose="020B0604030504040204" pitchFamily="34" charset="0"/>
                      </a:endParaRPr>
                    </a:p>
                  </a:txBody>
                  <a:tcPr anchor="ctr"/>
                </a:tc>
                <a:tc>
                  <a:txBody>
                    <a:bodyPr/>
                    <a:lstStyle/>
                    <a:p>
                      <a:pPr algn="ctr"/>
                      <a:endParaRPr lang="es-MX" sz="3200">
                        <a:solidFill>
                          <a:schemeClr val="accent6"/>
                        </a:solidFill>
                        <a:latin typeface="Verdana" panose="020B0604030504040204" pitchFamily="34" charset="0"/>
                        <a:ea typeface="Verdana" panose="020B0604030504040204" pitchFamily="34" charset="0"/>
                      </a:endParaRPr>
                    </a:p>
                  </a:txBody>
                  <a:tcPr anchor="ctr"/>
                </a:tc>
              </a:tr>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accent6"/>
                          </a:solidFill>
                          <a:latin typeface="Verdana" panose="020B0604030504040204" pitchFamily="34" charset="0"/>
                          <a:ea typeface="Verdana" panose="020B0604030504040204" pitchFamily="34" charset="0"/>
                        </a:rPr>
                        <a:t>2</a:t>
                      </a:r>
                      <a:endParaRPr lang="es-MX" sz="3200">
                        <a:solidFill>
                          <a:schemeClr val="accent6"/>
                        </a:solidFill>
                        <a:latin typeface="Verdana" panose="020B0604030504040204" pitchFamily="34" charset="0"/>
                        <a:ea typeface="Verdana" panose="020B0604030504040204" pitchFamily="34" charset="0"/>
                      </a:endParaRPr>
                    </a:p>
                  </a:txBody>
                  <a:tcPr anchor="ctr"/>
                </a:tc>
                <a:tc>
                  <a:txBody>
                    <a:bodyPr/>
                    <a:lstStyle/>
                    <a:p>
                      <a:pPr algn="ctr"/>
                      <a:r>
                        <a:rPr lang="es-MX" sz="3200" smtClean="0">
                          <a:latin typeface="Verdana" panose="020B0604030504040204" pitchFamily="34" charset="0"/>
                          <a:ea typeface="Verdana" panose="020B0604030504040204" pitchFamily="34" charset="0"/>
                        </a:rPr>
                        <a:t>10</a:t>
                      </a: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latin typeface="Verdana" panose="020B0604030504040204" pitchFamily="34" charset="0"/>
                          <a:ea typeface="Verdana" panose="020B0604030504040204" pitchFamily="34" charset="0"/>
                        </a:rPr>
                        <a:t>6</a:t>
                      </a:r>
                      <a:endParaRPr lang="es-MX" sz="3200">
                        <a:latin typeface="Verdana" panose="020B0604030504040204" pitchFamily="34" charset="0"/>
                        <a:ea typeface="Verdana" panose="020B0604030504040204" pitchFamily="34" charset="0"/>
                      </a:endParaRPr>
                    </a:p>
                  </a:txBody>
                  <a:tcPr anchor="ctr"/>
                </a:tc>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accent6"/>
                          </a:solidFill>
                          <a:latin typeface="Verdana" panose="020B0604030504040204" pitchFamily="34" charset="0"/>
                          <a:ea typeface="Verdana" panose="020B0604030504040204" pitchFamily="34" charset="0"/>
                        </a:rPr>
                        <a:t>8</a:t>
                      </a:r>
                      <a:endParaRPr lang="es-MX" sz="3200">
                        <a:solidFill>
                          <a:schemeClr val="accent6"/>
                        </a:solidFill>
                        <a:latin typeface="Verdana" panose="020B0604030504040204" pitchFamily="34" charset="0"/>
                        <a:ea typeface="Verdana" panose="020B0604030504040204" pitchFamily="34" charset="0"/>
                      </a:endParaRPr>
                    </a:p>
                  </a:txBody>
                  <a:tcPr anchor="ctr"/>
                </a:tc>
              </a:tr>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accent6"/>
                          </a:solidFill>
                          <a:latin typeface="Verdana" panose="020B0604030504040204" pitchFamily="34" charset="0"/>
                          <a:ea typeface="Verdana" panose="020B0604030504040204" pitchFamily="34" charset="0"/>
                        </a:rPr>
                        <a:t>5</a:t>
                      </a:r>
                      <a:endParaRPr lang="es-MX" sz="3200">
                        <a:solidFill>
                          <a:schemeClr val="accent6"/>
                        </a:solidFill>
                        <a:latin typeface="Verdana" panose="020B0604030504040204" pitchFamily="34" charset="0"/>
                        <a:ea typeface="Verdana" panose="020B0604030504040204" pitchFamily="34" charset="0"/>
                      </a:endParaRPr>
                    </a:p>
                  </a:txBody>
                  <a:tcPr anchor="ctr"/>
                </a:tc>
                <a:tc>
                  <a:txBody>
                    <a:bodyPr/>
                    <a:lstStyle/>
                    <a:p>
                      <a:pPr algn="ctr"/>
                      <a:r>
                        <a:rPr lang="es-MX" sz="3200" smtClean="0">
                          <a:latin typeface="Verdana" panose="020B0604030504040204" pitchFamily="34" charset="0"/>
                          <a:ea typeface="Verdana" panose="020B0604030504040204" pitchFamily="34" charset="0"/>
                        </a:rPr>
                        <a:t>9</a:t>
                      </a:r>
                      <a:endParaRPr lang="es-MX" sz="3200">
                        <a:latin typeface="Verdana" panose="020B0604030504040204" pitchFamily="34" charset="0"/>
                        <a:ea typeface="Verdana" panose="020B0604030504040204" pitchFamily="34" charset="0"/>
                      </a:endParaRPr>
                    </a:p>
                  </a:txBody>
                  <a:tcPr anchor="ctr"/>
                </a:tc>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latin typeface="Verdana" panose="020B0604030504040204" pitchFamily="34" charset="0"/>
                          <a:ea typeface="Verdana" panose="020B0604030504040204" pitchFamily="34" charset="0"/>
                        </a:rPr>
                        <a:t>10</a:t>
                      </a: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accent6"/>
                          </a:solidFill>
                          <a:latin typeface="Verdana" panose="020B0604030504040204" pitchFamily="34" charset="0"/>
                          <a:ea typeface="Verdana" panose="020B0604030504040204" pitchFamily="34" charset="0"/>
                        </a:rPr>
                        <a:t>7</a:t>
                      </a:r>
                      <a:endParaRPr lang="es-MX" sz="3200">
                        <a:solidFill>
                          <a:schemeClr val="accent6"/>
                        </a:solidFill>
                        <a:latin typeface="Verdana" panose="020B0604030504040204" pitchFamily="34" charset="0"/>
                        <a:ea typeface="Verdana" panose="020B0604030504040204" pitchFamily="34" charset="0"/>
                      </a:endParaRPr>
                    </a:p>
                  </a:txBody>
                  <a:tcPr anchor="ctr"/>
                </a:tc>
              </a:tr>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rgbClr val="FF0000"/>
                          </a:solidFill>
                          <a:latin typeface="Verdana" panose="020B0604030504040204" pitchFamily="34" charset="0"/>
                          <a:ea typeface="Verdana" panose="020B0604030504040204" pitchFamily="34" charset="0"/>
                        </a:rPr>
                        <a:t>?</a:t>
                      </a:r>
                      <a:endParaRPr lang="es-MX" sz="3200">
                        <a:solidFill>
                          <a:srgbClr val="FF0000"/>
                        </a:solidFill>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tx1"/>
                          </a:solidFill>
                          <a:latin typeface="Verdana" panose="020B0604030504040204" pitchFamily="34" charset="0"/>
                          <a:ea typeface="Verdana" panose="020B0604030504040204" pitchFamily="34" charset="0"/>
                        </a:rPr>
                        <a:t>10</a:t>
                      </a:r>
                      <a:endParaRPr lang="es-MX" sz="32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tx1"/>
                          </a:solidFill>
                          <a:latin typeface="Verdana" panose="020B0604030504040204" pitchFamily="34" charset="0"/>
                          <a:ea typeface="Verdana" panose="020B0604030504040204" pitchFamily="34" charset="0"/>
                        </a:rPr>
                        <a:t>7</a:t>
                      </a:r>
                      <a:endParaRPr lang="es-MX" sz="32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tx1"/>
                          </a:solidFill>
                          <a:latin typeface="Verdana" panose="020B0604030504040204" pitchFamily="34" charset="0"/>
                          <a:ea typeface="Verdana" panose="020B0604030504040204" pitchFamily="34" charset="0"/>
                        </a:rPr>
                        <a:t>8</a:t>
                      </a:r>
                      <a:endParaRPr lang="es-MX" sz="32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rgbClr val="FF0000"/>
                          </a:solidFill>
                          <a:latin typeface="Verdana" panose="020B0604030504040204" pitchFamily="34" charset="0"/>
                          <a:ea typeface="Verdana" panose="020B0604030504040204" pitchFamily="34" charset="0"/>
                        </a:rPr>
                        <a:t>?</a:t>
                      </a:r>
                      <a:endParaRPr lang="es-MX" sz="3200">
                        <a:solidFill>
                          <a:srgbClr val="FF0000"/>
                        </a:solidFill>
                        <a:latin typeface="Verdana" panose="020B0604030504040204" pitchFamily="34" charset="0"/>
                        <a:ea typeface="Verdana" panose="020B0604030504040204" pitchFamily="34" charset="0"/>
                      </a:endParaRPr>
                    </a:p>
                  </a:txBody>
                  <a:tcPr anchor="ctr"/>
                </a:tc>
              </a:tr>
            </a:tbl>
          </a:graphicData>
        </a:graphic>
      </p:graphicFrame>
      <p:pic>
        <p:nvPicPr>
          <p:cNvPr id="32" name="Picture 31"/>
          <p:cNvPicPr>
            <a:picLocks noChangeAspect="1"/>
          </p:cNvPicPr>
          <p:nvPr/>
        </p:nvPicPr>
        <p:blipFill>
          <a:blip r:embed="rId9"/>
          <a:stretch>
            <a:fillRect/>
          </a:stretch>
        </p:blipFill>
        <p:spPr>
          <a:xfrm>
            <a:off x="1171719" y="4360912"/>
            <a:ext cx="637223" cy="714375"/>
          </a:xfrm>
          <a:prstGeom prst="rect">
            <a:avLst/>
          </a:prstGeom>
        </p:spPr>
      </p:pic>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70490" y="1331935"/>
            <a:ext cx="752382" cy="752382"/>
          </a:xfrm>
          <a:prstGeom prst="rect">
            <a:avLst/>
          </a:prstGeom>
        </p:spPr>
      </p:pic>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8569" y="5226257"/>
            <a:ext cx="880704" cy="880704"/>
          </a:xfrm>
          <a:prstGeom prst="rect">
            <a:avLst/>
          </a:prstGeom>
        </p:spPr>
      </p:pic>
      <p:sp>
        <p:nvSpPr>
          <p:cNvPr id="7" name="Curved Left Arrow 6"/>
          <p:cNvSpPr/>
          <p:nvPr/>
        </p:nvSpPr>
        <p:spPr>
          <a:xfrm flipV="1">
            <a:off x="9075174" y="4572000"/>
            <a:ext cx="504255" cy="124822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9" name="TextBox 18"/>
          <p:cNvSpPr txBox="1"/>
          <p:nvPr/>
        </p:nvSpPr>
        <p:spPr>
          <a:xfrm>
            <a:off x="9531757" y="5020955"/>
            <a:ext cx="519694" cy="338554"/>
          </a:xfrm>
          <a:prstGeom prst="rect">
            <a:avLst/>
          </a:prstGeom>
          <a:noFill/>
        </p:spPr>
        <p:txBody>
          <a:bodyPr vert="horz" wrap="none" rtlCol="0">
            <a:spAutoFit/>
          </a:bodyPr>
          <a:lstStyle/>
          <a:p>
            <a:pPr algn="ctr"/>
            <a:r>
              <a:rPr lang="es-MX" sz="1600" smtClean="0">
                <a:latin typeface="Verdana" panose="020B0604030504040204" pitchFamily="34" charset="0"/>
                <a:ea typeface="Verdana" panose="020B0604030504040204" pitchFamily="34" charset="0"/>
              </a:rPr>
              <a:t>0.7</a:t>
            </a:r>
            <a:endParaRPr lang="es-MX" sz="1600">
              <a:latin typeface="Verdana" panose="020B0604030504040204" pitchFamily="34" charset="0"/>
              <a:ea typeface="Verdana" panose="020B0604030504040204" pitchFamily="34" charset="0"/>
            </a:endParaRPr>
          </a:p>
        </p:txBody>
      </p:sp>
      <p:sp>
        <p:nvSpPr>
          <p:cNvPr id="21" name="Curved Left Arrow 20"/>
          <p:cNvSpPr/>
          <p:nvPr/>
        </p:nvSpPr>
        <p:spPr>
          <a:xfrm flipV="1">
            <a:off x="9850766" y="3556000"/>
            <a:ext cx="519694" cy="2271486"/>
          </a:xfrm>
          <a:prstGeom prst="curvedLef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22" name="TextBox 21"/>
          <p:cNvSpPr txBox="1"/>
          <p:nvPr/>
        </p:nvSpPr>
        <p:spPr>
          <a:xfrm>
            <a:off x="10322787" y="5028212"/>
            <a:ext cx="519694" cy="338554"/>
          </a:xfrm>
          <a:prstGeom prst="rect">
            <a:avLst/>
          </a:prstGeom>
          <a:noFill/>
        </p:spPr>
        <p:txBody>
          <a:bodyPr vert="horz" wrap="none" rtlCol="0">
            <a:spAutoFit/>
          </a:bodyPr>
          <a:lstStyle/>
          <a:p>
            <a:pPr algn="ctr"/>
            <a:r>
              <a:rPr lang="es-MX" sz="1600" smtClean="0">
                <a:latin typeface="Verdana" panose="020B0604030504040204" pitchFamily="34" charset="0"/>
                <a:ea typeface="Verdana" panose="020B0604030504040204" pitchFamily="34" charset="0"/>
              </a:rPr>
              <a:t>0.9</a:t>
            </a:r>
            <a:endParaRPr lang="es-MX" sz="1600">
              <a:latin typeface="Verdana" panose="020B0604030504040204" pitchFamily="34" charset="0"/>
              <a:ea typeface="Verdana" panose="020B0604030504040204" pitchFamily="34" charset="0"/>
            </a:endParaRPr>
          </a:p>
        </p:txBody>
      </p:sp>
      <p:sp>
        <p:nvSpPr>
          <p:cNvPr id="25" name="Curved Left Arrow 24"/>
          <p:cNvSpPr/>
          <p:nvPr/>
        </p:nvSpPr>
        <p:spPr>
          <a:xfrm flipV="1">
            <a:off x="10715292" y="2670629"/>
            <a:ext cx="504255" cy="3193144"/>
          </a:xfrm>
          <a:prstGeom prst="curvedLef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26" name="TextBox 25"/>
          <p:cNvSpPr txBox="1"/>
          <p:nvPr/>
        </p:nvSpPr>
        <p:spPr>
          <a:xfrm>
            <a:off x="11171875" y="5064499"/>
            <a:ext cx="519694" cy="338554"/>
          </a:xfrm>
          <a:prstGeom prst="rect">
            <a:avLst/>
          </a:prstGeom>
          <a:noFill/>
        </p:spPr>
        <p:txBody>
          <a:bodyPr vert="horz" wrap="none" rtlCol="0">
            <a:spAutoFit/>
          </a:bodyPr>
          <a:lstStyle/>
          <a:p>
            <a:pPr algn="ctr"/>
            <a:r>
              <a:rPr lang="es-MX" sz="1600" smtClean="0">
                <a:latin typeface="Verdana" panose="020B0604030504040204" pitchFamily="34" charset="0"/>
                <a:ea typeface="Verdana" panose="020B0604030504040204" pitchFamily="34" charset="0"/>
              </a:rPr>
              <a:t>0.4</a:t>
            </a:r>
            <a:endParaRPr lang="es-MX" sz="16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32722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 xmlns:a16="http://schemas.microsoft.com/office/drawing/2014/main" id="{A4C3222E-FBA0-4E32-958E-0C318683B9C4}"/>
              </a:ext>
            </a:extLst>
          </p:cNvPr>
          <p:cNvSpPr>
            <a:spLocks noGrp="1"/>
          </p:cNvSpPr>
          <p:nvPr>
            <p:ph type="sldNum" sz="quarter" idx="4"/>
          </p:nvPr>
        </p:nvSpPr>
        <p:spPr/>
        <p:txBody>
          <a:bodyPr/>
          <a:lstStyle/>
          <a:p>
            <a:fld id="{3001B662-679B-4735-B843-DEB01F2791B5}" type="slidenum">
              <a:rPr lang="es-MX" smtClean="0"/>
              <a:pPr/>
              <a:t>13</a:t>
            </a:fld>
            <a:endParaRPr lang="es-MX"/>
          </a:p>
        </p:txBody>
      </p:sp>
      <p:sp>
        <p:nvSpPr>
          <p:cNvPr id="4" name="Título 3">
            <a:extLst>
              <a:ext uri="{FF2B5EF4-FFF2-40B4-BE49-F238E27FC236}">
                <a16:creationId xmlns="" xmlns:a16="http://schemas.microsoft.com/office/drawing/2014/main" id="{FF69BD2A-2824-430D-882F-D34D1A3DBA33}"/>
              </a:ext>
            </a:extLst>
          </p:cNvPr>
          <p:cNvSpPr>
            <a:spLocks noGrp="1"/>
          </p:cNvSpPr>
          <p:nvPr>
            <p:ph type="title"/>
          </p:nvPr>
        </p:nvSpPr>
        <p:spPr/>
        <p:txBody>
          <a:bodyPr/>
          <a:lstStyle/>
          <a:p>
            <a:r>
              <a:rPr lang="es-MX" smtClean="0"/>
              <a:t>Filtrado Colaborativo Basado en Usuario</a:t>
            </a:r>
            <a:endParaRPr lang="es-MX"/>
          </a:p>
        </p:txBody>
      </p:sp>
      <p:pic>
        <p:nvPicPr>
          <p:cNvPr id="11" name="Picture 10"/>
          <p:cNvPicPr>
            <a:picLocks noChangeAspect="1"/>
          </p:cNvPicPr>
          <p:nvPr/>
        </p:nvPicPr>
        <p:blipFill>
          <a:blip r:embed="rId3"/>
          <a:stretch>
            <a:fillRect/>
          </a:stretch>
        </p:blipFill>
        <p:spPr>
          <a:xfrm>
            <a:off x="685254" y="3612949"/>
            <a:ext cx="722948" cy="720090"/>
          </a:xfrm>
          <a:prstGeom prst="rect">
            <a:avLst/>
          </a:prstGeom>
        </p:spPr>
      </p:pic>
      <p:pic>
        <p:nvPicPr>
          <p:cNvPr id="12" name="Picture 11"/>
          <p:cNvPicPr>
            <a:picLocks noChangeAspect="1"/>
          </p:cNvPicPr>
          <p:nvPr/>
        </p:nvPicPr>
        <p:blipFill>
          <a:blip r:embed="rId4"/>
          <a:stretch>
            <a:fillRect/>
          </a:stretch>
        </p:blipFill>
        <p:spPr>
          <a:xfrm>
            <a:off x="750561" y="2593520"/>
            <a:ext cx="640080" cy="72009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4700" y="1592259"/>
            <a:ext cx="803278" cy="803278"/>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801821346"/>
              </p:ext>
            </p:extLst>
          </p:nvPr>
        </p:nvGraphicFramePr>
        <p:xfrm>
          <a:off x="554311" y="1472378"/>
          <a:ext cx="3001347" cy="3975948"/>
        </p:xfrm>
        <a:graphic>
          <a:graphicData uri="http://schemas.openxmlformats.org/drawingml/2006/table">
            <a:tbl>
              <a:tblPr firstRow="1" bandRow="1">
                <a:tableStyleId>{5940675A-B579-460E-94D1-54222C63F5DA}</a:tableStyleId>
              </a:tblPr>
              <a:tblGrid>
                <a:gridCol w="1000449"/>
                <a:gridCol w="1000449"/>
                <a:gridCol w="1000449"/>
              </a:tblGrid>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endParaRPr lang="es-MX" sz="3200">
                        <a:latin typeface="Verdana" panose="020B0604030504040204" pitchFamily="34" charset="0"/>
                        <a:ea typeface="Verdana" panose="020B0604030504040204" pitchFamily="34" charset="0"/>
                      </a:endParaRPr>
                    </a:p>
                  </a:txBody>
                  <a:tcPr anchor="ctr"/>
                </a:tc>
              </a:tr>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tx1"/>
                          </a:solidFill>
                          <a:latin typeface="Verdana" panose="020B0604030504040204" pitchFamily="34" charset="0"/>
                          <a:ea typeface="Verdana" panose="020B0604030504040204" pitchFamily="34" charset="0"/>
                        </a:rPr>
                        <a:t>9</a:t>
                      </a:r>
                      <a:endParaRPr lang="es-MX" sz="3200">
                        <a:solidFill>
                          <a:schemeClr val="tx1"/>
                        </a:solidFill>
                        <a:latin typeface="Verdana" panose="020B0604030504040204" pitchFamily="34" charset="0"/>
                        <a:ea typeface="Verdana" panose="020B0604030504040204" pitchFamily="34" charset="0"/>
                      </a:endParaRPr>
                    </a:p>
                  </a:txBody>
                  <a:tcPr anchor="ctr"/>
                </a:tc>
                <a:tc>
                  <a:txBody>
                    <a:bodyPr/>
                    <a:lstStyle/>
                    <a:p>
                      <a:pPr algn="ctr"/>
                      <a:endParaRPr lang="es-MX" sz="3200">
                        <a:solidFill>
                          <a:schemeClr val="tx1"/>
                        </a:solidFill>
                        <a:latin typeface="Verdana" panose="020B0604030504040204" pitchFamily="34" charset="0"/>
                        <a:ea typeface="Verdana" panose="020B0604030504040204" pitchFamily="34" charset="0"/>
                      </a:endParaRPr>
                    </a:p>
                  </a:txBody>
                  <a:tcPr anchor="ctr"/>
                </a:tc>
              </a:tr>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tx1"/>
                          </a:solidFill>
                          <a:latin typeface="Verdana" panose="020B0604030504040204" pitchFamily="34" charset="0"/>
                          <a:ea typeface="Verdana" panose="020B0604030504040204" pitchFamily="34" charset="0"/>
                        </a:rPr>
                        <a:t>2</a:t>
                      </a:r>
                      <a:endParaRPr lang="es-MX" sz="32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tx1"/>
                          </a:solidFill>
                          <a:latin typeface="Verdana" panose="020B0604030504040204" pitchFamily="34" charset="0"/>
                          <a:ea typeface="Verdana" panose="020B0604030504040204" pitchFamily="34" charset="0"/>
                        </a:rPr>
                        <a:t>8</a:t>
                      </a:r>
                      <a:endParaRPr lang="es-MX" sz="3200">
                        <a:solidFill>
                          <a:schemeClr val="tx1"/>
                        </a:solidFill>
                        <a:latin typeface="Verdana" panose="020B0604030504040204" pitchFamily="34" charset="0"/>
                        <a:ea typeface="Verdana" panose="020B0604030504040204" pitchFamily="34" charset="0"/>
                      </a:endParaRPr>
                    </a:p>
                  </a:txBody>
                  <a:tcPr anchor="ctr"/>
                </a:tc>
              </a:tr>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tx1"/>
                          </a:solidFill>
                          <a:latin typeface="Verdana" panose="020B0604030504040204" pitchFamily="34" charset="0"/>
                          <a:ea typeface="Verdana" panose="020B0604030504040204" pitchFamily="34" charset="0"/>
                        </a:rPr>
                        <a:t>5</a:t>
                      </a:r>
                      <a:endParaRPr lang="es-MX" sz="32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tx1"/>
                          </a:solidFill>
                          <a:latin typeface="Verdana" panose="020B0604030504040204" pitchFamily="34" charset="0"/>
                          <a:ea typeface="Verdana" panose="020B0604030504040204" pitchFamily="34" charset="0"/>
                        </a:rPr>
                        <a:t>7</a:t>
                      </a:r>
                      <a:endParaRPr lang="es-MX" sz="3200">
                        <a:solidFill>
                          <a:schemeClr val="tx1"/>
                        </a:solidFill>
                        <a:latin typeface="Verdana" panose="020B0604030504040204" pitchFamily="34" charset="0"/>
                        <a:ea typeface="Verdana" panose="020B0604030504040204" pitchFamily="34" charset="0"/>
                      </a:endParaRPr>
                    </a:p>
                  </a:txBody>
                  <a:tcPr anchor="ctr"/>
                </a:tc>
              </a:tr>
            </a:tbl>
          </a:graphicData>
        </a:graphic>
      </p:graphicFrame>
      <p:pic>
        <p:nvPicPr>
          <p:cNvPr id="32" name="Picture 31"/>
          <p:cNvPicPr>
            <a:picLocks noChangeAspect="1"/>
          </p:cNvPicPr>
          <p:nvPr/>
        </p:nvPicPr>
        <p:blipFill>
          <a:blip r:embed="rId6"/>
          <a:stretch>
            <a:fillRect/>
          </a:stretch>
        </p:blipFill>
        <p:spPr>
          <a:xfrm>
            <a:off x="728796" y="4632378"/>
            <a:ext cx="637223" cy="714375"/>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85985" y="1617707"/>
            <a:ext cx="752382" cy="752382"/>
          </a:xfrm>
          <a:prstGeom prst="rect">
            <a:avLst/>
          </a:prstGeom>
        </p:spPr>
      </p:pic>
      <p:sp>
        <p:nvSpPr>
          <p:cNvPr id="20" name="TextBox 19"/>
          <p:cNvSpPr txBox="1"/>
          <p:nvPr/>
        </p:nvSpPr>
        <p:spPr>
          <a:xfrm>
            <a:off x="760980" y="5578388"/>
            <a:ext cx="2592376" cy="338554"/>
          </a:xfrm>
          <a:prstGeom prst="rect">
            <a:avLst/>
          </a:prstGeom>
          <a:noFill/>
        </p:spPr>
        <p:txBody>
          <a:bodyPr vert="horz" wrap="none" rtlCol="0">
            <a:spAutoFit/>
          </a:bodyPr>
          <a:lstStyle/>
          <a:p>
            <a:pPr algn="ctr"/>
            <a:r>
              <a:rPr lang="es-MX" sz="1600" smtClean="0">
                <a:latin typeface="Verdana" panose="020B0604030504040204" pitchFamily="34" charset="0"/>
                <a:ea typeface="Verdana" panose="020B0604030504040204" pitchFamily="34" charset="0"/>
              </a:rPr>
              <a:t>Matriz de Calificaciones</a:t>
            </a:r>
            <a:endParaRPr lang="es-MX" sz="1600">
              <a:latin typeface="Verdana" panose="020B0604030504040204" pitchFamily="34" charset="0"/>
              <a:ea typeface="Verdana" panose="020B0604030504040204" pitchFamily="34" charset="0"/>
            </a:endParaRPr>
          </a:p>
        </p:txBody>
      </p:sp>
      <p:pic>
        <p:nvPicPr>
          <p:cNvPr id="33" name="Picture 32"/>
          <p:cNvPicPr>
            <a:picLocks noChangeAspect="1"/>
          </p:cNvPicPr>
          <p:nvPr/>
        </p:nvPicPr>
        <p:blipFill>
          <a:blip r:embed="rId3"/>
          <a:stretch>
            <a:fillRect/>
          </a:stretch>
        </p:blipFill>
        <p:spPr>
          <a:xfrm>
            <a:off x="5381101" y="3608184"/>
            <a:ext cx="722948" cy="720090"/>
          </a:xfrm>
          <a:prstGeom prst="rect">
            <a:avLst/>
          </a:prstGeom>
        </p:spPr>
      </p:pic>
      <p:pic>
        <p:nvPicPr>
          <p:cNvPr id="34" name="Picture 33"/>
          <p:cNvPicPr>
            <a:picLocks noChangeAspect="1"/>
          </p:cNvPicPr>
          <p:nvPr/>
        </p:nvPicPr>
        <p:blipFill>
          <a:blip r:embed="rId4"/>
          <a:stretch>
            <a:fillRect/>
          </a:stretch>
        </p:blipFill>
        <p:spPr>
          <a:xfrm>
            <a:off x="5446408" y="2588755"/>
            <a:ext cx="640080" cy="720090"/>
          </a:xfrm>
          <a:prstGeom prst="rect">
            <a:avLst/>
          </a:prstGeom>
        </p:spPr>
      </p:pic>
      <p:graphicFrame>
        <p:nvGraphicFramePr>
          <p:cNvPr id="36" name="Table 35"/>
          <p:cNvGraphicFramePr>
            <a:graphicFrameLocks noGrp="1"/>
          </p:cNvGraphicFramePr>
          <p:nvPr>
            <p:extLst>
              <p:ext uri="{D42A27DB-BD31-4B8C-83A1-F6EECF244321}">
                <p14:modId xmlns:p14="http://schemas.microsoft.com/office/powerpoint/2010/main" val="8130205"/>
              </p:ext>
            </p:extLst>
          </p:nvPr>
        </p:nvGraphicFramePr>
        <p:xfrm>
          <a:off x="5250158" y="2453462"/>
          <a:ext cx="2000898" cy="2981961"/>
        </p:xfrm>
        <a:graphic>
          <a:graphicData uri="http://schemas.openxmlformats.org/drawingml/2006/table">
            <a:tbl>
              <a:tblPr firstRow="1" bandRow="1">
                <a:tableStyleId>{5940675A-B579-460E-94D1-54222C63F5DA}</a:tableStyleId>
              </a:tblPr>
              <a:tblGrid>
                <a:gridCol w="1000449"/>
                <a:gridCol w="1000449"/>
              </a:tblGrid>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tx1"/>
                          </a:solidFill>
                          <a:latin typeface="Verdana" panose="020B0604030504040204" pitchFamily="34" charset="0"/>
                          <a:ea typeface="Verdana" panose="020B0604030504040204" pitchFamily="34" charset="0"/>
                        </a:rPr>
                        <a:t>0.4</a:t>
                      </a:r>
                      <a:endParaRPr lang="es-MX" sz="3200">
                        <a:solidFill>
                          <a:schemeClr val="tx1"/>
                        </a:solidFill>
                        <a:latin typeface="Verdana" panose="020B0604030504040204" pitchFamily="34" charset="0"/>
                        <a:ea typeface="Verdana" panose="020B0604030504040204" pitchFamily="34" charset="0"/>
                      </a:endParaRPr>
                    </a:p>
                  </a:txBody>
                  <a:tcPr anchor="ctr"/>
                </a:tc>
              </a:tr>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tx1"/>
                          </a:solidFill>
                          <a:latin typeface="Verdana" panose="020B0604030504040204" pitchFamily="34" charset="0"/>
                          <a:ea typeface="Verdana" panose="020B0604030504040204" pitchFamily="34" charset="0"/>
                        </a:rPr>
                        <a:t>0.9</a:t>
                      </a:r>
                      <a:endParaRPr lang="es-MX" sz="3200">
                        <a:solidFill>
                          <a:schemeClr val="tx1"/>
                        </a:solidFill>
                        <a:latin typeface="Verdana" panose="020B0604030504040204" pitchFamily="34" charset="0"/>
                        <a:ea typeface="Verdana" panose="020B0604030504040204" pitchFamily="34" charset="0"/>
                      </a:endParaRPr>
                    </a:p>
                  </a:txBody>
                  <a:tcPr anchor="ctr"/>
                </a:tc>
              </a:tr>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tx1"/>
                          </a:solidFill>
                          <a:latin typeface="Verdana" panose="020B0604030504040204" pitchFamily="34" charset="0"/>
                          <a:ea typeface="Verdana" panose="020B0604030504040204" pitchFamily="34" charset="0"/>
                        </a:rPr>
                        <a:t>0.7</a:t>
                      </a:r>
                      <a:endParaRPr lang="es-MX" sz="3200">
                        <a:solidFill>
                          <a:schemeClr val="tx1"/>
                        </a:solidFill>
                        <a:latin typeface="Verdana" panose="020B0604030504040204" pitchFamily="34" charset="0"/>
                        <a:ea typeface="Verdana" panose="020B0604030504040204" pitchFamily="34" charset="0"/>
                      </a:endParaRPr>
                    </a:p>
                  </a:txBody>
                  <a:tcPr anchor="ctr"/>
                </a:tc>
              </a:tr>
            </a:tbl>
          </a:graphicData>
        </a:graphic>
      </p:graphicFrame>
      <p:pic>
        <p:nvPicPr>
          <p:cNvPr id="37" name="Picture 36"/>
          <p:cNvPicPr>
            <a:picLocks noChangeAspect="1"/>
          </p:cNvPicPr>
          <p:nvPr/>
        </p:nvPicPr>
        <p:blipFill>
          <a:blip r:embed="rId6"/>
          <a:stretch>
            <a:fillRect/>
          </a:stretch>
        </p:blipFill>
        <p:spPr>
          <a:xfrm>
            <a:off x="5424643" y="4627613"/>
            <a:ext cx="637223" cy="714375"/>
          </a:xfrm>
          <a:prstGeom prst="rect">
            <a:avLst/>
          </a:prstGeom>
        </p:spPr>
      </p:pic>
      <p:sp>
        <p:nvSpPr>
          <p:cNvPr id="39" name="TextBox 38"/>
          <p:cNvSpPr txBox="1"/>
          <p:nvPr/>
        </p:nvSpPr>
        <p:spPr>
          <a:xfrm>
            <a:off x="5197214" y="5573623"/>
            <a:ext cx="2111475" cy="338554"/>
          </a:xfrm>
          <a:prstGeom prst="rect">
            <a:avLst/>
          </a:prstGeom>
          <a:noFill/>
        </p:spPr>
        <p:txBody>
          <a:bodyPr vert="horz" wrap="none" rtlCol="0">
            <a:spAutoFit/>
          </a:bodyPr>
          <a:lstStyle/>
          <a:p>
            <a:pPr algn="ctr"/>
            <a:r>
              <a:rPr lang="es-MX" sz="1600" smtClean="0">
                <a:latin typeface="Verdana" panose="020B0604030504040204" pitchFamily="34" charset="0"/>
                <a:ea typeface="Verdana" panose="020B0604030504040204" pitchFamily="34" charset="0"/>
              </a:rPr>
              <a:t>Matriz de Similitud</a:t>
            </a:r>
            <a:endParaRPr lang="es-MX" sz="1600">
              <a:latin typeface="Verdana" panose="020B0604030504040204" pitchFamily="34" charset="0"/>
              <a:ea typeface="Verdana" panose="020B0604030504040204" pitchFamily="34" charset="0"/>
            </a:endParaRPr>
          </a:p>
        </p:txBody>
      </p:sp>
      <p:sp>
        <p:nvSpPr>
          <p:cNvPr id="46" name="TextBox 45"/>
          <p:cNvSpPr txBox="1"/>
          <p:nvPr/>
        </p:nvSpPr>
        <p:spPr>
          <a:xfrm>
            <a:off x="9022512" y="5573623"/>
            <a:ext cx="2290435" cy="584775"/>
          </a:xfrm>
          <a:prstGeom prst="rect">
            <a:avLst/>
          </a:prstGeom>
          <a:noFill/>
        </p:spPr>
        <p:txBody>
          <a:bodyPr vert="horz" wrap="none" rtlCol="0">
            <a:spAutoFit/>
          </a:bodyPr>
          <a:lstStyle/>
          <a:p>
            <a:pPr algn="ctr"/>
            <a:r>
              <a:rPr lang="es-MX" sz="1600" smtClean="0">
                <a:latin typeface="Verdana" panose="020B0604030504040204" pitchFamily="34" charset="0"/>
                <a:ea typeface="Verdana" panose="020B0604030504040204" pitchFamily="34" charset="0"/>
              </a:rPr>
              <a:t>Matriz Ponderada de</a:t>
            </a:r>
          </a:p>
          <a:p>
            <a:pPr algn="ctr"/>
            <a:r>
              <a:rPr lang="es-MX" sz="1600" smtClean="0">
                <a:latin typeface="Verdana" panose="020B0604030504040204" pitchFamily="34" charset="0"/>
                <a:ea typeface="Verdana" panose="020B0604030504040204" pitchFamily="34" charset="0"/>
              </a:rPr>
              <a:t>Calificaciones</a:t>
            </a:r>
            <a:endParaRPr lang="es-MX" sz="1600">
              <a:latin typeface="Verdana" panose="020B0604030504040204" pitchFamily="34" charset="0"/>
              <a:ea typeface="Verdana" panose="020B0604030504040204" pitchFamily="34" charset="0"/>
            </a:endParaRPr>
          </a:p>
        </p:txBody>
      </p:sp>
      <p:cxnSp>
        <p:nvCxnSpPr>
          <p:cNvPr id="47" name="Straight Arrow Connector 46"/>
          <p:cNvCxnSpPr/>
          <p:nvPr/>
        </p:nvCxnSpPr>
        <p:spPr>
          <a:xfrm>
            <a:off x="3707764" y="2948800"/>
            <a:ext cx="1365248" cy="0"/>
          </a:xfrm>
          <a:prstGeom prst="straightConnector1">
            <a:avLst/>
          </a:prstGeom>
          <a:ln w="38100">
            <a:solidFill>
              <a:srgbClr val="FF08A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171944" y="2765219"/>
            <a:ext cx="360045" cy="360045"/>
          </a:xfrm>
          <a:prstGeom prst="ellipse">
            <a:avLst/>
          </a:prstGeom>
          <a:solidFill>
            <a:srgbClr val="FF08A1"/>
          </a:solidFill>
          <a:ln>
            <a:solidFill>
              <a:srgbClr val="FF08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mtClean="0"/>
              <a:t>x</a:t>
            </a:r>
            <a:endParaRPr lang="es-MX"/>
          </a:p>
        </p:txBody>
      </p:sp>
      <p:cxnSp>
        <p:nvCxnSpPr>
          <p:cNvPr id="48" name="Straight Arrow Connector 47"/>
          <p:cNvCxnSpPr/>
          <p:nvPr/>
        </p:nvCxnSpPr>
        <p:spPr>
          <a:xfrm>
            <a:off x="3707764" y="3972737"/>
            <a:ext cx="1365248" cy="0"/>
          </a:xfrm>
          <a:prstGeom prst="straightConnector1">
            <a:avLst/>
          </a:prstGeom>
          <a:ln w="38100">
            <a:solidFill>
              <a:srgbClr val="FF08A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4171944" y="3789156"/>
            <a:ext cx="360045" cy="360045"/>
          </a:xfrm>
          <a:prstGeom prst="ellipse">
            <a:avLst/>
          </a:prstGeom>
          <a:solidFill>
            <a:srgbClr val="FF08A1"/>
          </a:solidFill>
          <a:ln>
            <a:solidFill>
              <a:srgbClr val="FF08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mtClean="0"/>
              <a:t>x</a:t>
            </a:r>
            <a:endParaRPr lang="es-MX"/>
          </a:p>
        </p:txBody>
      </p:sp>
      <p:cxnSp>
        <p:nvCxnSpPr>
          <p:cNvPr id="50" name="Straight Arrow Connector 49"/>
          <p:cNvCxnSpPr/>
          <p:nvPr/>
        </p:nvCxnSpPr>
        <p:spPr>
          <a:xfrm>
            <a:off x="3707764" y="4931333"/>
            <a:ext cx="1365248" cy="0"/>
          </a:xfrm>
          <a:prstGeom prst="straightConnector1">
            <a:avLst/>
          </a:prstGeom>
          <a:ln w="38100">
            <a:solidFill>
              <a:srgbClr val="FF08A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4171944" y="4747752"/>
            <a:ext cx="360045" cy="360045"/>
          </a:xfrm>
          <a:prstGeom prst="ellipse">
            <a:avLst/>
          </a:prstGeom>
          <a:solidFill>
            <a:srgbClr val="FF08A1"/>
          </a:solidFill>
          <a:ln>
            <a:solidFill>
              <a:srgbClr val="FF08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mtClean="0"/>
              <a:t>x</a:t>
            </a:r>
            <a:endParaRPr lang="es-MX"/>
          </a:p>
        </p:txBody>
      </p:sp>
      <p:sp>
        <p:nvSpPr>
          <p:cNvPr id="52" name="Oval 51"/>
          <p:cNvSpPr/>
          <p:nvPr/>
        </p:nvSpPr>
        <p:spPr>
          <a:xfrm>
            <a:off x="7770790" y="3640022"/>
            <a:ext cx="360045" cy="360045"/>
          </a:xfrm>
          <a:prstGeom prst="ellipse">
            <a:avLst/>
          </a:prstGeom>
          <a:solidFill>
            <a:srgbClr val="FF08A1"/>
          </a:solidFill>
          <a:ln>
            <a:solidFill>
              <a:srgbClr val="FF08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mtClean="0"/>
              <a:t>=</a:t>
            </a:r>
            <a:endParaRPr lang="es-MX"/>
          </a:p>
        </p:txBody>
      </p:sp>
      <p:pic>
        <p:nvPicPr>
          <p:cNvPr id="53" name="Picture 52"/>
          <p:cNvPicPr>
            <a:picLocks noChangeAspect="1"/>
          </p:cNvPicPr>
          <p:nvPr/>
        </p:nvPicPr>
        <p:blipFill>
          <a:blip r:embed="rId3"/>
          <a:stretch>
            <a:fillRect/>
          </a:stretch>
        </p:blipFill>
        <p:spPr>
          <a:xfrm>
            <a:off x="8795809" y="3608185"/>
            <a:ext cx="722948" cy="720090"/>
          </a:xfrm>
          <a:prstGeom prst="rect">
            <a:avLst/>
          </a:prstGeom>
        </p:spPr>
      </p:pic>
      <p:pic>
        <p:nvPicPr>
          <p:cNvPr id="54" name="Picture 53"/>
          <p:cNvPicPr>
            <a:picLocks noChangeAspect="1"/>
          </p:cNvPicPr>
          <p:nvPr/>
        </p:nvPicPr>
        <p:blipFill>
          <a:blip r:embed="rId4"/>
          <a:stretch>
            <a:fillRect/>
          </a:stretch>
        </p:blipFill>
        <p:spPr>
          <a:xfrm>
            <a:off x="8861116" y="2588756"/>
            <a:ext cx="640080" cy="720090"/>
          </a:xfrm>
          <a:prstGeom prst="rect">
            <a:avLst/>
          </a:prstGeom>
        </p:spPr>
      </p:pic>
      <p:pic>
        <p:nvPicPr>
          <p:cNvPr id="55" name="Picture 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5255" y="1587495"/>
            <a:ext cx="803278" cy="803278"/>
          </a:xfrm>
          <a:prstGeom prst="rect">
            <a:avLst/>
          </a:prstGeom>
        </p:spPr>
      </p:pic>
      <p:graphicFrame>
        <p:nvGraphicFramePr>
          <p:cNvPr id="56" name="Table 55"/>
          <p:cNvGraphicFramePr>
            <a:graphicFrameLocks noGrp="1"/>
          </p:cNvGraphicFramePr>
          <p:nvPr>
            <p:extLst>
              <p:ext uri="{D42A27DB-BD31-4B8C-83A1-F6EECF244321}">
                <p14:modId xmlns:p14="http://schemas.microsoft.com/office/powerpoint/2010/main" val="4035521958"/>
              </p:ext>
            </p:extLst>
          </p:nvPr>
        </p:nvGraphicFramePr>
        <p:xfrm>
          <a:off x="8664866" y="1467614"/>
          <a:ext cx="3001347" cy="3975948"/>
        </p:xfrm>
        <a:graphic>
          <a:graphicData uri="http://schemas.openxmlformats.org/drawingml/2006/table">
            <a:tbl>
              <a:tblPr firstRow="1" bandRow="1">
                <a:tableStyleId>{5940675A-B579-460E-94D1-54222C63F5DA}</a:tableStyleId>
              </a:tblPr>
              <a:tblGrid>
                <a:gridCol w="1000449"/>
                <a:gridCol w="1000449"/>
                <a:gridCol w="1000449"/>
              </a:tblGrid>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endParaRPr lang="es-MX" sz="3200">
                        <a:latin typeface="Verdana" panose="020B0604030504040204" pitchFamily="34" charset="0"/>
                        <a:ea typeface="Verdana" panose="020B0604030504040204" pitchFamily="34" charset="0"/>
                      </a:endParaRPr>
                    </a:p>
                  </a:txBody>
                  <a:tcPr anchor="ctr"/>
                </a:tc>
              </a:tr>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tx1"/>
                          </a:solidFill>
                          <a:latin typeface="Verdana" panose="020B0604030504040204" pitchFamily="34" charset="0"/>
                          <a:ea typeface="Verdana" panose="020B0604030504040204" pitchFamily="34" charset="0"/>
                        </a:rPr>
                        <a:t>3.6</a:t>
                      </a:r>
                      <a:endParaRPr lang="es-MX" sz="3200">
                        <a:solidFill>
                          <a:schemeClr val="tx1"/>
                        </a:solidFill>
                        <a:latin typeface="Verdana" panose="020B0604030504040204" pitchFamily="34" charset="0"/>
                        <a:ea typeface="Verdana" panose="020B0604030504040204" pitchFamily="34" charset="0"/>
                      </a:endParaRPr>
                    </a:p>
                  </a:txBody>
                  <a:tcPr anchor="ctr"/>
                </a:tc>
                <a:tc>
                  <a:txBody>
                    <a:bodyPr/>
                    <a:lstStyle/>
                    <a:p>
                      <a:pPr algn="ctr"/>
                      <a:endParaRPr lang="es-MX" sz="3200">
                        <a:solidFill>
                          <a:schemeClr val="tx1"/>
                        </a:solidFill>
                        <a:latin typeface="Verdana" panose="020B0604030504040204" pitchFamily="34" charset="0"/>
                        <a:ea typeface="Verdana" panose="020B0604030504040204" pitchFamily="34" charset="0"/>
                      </a:endParaRPr>
                    </a:p>
                  </a:txBody>
                  <a:tcPr anchor="ctr"/>
                </a:tc>
              </a:tr>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tx1"/>
                          </a:solidFill>
                          <a:latin typeface="Verdana" panose="020B0604030504040204" pitchFamily="34" charset="0"/>
                          <a:ea typeface="Verdana" panose="020B0604030504040204" pitchFamily="34" charset="0"/>
                        </a:rPr>
                        <a:t>1.8</a:t>
                      </a:r>
                      <a:endParaRPr lang="es-MX" sz="32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tx1"/>
                          </a:solidFill>
                          <a:latin typeface="Verdana" panose="020B0604030504040204" pitchFamily="34" charset="0"/>
                          <a:ea typeface="Verdana" panose="020B0604030504040204" pitchFamily="34" charset="0"/>
                        </a:rPr>
                        <a:t>7.2</a:t>
                      </a:r>
                      <a:endParaRPr lang="es-MX" sz="3200">
                        <a:solidFill>
                          <a:schemeClr val="tx1"/>
                        </a:solidFill>
                        <a:latin typeface="Verdana" panose="020B0604030504040204" pitchFamily="34" charset="0"/>
                        <a:ea typeface="Verdana" panose="020B0604030504040204" pitchFamily="34" charset="0"/>
                      </a:endParaRPr>
                    </a:p>
                  </a:txBody>
                  <a:tcPr anchor="ctr"/>
                </a:tc>
              </a:tr>
              <a:tr h="993987">
                <a:tc>
                  <a:txBody>
                    <a:bodyPr/>
                    <a:lstStyle/>
                    <a:p>
                      <a:pPr algn="ctr"/>
                      <a:endParaRPr lang="es-MX" sz="3200">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tx1"/>
                          </a:solidFill>
                          <a:latin typeface="Verdana" panose="020B0604030504040204" pitchFamily="34" charset="0"/>
                          <a:ea typeface="Verdana" panose="020B0604030504040204" pitchFamily="34" charset="0"/>
                        </a:rPr>
                        <a:t>3.5</a:t>
                      </a:r>
                      <a:endParaRPr lang="es-MX" sz="32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3200" smtClean="0">
                          <a:solidFill>
                            <a:schemeClr val="tx1"/>
                          </a:solidFill>
                          <a:latin typeface="Verdana" panose="020B0604030504040204" pitchFamily="34" charset="0"/>
                          <a:ea typeface="Verdana" panose="020B0604030504040204" pitchFamily="34" charset="0"/>
                        </a:rPr>
                        <a:t>4.9</a:t>
                      </a:r>
                      <a:endParaRPr lang="es-MX" sz="3200">
                        <a:solidFill>
                          <a:schemeClr val="tx1"/>
                        </a:solidFill>
                        <a:latin typeface="Verdana" panose="020B0604030504040204" pitchFamily="34" charset="0"/>
                        <a:ea typeface="Verdana" panose="020B0604030504040204" pitchFamily="34" charset="0"/>
                      </a:endParaRPr>
                    </a:p>
                  </a:txBody>
                  <a:tcPr anchor="ctr"/>
                </a:tc>
              </a:tr>
            </a:tbl>
          </a:graphicData>
        </a:graphic>
      </p:graphicFrame>
      <p:pic>
        <p:nvPicPr>
          <p:cNvPr id="57" name="Picture 56"/>
          <p:cNvPicPr>
            <a:picLocks noChangeAspect="1"/>
          </p:cNvPicPr>
          <p:nvPr/>
        </p:nvPicPr>
        <p:blipFill>
          <a:blip r:embed="rId6"/>
          <a:stretch>
            <a:fillRect/>
          </a:stretch>
        </p:blipFill>
        <p:spPr>
          <a:xfrm>
            <a:off x="8839351" y="4627614"/>
            <a:ext cx="637223" cy="714375"/>
          </a:xfrm>
          <a:prstGeom prst="rect">
            <a:avLst/>
          </a:prstGeom>
        </p:spPr>
      </p:pic>
      <p:pic>
        <p:nvPicPr>
          <p:cNvPr id="58" name="Picture 5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96540" y="1612943"/>
            <a:ext cx="752382" cy="752382"/>
          </a:xfrm>
          <a:prstGeom prst="rect">
            <a:avLst/>
          </a:prstGeom>
        </p:spPr>
      </p:pic>
    </p:spTree>
    <p:extLst>
      <p:ext uri="{BB962C8B-B14F-4D97-AF65-F5344CB8AC3E}">
        <p14:creationId xmlns:p14="http://schemas.microsoft.com/office/powerpoint/2010/main" val="2813453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 xmlns:a16="http://schemas.microsoft.com/office/drawing/2014/main" id="{A4C3222E-FBA0-4E32-958E-0C318683B9C4}"/>
              </a:ext>
            </a:extLst>
          </p:cNvPr>
          <p:cNvSpPr>
            <a:spLocks noGrp="1"/>
          </p:cNvSpPr>
          <p:nvPr>
            <p:ph type="sldNum" sz="quarter" idx="4"/>
          </p:nvPr>
        </p:nvSpPr>
        <p:spPr/>
        <p:txBody>
          <a:bodyPr/>
          <a:lstStyle/>
          <a:p>
            <a:fld id="{3001B662-679B-4735-B843-DEB01F2791B5}" type="slidenum">
              <a:rPr lang="es-MX" smtClean="0"/>
              <a:pPr/>
              <a:t>14</a:t>
            </a:fld>
            <a:endParaRPr lang="es-MX"/>
          </a:p>
        </p:txBody>
      </p:sp>
      <p:sp>
        <p:nvSpPr>
          <p:cNvPr id="4" name="Título 3">
            <a:extLst>
              <a:ext uri="{FF2B5EF4-FFF2-40B4-BE49-F238E27FC236}">
                <a16:creationId xmlns="" xmlns:a16="http://schemas.microsoft.com/office/drawing/2014/main" id="{FF69BD2A-2824-430D-882F-D34D1A3DBA33}"/>
              </a:ext>
            </a:extLst>
          </p:cNvPr>
          <p:cNvSpPr>
            <a:spLocks noGrp="1"/>
          </p:cNvSpPr>
          <p:nvPr>
            <p:ph type="title"/>
          </p:nvPr>
        </p:nvSpPr>
        <p:spPr/>
        <p:txBody>
          <a:bodyPr/>
          <a:lstStyle/>
          <a:p>
            <a:r>
              <a:rPr lang="es-MX" smtClean="0"/>
              <a:t>Filtrado Colaborativo Basado en Usuario</a:t>
            </a:r>
            <a:endParaRPr lang="es-MX"/>
          </a:p>
        </p:txBody>
      </p:sp>
      <p:sp>
        <p:nvSpPr>
          <p:cNvPr id="39" name="TextBox 38"/>
          <p:cNvSpPr txBox="1"/>
          <p:nvPr/>
        </p:nvSpPr>
        <p:spPr>
          <a:xfrm>
            <a:off x="162925" y="2879258"/>
            <a:ext cx="1957075" cy="369332"/>
          </a:xfrm>
          <a:prstGeom prst="rect">
            <a:avLst/>
          </a:prstGeom>
          <a:noFill/>
        </p:spPr>
        <p:txBody>
          <a:bodyPr vert="horz" wrap="none" rtlCol="0">
            <a:spAutoFit/>
          </a:bodyPr>
          <a:lstStyle/>
          <a:p>
            <a:pPr algn="ctr"/>
            <a:r>
              <a:rPr lang="es-MX"/>
              <a:t>Matriz de Similitud</a:t>
            </a:r>
            <a:endParaRPr lang="es-MX"/>
          </a:p>
        </p:txBody>
      </p:sp>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83" y="3494297"/>
            <a:ext cx="561180" cy="561180"/>
          </a:xfrm>
          <a:prstGeom prst="rect">
            <a:avLst/>
          </a:prstGeom>
        </p:spPr>
      </p:pic>
      <p:pic>
        <p:nvPicPr>
          <p:cNvPr id="58" name="Pictur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68955" y="3524391"/>
            <a:ext cx="473933" cy="473933"/>
          </a:xfrm>
          <a:prstGeom prst="rect">
            <a:avLst/>
          </a:prstGeom>
        </p:spPr>
      </p:pic>
      <p:pic>
        <p:nvPicPr>
          <p:cNvPr id="30" name="Picture 29"/>
          <p:cNvPicPr>
            <a:picLocks noChangeAspect="1"/>
          </p:cNvPicPr>
          <p:nvPr/>
        </p:nvPicPr>
        <p:blipFill>
          <a:blip r:embed="rId5"/>
          <a:stretch>
            <a:fillRect/>
          </a:stretch>
        </p:blipFill>
        <p:spPr>
          <a:xfrm>
            <a:off x="537627" y="1693652"/>
            <a:ext cx="481965" cy="480060"/>
          </a:xfrm>
          <a:prstGeom prst="rect">
            <a:avLst/>
          </a:prstGeom>
        </p:spPr>
      </p:pic>
      <p:pic>
        <p:nvPicPr>
          <p:cNvPr id="31" name="Picture 30"/>
          <p:cNvPicPr>
            <a:picLocks noChangeAspect="1"/>
          </p:cNvPicPr>
          <p:nvPr/>
        </p:nvPicPr>
        <p:blipFill>
          <a:blip r:embed="rId6"/>
          <a:stretch>
            <a:fillRect/>
          </a:stretch>
        </p:blipFill>
        <p:spPr>
          <a:xfrm>
            <a:off x="560069" y="1088565"/>
            <a:ext cx="426720" cy="480060"/>
          </a:xfrm>
          <a:prstGeom prst="rect">
            <a:avLst/>
          </a:prstGeom>
        </p:spPr>
      </p:pic>
      <p:graphicFrame>
        <p:nvGraphicFramePr>
          <p:cNvPr id="35" name="Table 34"/>
          <p:cNvGraphicFramePr>
            <a:graphicFrameLocks noGrp="1"/>
          </p:cNvGraphicFramePr>
          <p:nvPr>
            <p:extLst>
              <p:ext uri="{D42A27DB-BD31-4B8C-83A1-F6EECF244321}">
                <p14:modId xmlns:p14="http://schemas.microsoft.com/office/powerpoint/2010/main" val="467457209"/>
              </p:ext>
            </p:extLst>
          </p:nvPr>
        </p:nvGraphicFramePr>
        <p:xfrm>
          <a:off x="406681" y="1010426"/>
          <a:ext cx="1450694" cy="1861365"/>
        </p:xfrm>
        <a:graphic>
          <a:graphicData uri="http://schemas.openxmlformats.org/drawingml/2006/table">
            <a:tbl>
              <a:tblPr firstRow="1" bandRow="1">
                <a:tableStyleId>{5940675A-B579-460E-94D1-54222C63F5DA}</a:tableStyleId>
              </a:tblPr>
              <a:tblGrid>
                <a:gridCol w="725347"/>
                <a:gridCol w="725347"/>
              </a:tblGrid>
              <a:tr h="620455">
                <a:tc>
                  <a:txBody>
                    <a:bodyPr/>
                    <a:lstStyle/>
                    <a:p>
                      <a:pPr algn="ctr"/>
                      <a:endParaRPr lang="es-MX" sz="1800">
                        <a:latin typeface="Verdana" panose="020B0604030504040204" pitchFamily="34" charset="0"/>
                        <a:ea typeface="Verdana" panose="020B0604030504040204" pitchFamily="34" charset="0"/>
                      </a:endParaRPr>
                    </a:p>
                  </a:txBody>
                  <a:tcPr anchor="ctr"/>
                </a:tc>
                <a:tc>
                  <a:txBody>
                    <a:bodyPr/>
                    <a:lstStyle/>
                    <a:p>
                      <a:pPr algn="ctr"/>
                      <a:r>
                        <a:rPr lang="es-MX" sz="1800" smtClean="0">
                          <a:solidFill>
                            <a:schemeClr val="tx1"/>
                          </a:solidFill>
                          <a:latin typeface="Verdana" panose="020B0604030504040204" pitchFamily="34" charset="0"/>
                          <a:ea typeface="Verdana" panose="020B0604030504040204" pitchFamily="34" charset="0"/>
                        </a:rPr>
                        <a:t>0.4</a:t>
                      </a:r>
                      <a:endParaRPr lang="es-MX" sz="1800">
                        <a:solidFill>
                          <a:schemeClr val="tx1"/>
                        </a:solidFill>
                        <a:latin typeface="Verdana" panose="020B0604030504040204" pitchFamily="34" charset="0"/>
                        <a:ea typeface="Verdana" panose="020B0604030504040204" pitchFamily="34" charset="0"/>
                      </a:endParaRPr>
                    </a:p>
                  </a:txBody>
                  <a:tcPr anchor="ctr"/>
                </a:tc>
              </a:tr>
              <a:tr h="620455">
                <a:tc>
                  <a:txBody>
                    <a:bodyPr/>
                    <a:lstStyle/>
                    <a:p>
                      <a:pPr algn="ctr"/>
                      <a:endParaRPr lang="es-MX" sz="1800">
                        <a:latin typeface="Verdana" panose="020B0604030504040204" pitchFamily="34" charset="0"/>
                        <a:ea typeface="Verdana" panose="020B0604030504040204" pitchFamily="34" charset="0"/>
                      </a:endParaRPr>
                    </a:p>
                  </a:txBody>
                  <a:tcPr anchor="ctr"/>
                </a:tc>
                <a:tc>
                  <a:txBody>
                    <a:bodyPr/>
                    <a:lstStyle/>
                    <a:p>
                      <a:pPr algn="ctr"/>
                      <a:r>
                        <a:rPr lang="es-MX" sz="1800" smtClean="0">
                          <a:solidFill>
                            <a:schemeClr val="tx1"/>
                          </a:solidFill>
                          <a:latin typeface="Verdana" panose="020B0604030504040204" pitchFamily="34" charset="0"/>
                          <a:ea typeface="Verdana" panose="020B0604030504040204" pitchFamily="34" charset="0"/>
                        </a:rPr>
                        <a:t>0.9</a:t>
                      </a:r>
                      <a:endParaRPr lang="es-MX" sz="1800">
                        <a:solidFill>
                          <a:schemeClr val="tx1"/>
                        </a:solidFill>
                        <a:latin typeface="Verdana" panose="020B0604030504040204" pitchFamily="34" charset="0"/>
                        <a:ea typeface="Verdana" panose="020B0604030504040204" pitchFamily="34" charset="0"/>
                      </a:endParaRPr>
                    </a:p>
                  </a:txBody>
                  <a:tcPr anchor="ctr"/>
                </a:tc>
              </a:tr>
              <a:tr h="620455">
                <a:tc>
                  <a:txBody>
                    <a:bodyPr/>
                    <a:lstStyle/>
                    <a:p>
                      <a:pPr algn="ctr"/>
                      <a:endParaRPr lang="es-MX" sz="1800">
                        <a:latin typeface="Verdana" panose="020B0604030504040204" pitchFamily="34" charset="0"/>
                        <a:ea typeface="Verdana" panose="020B0604030504040204" pitchFamily="34" charset="0"/>
                      </a:endParaRPr>
                    </a:p>
                  </a:txBody>
                  <a:tcPr anchor="ctr"/>
                </a:tc>
                <a:tc>
                  <a:txBody>
                    <a:bodyPr/>
                    <a:lstStyle/>
                    <a:p>
                      <a:pPr algn="ctr"/>
                      <a:r>
                        <a:rPr lang="es-MX" sz="1800" smtClean="0">
                          <a:solidFill>
                            <a:schemeClr val="tx1"/>
                          </a:solidFill>
                          <a:latin typeface="Verdana" panose="020B0604030504040204" pitchFamily="34" charset="0"/>
                          <a:ea typeface="Verdana" panose="020B0604030504040204" pitchFamily="34" charset="0"/>
                        </a:rPr>
                        <a:t>0.7</a:t>
                      </a:r>
                      <a:endParaRPr lang="es-MX" sz="1800">
                        <a:solidFill>
                          <a:schemeClr val="tx1"/>
                        </a:solidFill>
                        <a:latin typeface="Verdana" panose="020B0604030504040204" pitchFamily="34" charset="0"/>
                        <a:ea typeface="Verdana" panose="020B0604030504040204" pitchFamily="34" charset="0"/>
                      </a:endParaRPr>
                    </a:p>
                  </a:txBody>
                  <a:tcPr anchor="ctr"/>
                </a:tc>
              </a:tr>
            </a:tbl>
          </a:graphicData>
        </a:graphic>
      </p:graphicFrame>
      <p:pic>
        <p:nvPicPr>
          <p:cNvPr id="38" name="Picture 37"/>
          <p:cNvPicPr>
            <a:picLocks noChangeAspect="1"/>
          </p:cNvPicPr>
          <p:nvPr/>
        </p:nvPicPr>
        <p:blipFill>
          <a:blip r:embed="rId7"/>
          <a:stretch>
            <a:fillRect/>
          </a:stretch>
        </p:blipFill>
        <p:spPr>
          <a:xfrm>
            <a:off x="566880" y="2313023"/>
            <a:ext cx="424815" cy="476250"/>
          </a:xfrm>
          <a:prstGeom prst="rect">
            <a:avLst/>
          </a:prstGeom>
        </p:spPr>
      </p:pic>
      <p:sp>
        <p:nvSpPr>
          <p:cNvPr id="45" name="TextBox 44"/>
          <p:cNvSpPr txBox="1"/>
          <p:nvPr/>
        </p:nvSpPr>
        <p:spPr>
          <a:xfrm>
            <a:off x="607155" y="5922900"/>
            <a:ext cx="1744900" cy="523220"/>
          </a:xfrm>
          <a:prstGeom prst="rect">
            <a:avLst/>
          </a:prstGeom>
          <a:noFill/>
        </p:spPr>
        <p:txBody>
          <a:bodyPr vert="horz" wrap="none" rtlCol="0">
            <a:spAutoFit/>
          </a:bodyPr>
          <a:lstStyle/>
          <a:p>
            <a:pPr algn="ctr"/>
            <a:r>
              <a:rPr lang="es-MX" sz="1400" smtClean="0">
                <a:latin typeface="Verdana" panose="020B0604030504040204" pitchFamily="34" charset="0"/>
                <a:ea typeface="Verdana" panose="020B0604030504040204" pitchFamily="34" charset="0"/>
              </a:rPr>
              <a:t>Matriz Ponderada</a:t>
            </a:r>
          </a:p>
          <a:p>
            <a:pPr algn="ctr"/>
            <a:r>
              <a:rPr lang="es-MX" sz="1400" smtClean="0">
                <a:latin typeface="Verdana" panose="020B0604030504040204" pitchFamily="34" charset="0"/>
                <a:ea typeface="Verdana" panose="020B0604030504040204" pitchFamily="34" charset="0"/>
              </a:rPr>
              <a:t> de Calificaciones</a:t>
            </a:r>
            <a:endParaRPr lang="es-MX" sz="1400">
              <a:latin typeface="Verdana" panose="020B0604030504040204" pitchFamily="34" charset="0"/>
              <a:ea typeface="Verdana" panose="020B0604030504040204" pitchFamily="34" charset="0"/>
            </a:endParaRPr>
          </a:p>
        </p:txBody>
      </p:sp>
      <p:pic>
        <p:nvPicPr>
          <p:cNvPr id="59" name="Picture 58"/>
          <p:cNvPicPr>
            <a:picLocks noChangeAspect="1"/>
          </p:cNvPicPr>
          <p:nvPr/>
        </p:nvPicPr>
        <p:blipFill>
          <a:blip r:embed="rId5"/>
          <a:stretch>
            <a:fillRect/>
          </a:stretch>
        </p:blipFill>
        <p:spPr>
          <a:xfrm>
            <a:off x="532861" y="4765866"/>
            <a:ext cx="481965" cy="480060"/>
          </a:xfrm>
          <a:prstGeom prst="rect">
            <a:avLst/>
          </a:prstGeom>
        </p:spPr>
      </p:pic>
      <p:pic>
        <p:nvPicPr>
          <p:cNvPr id="60" name="Picture 59"/>
          <p:cNvPicPr>
            <a:picLocks noChangeAspect="1"/>
          </p:cNvPicPr>
          <p:nvPr/>
        </p:nvPicPr>
        <p:blipFill>
          <a:blip r:embed="rId6"/>
          <a:stretch>
            <a:fillRect/>
          </a:stretch>
        </p:blipFill>
        <p:spPr>
          <a:xfrm>
            <a:off x="555303" y="4160779"/>
            <a:ext cx="426720" cy="480060"/>
          </a:xfrm>
          <a:prstGeom prst="rect">
            <a:avLst/>
          </a:prstGeom>
        </p:spPr>
      </p:pic>
      <p:graphicFrame>
        <p:nvGraphicFramePr>
          <p:cNvPr id="61" name="Table 60"/>
          <p:cNvGraphicFramePr>
            <a:graphicFrameLocks noGrp="1"/>
          </p:cNvGraphicFramePr>
          <p:nvPr>
            <p:extLst>
              <p:ext uri="{D42A27DB-BD31-4B8C-83A1-F6EECF244321}">
                <p14:modId xmlns:p14="http://schemas.microsoft.com/office/powerpoint/2010/main" val="4126307181"/>
              </p:ext>
            </p:extLst>
          </p:nvPr>
        </p:nvGraphicFramePr>
        <p:xfrm>
          <a:off x="396039" y="3439592"/>
          <a:ext cx="2182269" cy="2481820"/>
        </p:xfrm>
        <a:graphic>
          <a:graphicData uri="http://schemas.openxmlformats.org/drawingml/2006/table">
            <a:tbl>
              <a:tblPr firstRow="1" bandRow="1">
                <a:tableStyleId>{5940675A-B579-460E-94D1-54222C63F5DA}</a:tableStyleId>
              </a:tblPr>
              <a:tblGrid>
                <a:gridCol w="727423"/>
                <a:gridCol w="727423"/>
                <a:gridCol w="727423"/>
              </a:tblGrid>
              <a:tr h="620455">
                <a:tc>
                  <a:txBody>
                    <a:bodyPr/>
                    <a:lstStyle/>
                    <a:p>
                      <a:pPr algn="ctr"/>
                      <a:endParaRPr lang="es-MX" sz="1800">
                        <a:latin typeface="Verdana" panose="020B0604030504040204" pitchFamily="34" charset="0"/>
                        <a:ea typeface="Verdana" panose="020B0604030504040204" pitchFamily="34" charset="0"/>
                      </a:endParaRPr>
                    </a:p>
                  </a:txBody>
                  <a:tcPr anchor="ctr"/>
                </a:tc>
                <a:tc>
                  <a:txBody>
                    <a:bodyPr/>
                    <a:lstStyle/>
                    <a:p>
                      <a:pPr algn="ctr"/>
                      <a:endParaRPr lang="es-MX" sz="1800">
                        <a:solidFill>
                          <a:schemeClr val="tx1"/>
                        </a:solidFill>
                        <a:latin typeface="Verdana" panose="020B0604030504040204" pitchFamily="34" charset="0"/>
                        <a:ea typeface="Verdana" panose="020B0604030504040204" pitchFamily="34" charset="0"/>
                      </a:endParaRPr>
                    </a:p>
                  </a:txBody>
                  <a:tcPr anchor="ctr"/>
                </a:tc>
                <a:tc>
                  <a:txBody>
                    <a:bodyPr/>
                    <a:lstStyle/>
                    <a:p>
                      <a:pPr algn="ctr"/>
                      <a:endParaRPr lang="es-MX" sz="1800">
                        <a:solidFill>
                          <a:schemeClr val="tx1"/>
                        </a:solidFill>
                        <a:latin typeface="Verdana" panose="020B0604030504040204" pitchFamily="34" charset="0"/>
                        <a:ea typeface="Verdana" panose="020B0604030504040204" pitchFamily="34" charset="0"/>
                      </a:endParaRPr>
                    </a:p>
                  </a:txBody>
                  <a:tcPr anchor="ctr"/>
                </a:tc>
              </a:tr>
              <a:tr h="620455">
                <a:tc>
                  <a:txBody>
                    <a:bodyPr/>
                    <a:lstStyle/>
                    <a:p>
                      <a:pPr algn="ctr"/>
                      <a:endParaRPr lang="es-MX" sz="1800">
                        <a:latin typeface="Verdana" panose="020B0604030504040204" pitchFamily="34" charset="0"/>
                        <a:ea typeface="Verdana" panose="020B0604030504040204" pitchFamily="34" charset="0"/>
                      </a:endParaRPr>
                    </a:p>
                  </a:txBody>
                  <a:tcPr anchor="ctr"/>
                </a:tc>
                <a:tc>
                  <a:txBody>
                    <a:bodyPr/>
                    <a:lstStyle/>
                    <a:p>
                      <a:pPr algn="ctr"/>
                      <a:r>
                        <a:rPr lang="es-MX" sz="1800" smtClean="0">
                          <a:solidFill>
                            <a:schemeClr val="tx1"/>
                          </a:solidFill>
                          <a:latin typeface="Verdana" panose="020B0604030504040204" pitchFamily="34" charset="0"/>
                          <a:ea typeface="Verdana" panose="020B0604030504040204" pitchFamily="34" charset="0"/>
                        </a:rPr>
                        <a:t>3.6</a:t>
                      </a:r>
                      <a:endParaRPr lang="es-MX" sz="1800">
                        <a:solidFill>
                          <a:schemeClr val="tx1"/>
                        </a:solidFill>
                        <a:latin typeface="Verdana" panose="020B0604030504040204" pitchFamily="34" charset="0"/>
                        <a:ea typeface="Verdana" panose="020B0604030504040204" pitchFamily="34" charset="0"/>
                      </a:endParaRPr>
                    </a:p>
                  </a:txBody>
                  <a:tcPr anchor="ctr"/>
                </a:tc>
                <a:tc>
                  <a:txBody>
                    <a:bodyPr/>
                    <a:lstStyle/>
                    <a:p>
                      <a:pPr algn="ctr"/>
                      <a:endParaRPr lang="es-MX" sz="1800">
                        <a:solidFill>
                          <a:schemeClr val="tx1"/>
                        </a:solidFill>
                        <a:latin typeface="Verdana" panose="020B0604030504040204" pitchFamily="34" charset="0"/>
                        <a:ea typeface="Verdana" panose="020B0604030504040204" pitchFamily="34" charset="0"/>
                      </a:endParaRPr>
                    </a:p>
                  </a:txBody>
                  <a:tcPr anchor="ctr"/>
                </a:tc>
              </a:tr>
              <a:tr h="620455">
                <a:tc>
                  <a:txBody>
                    <a:bodyPr/>
                    <a:lstStyle/>
                    <a:p>
                      <a:pPr algn="ctr"/>
                      <a:endParaRPr lang="es-MX" sz="1800">
                        <a:latin typeface="Verdana" panose="020B0604030504040204" pitchFamily="34" charset="0"/>
                        <a:ea typeface="Verdana" panose="020B0604030504040204" pitchFamily="34" charset="0"/>
                      </a:endParaRPr>
                    </a:p>
                  </a:txBody>
                  <a:tcPr anchor="ctr"/>
                </a:tc>
                <a:tc>
                  <a:txBody>
                    <a:bodyPr/>
                    <a:lstStyle/>
                    <a:p>
                      <a:pPr algn="ctr"/>
                      <a:r>
                        <a:rPr lang="es-MX" sz="1800" smtClean="0">
                          <a:solidFill>
                            <a:schemeClr val="tx1"/>
                          </a:solidFill>
                          <a:latin typeface="Verdana" panose="020B0604030504040204" pitchFamily="34" charset="0"/>
                          <a:ea typeface="Verdana" panose="020B0604030504040204" pitchFamily="34" charset="0"/>
                        </a:rPr>
                        <a:t>1.8</a:t>
                      </a:r>
                      <a:endParaRPr lang="es-MX" sz="1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1800" smtClean="0">
                          <a:solidFill>
                            <a:schemeClr val="tx1"/>
                          </a:solidFill>
                          <a:latin typeface="Verdana" panose="020B0604030504040204" pitchFamily="34" charset="0"/>
                          <a:ea typeface="Verdana" panose="020B0604030504040204" pitchFamily="34" charset="0"/>
                        </a:rPr>
                        <a:t>7.2</a:t>
                      </a:r>
                      <a:endParaRPr lang="es-MX" sz="1800">
                        <a:solidFill>
                          <a:schemeClr val="tx1"/>
                        </a:solidFill>
                        <a:latin typeface="Verdana" panose="020B0604030504040204" pitchFamily="34" charset="0"/>
                        <a:ea typeface="Verdana" panose="020B0604030504040204" pitchFamily="34" charset="0"/>
                      </a:endParaRPr>
                    </a:p>
                  </a:txBody>
                  <a:tcPr anchor="ctr"/>
                </a:tc>
              </a:tr>
              <a:tr h="620455">
                <a:tc>
                  <a:txBody>
                    <a:bodyPr/>
                    <a:lstStyle/>
                    <a:p>
                      <a:pPr algn="ctr"/>
                      <a:endParaRPr lang="es-MX" sz="1800">
                        <a:latin typeface="Verdana" panose="020B0604030504040204" pitchFamily="34" charset="0"/>
                        <a:ea typeface="Verdana" panose="020B0604030504040204" pitchFamily="34" charset="0"/>
                      </a:endParaRPr>
                    </a:p>
                  </a:txBody>
                  <a:tcPr anchor="ctr"/>
                </a:tc>
                <a:tc>
                  <a:txBody>
                    <a:bodyPr/>
                    <a:lstStyle/>
                    <a:p>
                      <a:pPr algn="ctr"/>
                      <a:r>
                        <a:rPr lang="es-MX" sz="1800" smtClean="0">
                          <a:solidFill>
                            <a:schemeClr val="tx1"/>
                          </a:solidFill>
                          <a:latin typeface="Verdana" panose="020B0604030504040204" pitchFamily="34" charset="0"/>
                          <a:ea typeface="Verdana" panose="020B0604030504040204" pitchFamily="34" charset="0"/>
                        </a:rPr>
                        <a:t>3.5</a:t>
                      </a:r>
                      <a:endParaRPr lang="es-MX" sz="1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1800" smtClean="0">
                          <a:solidFill>
                            <a:schemeClr val="tx1"/>
                          </a:solidFill>
                          <a:latin typeface="Verdana" panose="020B0604030504040204" pitchFamily="34" charset="0"/>
                          <a:ea typeface="Verdana" panose="020B0604030504040204" pitchFamily="34" charset="0"/>
                        </a:rPr>
                        <a:t>4.9</a:t>
                      </a:r>
                      <a:endParaRPr lang="es-MX" sz="1800">
                        <a:solidFill>
                          <a:schemeClr val="tx1"/>
                        </a:solidFill>
                        <a:latin typeface="Verdana" panose="020B0604030504040204" pitchFamily="34" charset="0"/>
                        <a:ea typeface="Verdana" panose="020B0604030504040204" pitchFamily="34" charset="0"/>
                      </a:endParaRPr>
                    </a:p>
                  </a:txBody>
                  <a:tcPr anchor="ctr"/>
                </a:tc>
              </a:tr>
            </a:tbl>
          </a:graphicData>
        </a:graphic>
      </p:graphicFrame>
      <p:pic>
        <p:nvPicPr>
          <p:cNvPr id="62" name="Picture 61"/>
          <p:cNvPicPr>
            <a:picLocks noChangeAspect="1"/>
          </p:cNvPicPr>
          <p:nvPr/>
        </p:nvPicPr>
        <p:blipFill>
          <a:blip r:embed="rId7"/>
          <a:stretch>
            <a:fillRect/>
          </a:stretch>
        </p:blipFill>
        <p:spPr>
          <a:xfrm>
            <a:off x="562114" y="5385237"/>
            <a:ext cx="424815" cy="476250"/>
          </a:xfrm>
          <a:prstGeom prst="rect">
            <a:avLst/>
          </a:prstGeom>
        </p:spPr>
      </p:pic>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5218" y="2517984"/>
            <a:ext cx="561180" cy="561180"/>
          </a:xfrm>
          <a:prstGeom prst="rect">
            <a:avLst/>
          </a:prstGeom>
        </p:spPr>
      </p:pic>
      <p:pic>
        <p:nvPicPr>
          <p:cNvPr id="69" name="Picture 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7590" y="2548078"/>
            <a:ext cx="473933" cy="473933"/>
          </a:xfrm>
          <a:prstGeom prst="rect">
            <a:avLst/>
          </a:prstGeom>
        </p:spPr>
      </p:pic>
      <p:sp>
        <p:nvSpPr>
          <p:cNvPr id="70" name="TextBox 69"/>
          <p:cNvSpPr txBox="1"/>
          <p:nvPr/>
        </p:nvSpPr>
        <p:spPr>
          <a:xfrm>
            <a:off x="4576098" y="4332224"/>
            <a:ext cx="3027239" cy="307777"/>
          </a:xfrm>
          <a:prstGeom prst="rect">
            <a:avLst/>
          </a:prstGeom>
          <a:noFill/>
        </p:spPr>
        <p:txBody>
          <a:bodyPr vert="horz" wrap="none" rtlCol="0">
            <a:spAutoFit/>
          </a:bodyPr>
          <a:lstStyle/>
          <a:p>
            <a:pPr algn="ctr"/>
            <a:r>
              <a:rPr lang="es-MX" sz="1400" smtClean="0">
                <a:latin typeface="Verdana" panose="020B0604030504040204" pitchFamily="34" charset="0"/>
                <a:ea typeface="Verdana" panose="020B0604030504040204" pitchFamily="34" charset="0"/>
              </a:rPr>
              <a:t>Matriz de Calificaciones y Pesos</a:t>
            </a:r>
            <a:endParaRPr lang="es-MX" sz="1400">
              <a:latin typeface="Verdana" panose="020B0604030504040204" pitchFamily="34" charset="0"/>
              <a:ea typeface="Verdana" panose="020B0604030504040204" pitchFamily="34" charset="0"/>
            </a:endParaRPr>
          </a:p>
        </p:txBody>
      </p:sp>
      <p:pic>
        <p:nvPicPr>
          <p:cNvPr id="71" name="Picture 70"/>
          <p:cNvPicPr>
            <a:picLocks noChangeAspect="1"/>
          </p:cNvPicPr>
          <p:nvPr/>
        </p:nvPicPr>
        <p:blipFill>
          <a:blip r:embed="rId5"/>
          <a:stretch>
            <a:fillRect/>
          </a:stretch>
        </p:blipFill>
        <p:spPr>
          <a:xfrm>
            <a:off x="4342869" y="3789553"/>
            <a:ext cx="481965" cy="480060"/>
          </a:xfrm>
          <a:prstGeom prst="rect">
            <a:avLst/>
          </a:prstGeom>
        </p:spPr>
      </p:pic>
      <p:pic>
        <p:nvPicPr>
          <p:cNvPr id="72" name="Picture 71"/>
          <p:cNvPicPr>
            <a:picLocks noChangeAspect="1"/>
          </p:cNvPicPr>
          <p:nvPr/>
        </p:nvPicPr>
        <p:blipFill>
          <a:blip r:embed="rId6"/>
          <a:stretch>
            <a:fillRect/>
          </a:stretch>
        </p:blipFill>
        <p:spPr>
          <a:xfrm>
            <a:off x="3925672" y="3767685"/>
            <a:ext cx="426720" cy="480060"/>
          </a:xfrm>
          <a:prstGeom prst="rect">
            <a:avLst/>
          </a:prstGeom>
        </p:spPr>
      </p:pic>
      <p:graphicFrame>
        <p:nvGraphicFramePr>
          <p:cNvPr id="73" name="Table 72"/>
          <p:cNvGraphicFramePr>
            <a:graphicFrameLocks noGrp="1"/>
          </p:cNvGraphicFramePr>
          <p:nvPr>
            <p:extLst>
              <p:ext uri="{D42A27DB-BD31-4B8C-83A1-F6EECF244321}">
                <p14:modId xmlns:p14="http://schemas.microsoft.com/office/powerpoint/2010/main" val="4149723591"/>
              </p:ext>
            </p:extLst>
          </p:nvPr>
        </p:nvGraphicFramePr>
        <p:xfrm>
          <a:off x="3820280" y="2463279"/>
          <a:ext cx="4537902" cy="1861365"/>
        </p:xfrm>
        <a:graphic>
          <a:graphicData uri="http://schemas.openxmlformats.org/drawingml/2006/table">
            <a:tbl>
              <a:tblPr firstRow="1" bandRow="1">
                <a:tableStyleId>{5940675A-B579-460E-94D1-54222C63F5DA}</a:tableStyleId>
              </a:tblPr>
              <a:tblGrid>
                <a:gridCol w="1512634"/>
                <a:gridCol w="756317"/>
                <a:gridCol w="756317"/>
                <a:gridCol w="1512634"/>
              </a:tblGrid>
              <a:tr h="620455">
                <a:tc>
                  <a:txBody>
                    <a:bodyPr/>
                    <a:lstStyle/>
                    <a:p>
                      <a:pPr algn="ct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s-MX" sz="1800">
                        <a:solidFill>
                          <a:schemeClr val="tx1"/>
                        </a:solidFill>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endParaRPr lang="es-MX" sz="1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1400" smtClean="0">
                          <a:solidFill>
                            <a:schemeClr val="tx1"/>
                          </a:solidFill>
                          <a:latin typeface="Verdana" panose="020B0604030504040204" pitchFamily="34" charset="0"/>
                          <a:ea typeface="Verdana" panose="020B0604030504040204" pitchFamily="34" charset="0"/>
                        </a:rPr>
                        <a:t>Suma Ponderada</a:t>
                      </a:r>
                      <a:endParaRPr lang="es-MX" sz="1400">
                        <a:solidFill>
                          <a:schemeClr val="tx1"/>
                        </a:solidFill>
                        <a:latin typeface="Verdana" panose="020B0604030504040204" pitchFamily="34" charset="0"/>
                        <a:ea typeface="Verdana" panose="020B0604030504040204" pitchFamily="34" charset="0"/>
                      </a:endParaRPr>
                    </a:p>
                  </a:txBody>
                  <a:tcPr anchor="ctr"/>
                </a:tc>
              </a:tr>
              <a:tr h="620455">
                <a:tc>
                  <a:txBody>
                    <a:bodyPr/>
                    <a:lstStyle/>
                    <a:p>
                      <a:pPr algn="ct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s-MX" sz="1800">
                        <a:solidFill>
                          <a:schemeClr val="tx1"/>
                        </a:solidFill>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r>
                        <a:rPr lang="es-MX" sz="1800" smtClean="0">
                          <a:solidFill>
                            <a:schemeClr val="tx1"/>
                          </a:solidFill>
                          <a:latin typeface="Verdana" panose="020B0604030504040204" pitchFamily="34" charset="0"/>
                          <a:ea typeface="Verdana" panose="020B0604030504040204" pitchFamily="34" charset="0"/>
                        </a:rPr>
                        <a:t>12.1</a:t>
                      </a:r>
                      <a:endParaRPr lang="es-MX" sz="1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1400" smtClean="0">
                          <a:solidFill>
                            <a:schemeClr val="tx1"/>
                          </a:solidFill>
                          <a:latin typeface="Verdana" panose="020B0604030504040204" pitchFamily="34" charset="0"/>
                          <a:ea typeface="Verdana" panose="020B0604030504040204" pitchFamily="34" charset="0"/>
                        </a:rPr>
                        <a:t>(09.+0.7)</a:t>
                      </a:r>
                      <a:endParaRPr lang="es-MX" sz="1400">
                        <a:solidFill>
                          <a:schemeClr val="tx1"/>
                        </a:solidFill>
                        <a:latin typeface="Verdana" panose="020B0604030504040204" pitchFamily="34" charset="0"/>
                        <a:ea typeface="Verdana" panose="020B0604030504040204" pitchFamily="34" charset="0"/>
                      </a:endParaRPr>
                    </a:p>
                  </a:txBody>
                  <a:tcPr anchor="ctr"/>
                </a:tc>
              </a:tr>
              <a:tr h="620455">
                <a:tc>
                  <a:txBody>
                    <a:bodyPr/>
                    <a:lstStyle/>
                    <a:p>
                      <a:pPr algn="ct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800" smtClean="0">
                          <a:solidFill>
                            <a:schemeClr val="tx1"/>
                          </a:solidFill>
                          <a:latin typeface="Verdana" panose="020B0604030504040204" pitchFamily="34" charset="0"/>
                          <a:ea typeface="Verdana" panose="020B0604030504040204" pitchFamily="34" charset="0"/>
                        </a:rPr>
                        <a:t>8.9</a:t>
                      </a:r>
                      <a:endParaRPr lang="es-MX" sz="1800">
                        <a:solidFill>
                          <a:schemeClr val="tx1"/>
                        </a:solidFill>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endParaRPr lang="es-MX" sz="1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1400" smtClean="0">
                          <a:solidFill>
                            <a:schemeClr val="tx1"/>
                          </a:solidFill>
                          <a:latin typeface="Verdana" panose="020B0604030504040204" pitchFamily="34" charset="0"/>
                          <a:ea typeface="Verdana" panose="020B0604030504040204" pitchFamily="34" charset="0"/>
                        </a:rPr>
                        <a:t>(0.4+0.9+0.7)</a:t>
                      </a:r>
                      <a:endParaRPr lang="es-MX" sz="1400">
                        <a:solidFill>
                          <a:schemeClr val="tx1"/>
                        </a:solidFill>
                        <a:latin typeface="Verdana" panose="020B0604030504040204" pitchFamily="34" charset="0"/>
                        <a:ea typeface="Verdana" panose="020B0604030504040204" pitchFamily="34" charset="0"/>
                      </a:endParaRPr>
                    </a:p>
                  </a:txBody>
                  <a:tcPr anchor="ctr"/>
                </a:tc>
              </a:tr>
            </a:tbl>
          </a:graphicData>
        </a:graphic>
      </p:graphicFrame>
      <p:pic>
        <p:nvPicPr>
          <p:cNvPr id="74" name="Picture 73"/>
          <p:cNvPicPr>
            <a:picLocks noChangeAspect="1"/>
          </p:cNvPicPr>
          <p:nvPr/>
        </p:nvPicPr>
        <p:blipFill>
          <a:blip r:embed="rId7"/>
          <a:stretch>
            <a:fillRect/>
          </a:stretch>
        </p:blipFill>
        <p:spPr>
          <a:xfrm>
            <a:off x="4805743" y="3789553"/>
            <a:ext cx="424815" cy="476250"/>
          </a:xfrm>
          <a:prstGeom prst="rect">
            <a:avLst/>
          </a:prstGeom>
        </p:spPr>
      </p:pic>
      <p:pic>
        <p:nvPicPr>
          <p:cNvPr id="75" name="Picture 74"/>
          <p:cNvPicPr>
            <a:picLocks noChangeAspect="1"/>
          </p:cNvPicPr>
          <p:nvPr/>
        </p:nvPicPr>
        <p:blipFill>
          <a:blip r:embed="rId7"/>
          <a:stretch>
            <a:fillRect/>
          </a:stretch>
        </p:blipFill>
        <p:spPr>
          <a:xfrm>
            <a:off x="4815263" y="3184707"/>
            <a:ext cx="424815" cy="476250"/>
          </a:xfrm>
          <a:prstGeom prst="rect">
            <a:avLst/>
          </a:prstGeom>
        </p:spPr>
      </p:pic>
      <p:pic>
        <p:nvPicPr>
          <p:cNvPr id="76" name="Picture 75"/>
          <p:cNvPicPr>
            <a:picLocks noChangeAspect="1"/>
          </p:cNvPicPr>
          <p:nvPr/>
        </p:nvPicPr>
        <p:blipFill>
          <a:blip r:embed="rId5"/>
          <a:stretch>
            <a:fillRect/>
          </a:stretch>
        </p:blipFill>
        <p:spPr>
          <a:xfrm>
            <a:off x="4352392" y="3141849"/>
            <a:ext cx="481965" cy="480060"/>
          </a:xfrm>
          <a:prstGeom prst="rect">
            <a:avLst/>
          </a:prstGeom>
        </p:spPr>
      </p:pic>
      <p:sp>
        <p:nvSpPr>
          <p:cNvPr id="6" name="Bent Arrow 5"/>
          <p:cNvSpPr/>
          <p:nvPr/>
        </p:nvSpPr>
        <p:spPr>
          <a:xfrm rot="5400000">
            <a:off x="4780663" y="-707723"/>
            <a:ext cx="410040" cy="5459133"/>
          </a:xfrm>
          <a:prstGeom prst="bentArrow">
            <a:avLst/>
          </a:prstGeom>
          <a:solidFill>
            <a:srgbClr val="FF08A1"/>
          </a:solidFill>
          <a:ln>
            <a:solidFill>
              <a:srgbClr val="FF08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77" name="Bent Arrow 76"/>
          <p:cNvSpPr/>
          <p:nvPr/>
        </p:nvSpPr>
        <p:spPr>
          <a:xfrm rot="16200000" flipV="1">
            <a:off x="4067455" y="3571227"/>
            <a:ext cx="410040" cy="3113649"/>
          </a:xfrm>
          <a:prstGeom prst="bentArrow">
            <a:avLst/>
          </a:prstGeom>
          <a:solidFill>
            <a:srgbClr val="FF08A1"/>
          </a:solidFill>
          <a:ln>
            <a:solidFill>
              <a:srgbClr val="FF08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78" name="Bent Arrow 77"/>
          <p:cNvSpPr/>
          <p:nvPr/>
        </p:nvSpPr>
        <p:spPr>
          <a:xfrm rot="16200000" flipV="1">
            <a:off x="4436546" y="3206888"/>
            <a:ext cx="410040" cy="3861367"/>
          </a:xfrm>
          <a:prstGeom prst="bentArrow">
            <a:avLst/>
          </a:prstGeom>
          <a:solidFill>
            <a:srgbClr val="FF08A1"/>
          </a:solidFill>
          <a:ln>
            <a:solidFill>
              <a:srgbClr val="FF08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79" name="TextBox 78"/>
          <p:cNvSpPr txBox="1"/>
          <p:nvPr/>
        </p:nvSpPr>
        <p:spPr>
          <a:xfrm>
            <a:off x="3386889" y="1441356"/>
            <a:ext cx="2731838" cy="307777"/>
          </a:xfrm>
          <a:prstGeom prst="rect">
            <a:avLst/>
          </a:prstGeom>
          <a:noFill/>
        </p:spPr>
        <p:txBody>
          <a:bodyPr vert="horz" wrap="none" rtlCol="0">
            <a:spAutoFit/>
          </a:bodyPr>
          <a:lstStyle/>
          <a:p>
            <a:pPr algn="ctr"/>
            <a:r>
              <a:rPr lang="es-MX" sz="1400" smtClean="0">
                <a:latin typeface="Verdana" panose="020B0604030504040204" pitchFamily="34" charset="0"/>
                <a:ea typeface="Verdana" panose="020B0604030504040204" pitchFamily="34" charset="0"/>
              </a:rPr>
              <a:t>Suma del índice de similitud</a:t>
            </a:r>
            <a:endParaRPr lang="es-MX" sz="1400">
              <a:latin typeface="Verdana" panose="020B0604030504040204" pitchFamily="34" charset="0"/>
              <a:ea typeface="Verdana" panose="020B0604030504040204" pitchFamily="34" charset="0"/>
            </a:endParaRPr>
          </a:p>
        </p:txBody>
      </p:sp>
      <p:sp>
        <p:nvSpPr>
          <p:cNvPr id="80" name="TextBox 79"/>
          <p:cNvSpPr txBox="1"/>
          <p:nvPr/>
        </p:nvSpPr>
        <p:spPr>
          <a:xfrm>
            <a:off x="2768172" y="5424021"/>
            <a:ext cx="3650423" cy="307777"/>
          </a:xfrm>
          <a:prstGeom prst="rect">
            <a:avLst/>
          </a:prstGeom>
          <a:noFill/>
        </p:spPr>
        <p:txBody>
          <a:bodyPr vert="horz" wrap="none" rtlCol="0">
            <a:spAutoFit/>
          </a:bodyPr>
          <a:lstStyle/>
          <a:p>
            <a:pPr algn="ctr"/>
            <a:r>
              <a:rPr lang="es-MX" sz="1400" smtClean="0">
                <a:latin typeface="Verdana" panose="020B0604030504040204" pitchFamily="34" charset="0"/>
                <a:ea typeface="Verdana" panose="020B0604030504040204" pitchFamily="34" charset="0"/>
              </a:rPr>
              <a:t>Suma de las calificaciones ponderadas</a:t>
            </a:r>
            <a:endParaRPr lang="es-MX" sz="1400">
              <a:latin typeface="Verdana" panose="020B0604030504040204" pitchFamily="34" charset="0"/>
              <a:ea typeface="Verdana" panose="020B0604030504040204" pitchFamily="34" charset="0"/>
            </a:endParaRPr>
          </a:p>
        </p:txBody>
      </p:sp>
      <p:pic>
        <p:nvPicPr>
          <p:cNvPr id="81" name="Picture 8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8011" y="2741528"/>
            <a:ext cx="561180" cy="561180"/>
          </a:xfrm>
          <a:prstGeom prst="rect">
            <a:avLst/>
          </a:prstGeom>
        </p:spPr>
      </p:pic>
      <p:pic>
        <p:nvPicPr>
          <p:cNvPr id="82" name="Picture 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40383" y="2771622"/>
            <a:ext cx="473933" cy="473933"/>
          </a:xfrm>
          <a:prstGeom prst="rect">
            <a:avLst/>
          </a:prstGeom>
        </p:spPr>
      </p:pic>
      <p:sp>
        <p:nvSpPr>
          <p:cNvPr id="83" name="TextBox 82"/>
          <p:cNvSpPr txBox="1"/>
          <p:nvPr/>
        </p:nvSpPr>
        <p:spPr>
          <a:xfrm>
            <a:off x="9320209" y="4041405"/>
            <a:ext cx="2490233" cy="307777"/>
          </a:xfrm>
          <a:prstGeom prst="rect">
            <a:avLst/>
          </a:prstGeom>
          <a:noFill/>
        </p:spPr>
        <p:txBody>
          <a:bodyPr vert="horz" wrap="none" rtlCol="0">
            <a:spAutoFit/>
          </a:bodyPr>
          <a:lstStyle/>
          <a:p>
            <a:pPr algn="ctr"/>
            <a:r>
              <a:rPr lang="es-MX" sz="1400" smtClean="0">
                <a:latin typeface="Verdana" panose="020B0604030504040204" pitchFamily="34" charset="0"/>
                <a:ea typeface="Verdana" panose="020B0604030504040204" pitchFamily="34" charset="0"/>
              </a:rPr>
              <a:t>Matriz de Recomendación</a:t>
            </a:r>
            <a:endParaRPr lang="es-MX" sz="1400">
              <a:latin typeface="Verdana" panose="020B0604030504040204" pitchFamily="34" charset="0"/>
              <a:ea typeface="Verdana" panose="020B0604030504040204" pitchFamily="34" charset="0"/>
            </a:endParaRPr>
          </a:p>
        </p:txBody>
      </p:sp>
      <p:graphicFrame>
        <p:nvGraphicFramePr>
          <p:cNvPr id="86" name="Table 85"/>
          <p:cNvGraphicFramePr>
            <a:graphicFrameLocks noGrp="1"/>
          </p:cNvGraphicFramePr>
          <p:nvPr>
            <p:extLst>
              <p:ext uri="{D42A27DB-BD31-4B8C-83A1-F6EECF244321}">
                <p14:modId xmlns:p14="http://schemas.microsoft.com/office/powerpoint/2010/main" val="423814886"/>
              </p:ext>
            </p:extLst>
          </p:nvPr>
        </p:nvGraphicFramePr>
        <p:xfrm>
          <a:off x="9467467" y="2686823"/>
          <a:ext cx="2182269" cy="1240910"/>
        </p:xfrm>
        <a:graphic>
          <a:graphicData uri="http://schemas.openxmlformats.org/drawingml/2006/table">
            <a:tbl>
              <a:tblPr firstRow="1" bandRow="1">
                <a:tableStyleId>{5940675A-B579-460E-94D1-54222C63F5DA}</a:tableStyleId>
              </a:tblPr>
              <a:tblGrid>
                <a:gridCol w="727423"/>
                <a:gridCol w="727423"/>
                <a:gridCol w="727423"/>
              </a:tblGrid>
              <a:tr h="620455">
                <a:tc>
                  <a:txBody>
                    <a:bodyPr/>
                    <a:lstStyle/>
                    <a:p>
                      <a:pPr algn="ctr"/>
                      <a:endParaRPr lang="es-MX" sz="1800">
                        <a:latin typeface="Verdana" panose="020B0604030504040204" pitchFamily="34" charset="0"/>
                        <a:ea typeface="Verdana" panose="020B0604030504040204" pitchFamily="34" charset="0"/>
                      </a:endParaRPr>
                    </a:p>
                  </a:txBody>
                  <a:tcPr anchor="ctr"/>
                </a:tc>
                <a:tc>
                  <a:txBody>
                    <a:bodyPr/>
                    <a:lstStyle/>
                    <a:p>
                      <a:pPr algn="ctr"/>
                      <a:endParaRPr lang="es-MX" sz="1800">
                        <a:solidFill>
                          <a:schemeClr val="tx1"/>
                        </a:solidFill>
                        <a:latin typeface="Verdana" panose="020B0604030504040204" pitchFamily="34" charset="0"/>
                        <a:ea typeface="Verdana" panose="020B0604030504040204" pitchFamily="34" charset="0"/>
                      </a:endParaRPr>
                    </a:p>
                  </a:txBody>
                  <a:tcPr anchor="ctr"/>
                </a:tc>
                <a:tc>
                  <a:txBody>
                    <a:bodyPr/>
                    <a:lstStyle/>
                    <a:p>
                      <a:pPr algn="ctr"/>
                      <a:endParaRPr lang="es-MX" sz="1800">
                        <a:solidFill>
                          <a:schemeClr val="tx1"/>
                        </a:solidFill>
                        <a:latin typeface="Verdana" panose="020B0604030504040204" pitchFamily="34" charset="0"/>
                        <a:ea typeface="Verdana" panose="020B0604030504040204" pitchFamily="34" charset="0"/>
                      </a:endParaRPr>
                    </a:p>
                  </a:txBody>
                  <a:tcPr anchor="ctr"/>
                </a:tc>
              </a:tr>
              <a:tr h="620455">
                <a:tc>
                  <a:txBody>
                    <a:bodyPr/>
                    <a:lstStyle/>
                    <a:p>
                      <a:pPr algn="ctr"/>
                      <a:endParaRPr lang="es-MX" sz="1800">
                        <a:latin typeface="Verdana" panose="020B0604030504040204" pitchFamily="34" charset="0"/>
                        <a:ea typeface="Verdana" panose="020B0604030504040204" pitchFamily="34" charset="0"/>
                      </a:endParaRPr>
                    </a:p>
                  </a:txBody>
                  <a:tcPr anchor="ctr"/>
                </a:tc>
                <a:tc>
                  <a:txBody>
                    <a:bodyPr/>
                    <a:lstStyle/>
                    <a:p>
                      <a:pPr algn="ctr"/>
                      <a:r>
                        <a:rPr lang="es-MX" sz="1800" smtClean="0">
                          <a:solidFill>
                            <a:schemeClr val="tx1"/>
                          </a:solidFill>
                          <a:latin typeface="Verdana" panose="020B0604030504040204" pitchFamily="34" charset="0"/>
                          <a:ea typeface="Verdana" panose="020B0604030504040204" pitchFamily="34" charset="0"/>
                        </a:rPr>
                        <a:t>4.4</a:t>
                      </a:r>
                      <a:endParaRPr lang="es-MX" sz="1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1800" smtClean="0">
                          <a:solidFill>
                            <a:schemeClr val="tx1"/>
                          </a:solidFill>
                          <a:latin typeface="Verdana" panose="020B0604030504040204" pitchFamily="34" charset="0"/>
                          <a:ea typeface="Verdana" panose="020B0604030504040204" pitchFamily="34" charset="0"/>
                        </a:rPr>
                        <a:t>7.5</a:t>
                      </a:r>
                      <a:endParaRPr lang="es-MX" sz="1800">
                        <a:solidFill>
                          <a:schemeClr val="tx1"/>
                        </a:solidFill>
                        <a:latin typeface="Verdana" panose="020B0604030504040204" pitchFamily="34" charset="0"/>
                        <a:ea typeface="Verdana" panose="020B0604030504040204" pitchFamily="34" charset="0"/>
                      </a:endParaRPr>
                    </a:p>
                  </a:txBody>
                  <a:tcPr anchor="ctr"/>
                </a:tc>
              </a:tr>
            </a:tbl>
          </a:graphicData>
        </a:graphic>
      </p:graphicFrame>
      <p:pic>
        <p:nvPicPr>
          <p:cNvPr id="88" name="Picture 8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94940" y="3310054"/>
            <a:ext cx="618985" cy="618985"/>
          </a:xfrm>
          <a:prstGeom prst="rect">
            <a:avLst/>
          </a:prstGeom>
        </p:spPr>
      </p:pic>
      <p:cxnSp>
        <p:nvCxnSpPr>
          <p:cNvPr id="89" name="Straight Arrow Connector 88"/>
          <p:cNvCxnSpPr/>
          <p:nvPr/>
        </p:nvCxnSpPr>
        <p:spPr>
          <a:xfrm>
            <a:off x="8543925" y="3648897"/>
            <a:ext cx="923542" cy="0"/>
          </a:xfrm>
          <a:prstGeom prst="straightConnector1">
            <a:avLst/>
          </a:prstGeom>
          <a:ln w="38100">
            <a:solidFill>
              <a:srgbClr val="FF08A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8786821" y="3465316"/>
            <a:ext cx="360045" cy="360045"/>
          </a:xfrm>
          <a:prstGeom prst="ellipse">
            <a:avLst/>
          </a:prstGeom>
          <a:solidFill>
            <a:srgbClr val="FF08A1"/>
          </a:solidFill>
          <a:ln>
            <a:solidFill>
              <a:srgbClr val="FF08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mtClean="0"/>
              <a:t>/</a:t>
            </a:r>
            <a:endParaRPr lang="es-MX"/>
          </a:p>
        </p:txBody>
      </p:sp>
    </p:spTree>
    <p:extLst>
      <p:ext uri="{BB962C8B-B14F-4D97-AF65-F5344CB8AC3E}">
        <p14:creationId xmlns:p14="http://schemas.microsoft.com/office/powerpoint/2010/main" val="4126524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 xmlns:a16="http://schemas.microsoft.com/office/drawing/2014/main" id="{A4C3222E-FBA0-4E32-958E-0C318683B9C4}"/>
              </a:ext>
            </a:extLst>
          </p:cNvPr>
          <p:cNvSpPr>
            <a:spLocks noGrp="1"/>
          </p:cNvSpPr>
          <p:nvPr>
            <p:ph type="sldNum" sz="quarter" idx="4"/>
          </p:nvPr>
        </p:nvSpPr>
        <p:spPr/>
        <p:txBody>
          <a:bodyPr/>
          <a:lstStyle/>
          <a:p>
            <a:fld id="{3001B662-679B-4735-B843-DEB01F2791B5}" type="slidenum">
              <a:rPr lang="es-MX" smtClean="0"/>
              <a:pPr/>
              <a:t>15</a:t>
            </a:fld>
            <a:endParaRPr lang="es-MX"/>
          </a:p>
        </p:txBody>
      </p:sp>
      <p:sp>
        <p:nvSpPr>
          <p:cNvPr id="4" name="Título 3">
            <a:extLst>
              <a:ext uri="{FF2B5EF4-FFF2-40B4-BE49-F238E27FC236}">
                <a16:creationId xmlns="" xmlns:a16="http://schemas.microsoft.com/office/drawing/2014/main" id="{FF69BD2A-2824-430D-882F-D34D1A3DBA33}"/>
              </a:ext>
            </a:extLst>
          </p:cNvPr>
          <p:cNvSpPr>
            <a:spLocks noGrp="1"/>
          </p:cNvSpPr>
          <p:nvPr>
            <p:ph type="title"/>
          </p:nvPr>
        </p:nvSpPr>
        <p:spPr/>
        <p:txBody>
          <a:bodyPr/>
          <a:lstStyle/>
          <a:p>
            <a:r>
              <a:rPr lang="es-MX" smtClean="0"/>
              <a:t>Filtrado Colaborativo Basado en Producto</a:t>
            </a:r>
            <a:endParaRPr lang="es-MX"/>
          </a:p>
        </p:txBody>
      </p:sp>
      <p:sp>
        <p:nvSpPr>
          <p:cNvPr id="7" name="Rectangle 3">
            <a:extLst>
              <a:ext uri="{FF2B5EF4-FFF2-40B4-BE49-F238E27FC236}">
                <a16:creationId xmlns="" xmlns:a16="http://schemas.microsoft.com/office/drawing/2014/main" id="{C142CD29-7291-45BC-8966-68DD4629971B}"/>
              </a:ext>
            </a:extLst>
          </p:cNvPr>
          <p:cNvSpPr/>
          <p:nvPr/>
        </p:nvSpPr>
        <p:spPr>
          <a:xfrm>
            <a:off x="579433" y="937576"/>
            <a:ext cx="3200399" cy="338554"/>
          </a:xfrm>
          <a:prstGeom prst="rect">
            <a:avLst/>
          </a:prstGeom>
        </p:spPr>
        <p:txBody>
          <a:bodyPr wrap="square">
            <a:spAutoFit/>
          </a:bodyPr>
          <a:lstStyle/>
          <a:p>
            <a:pPr algn="just"/>
            <a:r>
              <a:rPr lang="en-US" sz="1600" b="1" smtClean="0">
                <a:solidFill>
                  <a:srgbClr val="3C1053"/>
                </a:solidFill>
                <a:latin typeface="Verdana" panose="020B0604030504040204" pitchFamily="34" charset="0"/>
                <a:ea typeface="Verdana" panose="020B0604030504040204" pitchFamily="34" charset="0"/>
              </a:rPr>
              <a:t>Basado en Usuario</a:t>
            </a:r>
            <a:endParaRPr lang="en-US" sz="1600" b="1">
              <a:solidFill>
                <a:srgbClr val="3C1053"/>
              </a:solidFill>
              <a:latin typeface="Verdana" panose="020B0604030504040204" pitchFamily="34" charset="0"/>
              <a:ea typeface="Verdana" panose="020B0604030504040204" pitchFamily="34" charset="0"/>
            </a:endParaRPr>
          </a:p>
        </p:txBody>
      </p:sp>
      <p:sp>
        <p:nvSpPr>
          <p:cNvPr id="9" name="Rectangle 3">
            <a:extLst>
              <a:ext uri="{FF2B5EF4-FFF2-40B4-BE49-F238E27FC236}">
                <a16:creationId xmlns="" xmlns:a16="http://schemas.microsoft.com/office/drawing/2014/main" id="{C142CD29-7291-45BC-8966-68DD4629971B}"/>
              </a:ext>
            </a:extLst>
          </p:cNvPr>
          <p:cNvSpPr/>
          <p:nvPr/>
        </p:nvSpPr>
        <p:spPr>
          <a:xfrm>
            <a:off x="6489701" y="947096"/>
            <a:ext cx="3200399" cy="338554"/>
          </a:xfrm>
          <a:prstGeom prst="rect">
            <a:avLst/>
          </a:prstGeom>
        </p:spPr>
        <p:txBody>
          <a:bodyPr wrap="square">
            <a:spAutoFit/>
          </a:bodyPr>
          <a:lstStyle/>
          <a:p>
            <a:pPr algn="just"/>
            <a:r>
              <a:rPr lang="en-US" sz="1600" b="1" smtClean="0">
                <a:solidFill>
                  <a:srgbClr val="3C1053"/>
                </a:solidFill>
                <a:latin typeface="Verdana" panose="020B0604030504040204" pitchFamily="34" charset="0"/>
                <a:ea typeface="Verdana" panose="020B0604030504040204" pitchFamily="34" charset="0"/>
              </a:rPr>
              <a:t>Basado en </a:t>
            </a:r>
            <a:r>
              <a:rPr lang="en-US" sz="1600" b="1" smtClean="0">
                <a:solidFill>
                  <a:srgbClr val="3C1053"/>
                </a:solidFill>
                <a:latin typeface="Verdana" panose="020B0604030504040204" pitchFamily="34" charset="0"/>
                <a:ea typeface="Verdana" panose="020B0604030504040204" pitchFamily="34" charset="0"/>
              </a:rPr>
              <a:t>Producto</a:t>
            </a:r>
            <a:endParaRPr lang="en-US" sz="1600" b="1">
              <a:solidFill>
                <a:srgbClr val="3C1053"/>
              </a:solidFill>
              <a:latin typeface="Verdana" panose="020B0604030504040204" pitchFamily="34" charset="0"/>
              <a:ea typeface="Verdana" panose="020B0604030504040204" pitchFamily="34" charset="0"/>
            </a:endParaRPr>
          </a:p>
        </p:txBody>
      </p:sp>
      <p:pic>
        <p:nvPicPr>
          <p:cNvPr id="10" name="Picture 9"/>
          <p:cNvPicPr>
            <a:picLocks noChangeAspect="1"/>
          </p:cNvPicPr>
          <p:nvPr/>
        </p:nvPicPr>
        <p:blipFill>
          <a:blip r:embed="rId3"/>
          <a:stretch>
            <a:fillRect/>
          </a:stretch>
        </p:blipFill>
        <p:spPr>
          <a:xfrm>
            <a:off x="1614970" y="3550397"/>
            <a:ext cx="637223" cy="714375"/>
          </a:xfrm>
          <a:prstGeom prst="rect">
            <a:avLst/>
          </a:prstGeom>
        </p:spPr>
      </p:pic>
      <p:pic>
        <p:nvPicPr>
          <p:cNvPr id="11" name="Picture 10"/>
          <p:cNvPicPr>
            <a:picLocks noChangeAspect="1"/>
          </p:cNvPicPr>
          <p:nvPr/>
        </p:nvPicPr>
        <p:blipFill>
          <a:blip r:embed="rId4"/>
          <a:stretch>
            <a:fillRect/>
          </a:stretch>
        </p:blipFill>
        <p:spPr>
          <a:xfrm>
            <a:off x="1561630" y="2217648"/>
            <a:ext cx="722948" cy="720090"/>
          </a:xfrm>
          <a:prstGeom prst="rect">
            <a:avLst/>
          </a:prstGeom>
        </p:spPr>
      </p:pic>
      <p:pic>
        <p:nvPicPr>
          <p:cNvPr id="12" name="Picture 11"/>
          <p:cNvPicPr>
            <a:picLocks noChangeAspect="1"/>
          </p:cNvPicPr>
          <p:nvPr/>
        </p:nvPicPr>
        <p:blipFill>
          <a:blip r:embed="rId5"/>
          <a:stretch>
            <a:fillRect/>
          </a:stretch>
        </p:blipFill>
        <p:spPr>
          <a:xfrm>
            <a:off x="1603064" y="4948237"/>
            <a:ext cx="640080" cy="720090"/>
          </a:xfrm>
          <a:prstGeom prst="rect">
            <a:avLst/>
          </a:prstGeom>
        </p:spPr>
      </p:pic>
      <p:pic>
        <p:nvPicPr>
          <p:cNvPr id="13" name="Picture 12"/>
          <p:cNvPicPr>
            <a:picLocks noChangeAspect="1"/>
          </p:cNvPicPr>
          <p:nvPr/>
        </p:nvPicPr>
        <p:blipFill>
          <a:blip r:embed="rId3"/>
          <a:stretch>
            <a:fillRect/>
          </a:stretch>
        </p:blipFill>
        <p:spPr>
          <a:xfrm>
            <a:off x="7225197" y="3550396"/>
            <a:ext cx="637223" cy="714375"/>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1587" y="1977607"/>
            <a:ext cx="803278" cy="803278"/>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11587" y="3175263"/>
            <a:ext cx="723771" cy="723771"/>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82976" y="4264839"/>
            <a:ext cx="752382" cy="752382"/>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35423" y="5354452"/>
            <a:ext cx="1155606" cy="722254"/>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08346" y="1977607"/>
            <a:ext cx="803278" cy="803278"/>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08346" y="3175263"/>
            <a:ext cx="723771" cy="723771"/>
          </a:xfrm>
          <a:prstGeom prst="rect">
            <a:avLst/>
          </a:prstGeom>
        </p:spPr>
      </p:pic>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79735" y="4264839"/>
            <a:ext cx="752382" cy="752382"/>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32182" y="5354452"/>
            <a:ext cx="1155606" cy="722254"/>
          </a:xfrm>
          <a:prstGeom prst="rect">
            <a:avLst/>
          </a:prstGeom>
        </p:spPr>
      </p:pic>
      <p:sp>
        <p:nvSpPr>
          <p:cNvPr id="26" name="TextBox 25"/>
          <p:cNvSpPr txBox="1"/>
          <p:nvPr/>
        </p:nvSpPr>
        <p:spPr>
          <a:xfrm>
            <a:off x="695538" y="3041233"/>
            <a:ext cx="430887" cy="2003112"/>
          </a:xfrm>
          <a:prstGeom prst="rect">
            <a:avLst/>
          </a:prstGeom>
          <a:noFill/>
        </p:spPr>
        <p:txBody>
          <a:bodyPr vert="vert270" wrap="none" rtlCol="0">
            <a:spAutoFit/>
          </a:bodyPr>
          <a:lstStyle/>
          <a:p>
            <a:r>
              <a:rPr lang="es-MX" sz="1600" smtClean="0">
                <a:latin typeface="Verdana" panose="020B0604030504040204" pitchFamily="34" charset="0"/>
                <a:ea typeface="Verdana" panose="020B0604030504040204" pitchFamily="34" charset="0"/>
              </a:rPr>
              <a:t>Usuarios Similares</a:t>
            </a:r>
            <a:endParaRPr lang="es-MX" sz="1600">
              <a:latin typeface="Verdana" panose="020B0604030504040204" pitchFamily="34" charset="0"/>
              <a:ea typeface="Verdana" panose="020B0604030504040204" pitchFamily="34" charset="0"/>
            </a:endParaRPr>
          </a:p>
        </p:txBody>
      </p:sp>
      <p:sp>
        <p:nvSpPr>
          <p:cNvPr id="28" name="TextBox 27"/>
          <p:cNvSpPr txBox="1"/>
          <p:nvPr/>
        </p:nvSpPr>
        <p:spPr>
          <a:xfrm>
            <a:off x="10620602" y="2504619"/>
            <a:ext cx="430887" cy="2006318"/>
          </a:xfrm>
          <a:prstGeom prst="rect">
            <a:avLst/>
          </a:prstGeom>
          <a:noFill/>
        </p:spPr>
        <p:txBody>
          <a:bodyPr vert="vert270" wrap="none" rtlCol="0">
            <a:spAutoFit/>
          </a:bodyPr>
          <a:lstStyle/>
          <a:p>
            <a:r>
              <a:rPr lang="es-MX" sz="1600" smtClean="0">
                <a:latin typeface="Verdana" panose="020B0604030504040204" pitchFamily="34" charset="0"/>
                <a:ea typeface="Verdana" panose="020B0604030504040204" pitchFamily="34" charset="0"/>
              </a:rPr>
              <a:t>Artículos Similares</a:t>
            </a:r>
            <a:endParaRPr lang="es-MX" sz="1600">
              <a:latin typeface="Verdana" panose="020B0604030504040204" pitchFamily="34" charset="0"/>
              <a:ea typeface="Verdana" panose="020B0604030504040204" pitchFamily="34" charset="0"/>
            </a:endParaRPr>
          </a:p>
        </p:txBody>
      </p:sp>
      <p:cxnSp>
        <p:nvCxnSpPr>
          <p:cNvPr id="30" name="Straight Arrow Connector 29"/>
          <p:cNvCxnSpPr/>
          <p:nvPr/>
        </p:nvCxnSpPr>
        <p:spPr>
          <a:xfrm flipH="1">
            <a:off x="2284579" y="2665546"/>
            <a:ext cx="1427423" cy="2517946"/>
          </a:xfrm>
          <a:prstGeom prst="straightConnector1">
            <a:avLst/>
          </a:prstGeom>
          <a:ln w="38100">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283948" y="2330602"/>
            <a:ext cx="1331224" cy="316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1" idx="3"/>
          </p:cNvCxnSpPr>
          <p:nvPr/>
        </p:nvCxnSpPr>
        <p:spPr>
          <a:xfrm>
            <a:off x="2284578" y="2577693"/>
            <a:ext cx="1372252" cy="193324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396540" y="3526421"/>
            <a:ext cx="1284599" cy="381162"/>
          </a:xfrm>
          <a:prstGeom prst="straightConnector1">
            <a:avLst/>
          </a:prstGeom>
          <a:ln w="38100">
            <a:solidFill>
              <a:srgbClr val="963CBD"/>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2373925" y="4772025"/>
            <a:ext cx="1301822" cy="5824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7" idx="1"/>
          </p:cNvCxnSpPr>
          <p:nvPr/>
        </p:nvCxnSpPr>
        <p:spPr>
          <a:xfrm>
            <a:off x="2396540" y="5527655"/>
            <a:ext cx="1238883" cy="1879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928594" y="4132503"/>
            <a:ext cx="1347240" cy="563149"/>
          </a:xfrm>
          <a:prstGeom prst="straightConnector1">
            <a:avLst/>
          </a:prstGeom>
          <a:ln w="38100">
            <a:solidFill>
              <a:srgbClr val="963CBD"/>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7925359" y="2534233"/>
            <a:ext cx="1287202" cy="1361227"/>
          </a:xfrm>
          <a:prstGeom prst="straightConnector1">
            <a:avLst/>
          </a:prstGeom>
          <a:ln w="38100">
            <a:solidFill>
              <a:srgbClr val="963CBD"/>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7881337" y="2656629"/>
            <a:ext cx="1466039" cy="2406610"/>
          </a:xfrm>
          <a:prstGeom prst="straightConnector1">
            <a:avLst/>
          </a:prstGeom>
          <a:ln w="38100">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1" idx="1"/>
            <a:endCxn id="12" idx="1"/>
          </p:cNvCxnSpPr>
          <p:nvPr/>
        </p:nvCxnSpPr>
        <p:spPr>
          <a:xfrm rot="10800000" flipH="1" flipV="1">
            <a:off x="1561630" y="2577692"/>
            <a:ext cx="41434" cy="2730589"/>
          </a:xfrm>
          <a:prstGeom prst="curvedConnector3">
            <a:avLst>
              <a:gd name="adj1" fmla="val -931028"/>
            </a:avLst>
          </a:prstGeom>
          <a:ln w="38100">
            <a:solidFill>
              <a:srgbClr val="FF08A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18" idx="3"/>
            <a:endCxn id="20" idx="3"/>
          </p:cNvCxnSpPr>
          <p:nvPr/>
        </p:nvCxnSpPr>
        <p:spPr>
          <a:xfrm flipH="1">
            <a:off x="10132117" y="2379246"/>
            <a:ext cx="79507" cy="2261784"/>
          </a:xfrm>
          <a:prstGeom prst="curvedConnector3">
            <a:avLst>
              <a:gd name="adj1" fmla="val -287522"/>
            </a:avLst>
          </a:prstGeom>
          <a:ln w="38100">
            <a:solidFill>
              <a:srgbClr val="FF08A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359422" y="3030252"/>
            <a:ext cx="1255750" cy="2414328"/>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a:blip r:embed="rId4"/>
          <a:stretch>
            <a:fillRect/>
          </a:stretch>
        </p:blipFill>
        <p:spPr>
          <a:xfrm>
            <a:off x="7200442" y="2212882"/>
            <a:ext cx="722948" cy="720090"/>
          </a:xfrm>
          <a:prstGeom prst="rect">
            <a:avLst/>
          </a:prstGeom>
        </p:spPr>
      </p:pic>
      <p:pic>
        <p:nvPicPr>
          <p:cNvPr id="51" name="Picture 50"/>
          <p:cNvPicPr>
            <a:picLocks noChangeAspect="1"/>
          </p:cNvPicPr>
          <p:nvPr/>
        </p:nvPicPr>
        <p:blipFill>
          <a:blip r:embed="rId5"/>
          <a:stretch>
            <a:fillRect/>
          </a:stretch>
        </p:blipFill>
        <p:spPr>
          <a:xfrm>
            <a:off x="7241876" y="4943471"/>
            <a:ext cx="640080" cy="720090"/>
          </a:xfrm>
          <a:prstGeom prst="rect">
            <a:avLst/>
          </a:prstGeom>
        </p:spPr>
      </p:pic>
      <p:cxnSp>
        <p:nvCxnSpPr>
          <p:cNvPr id="57" name="Straight Arrow Connector 56"/>
          <p:cNvCxnSpPr/>
          <p:nvPr/>
        </p:nvCxnSpPr>
        <p:spPr>
          <a:xfrm>
            <a:off x="7881337" y="2268130"/>
            <a:ext cx="1331224" cy="316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7909591" y="2534233"/>
            <a:ext cx="1372252" cy="193324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7927004" y="4767261"/>
            <a:ext cx="1301822" cy="5824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7949619" y="5522891"/>
            <a:ext cx="1238883" cy="1879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371594" y="2909534"/>
            <a:ext cx="1079143" cy="369332"/>
          </a:xfrm>
          <a:prstGeom prst="rect">
            <a:avLst/>
          </a:prstGeom>
          <a:noFill/>
        </p:spPr>
        <p:txBody>
          <a:bodyPr vert="horz" wrap="none" rtlCol="0">
            <a:spAutoFit/>
          </a:bodyPr>
          <a:lstStyle/>
          <a:p>
            <a:pPr algn="ctr"/>
            <a:r>
              <a:rPr lang="es-MX" smtClean="0"/>
              <a:t>Usuario 1</a:t>
            </a:r>
            <a:endParaRPr lang="es-MX"/>
          </a:p>
        </p:txBody>
      </p:sp>
      <p:sp>
        <p:nvSpPr>
          <p:cNvPr id="63" name="TextBox 62"/>
          <p:cNvSpPr txBox="1"/>
          <p:nvPr/>
        </p:nvSpPr>
        <p:spPr>
          <a:xfrm>
            <a:off x="1367016" y="4175367"/>
            <a:ext cx="1079143" cy="369332"/>
          </a:xfrm>
          <a:prstGeom prst="rect">
            <a:avLst/>
          </a:prstGeom>
          <a:noFill/>
        </p:spPr>
        <p:txBody>
          <a:bodyPr vert="horz" wrap="none" rtlCol="0">
            <a:spAutoFit/>
          </a:bodyPr>
          <a:lstStyle/>
          <a:p>
            <a:pPr algn="ctr"/>
            <a:r>
              <a:rPr lang="es-MX" smtClean="0"/>
              <a:t>Usuario 2</a:t>
            </a:r>
            <a:endParaRPr lang="es-MX"/>
          </a:p>
        </p:txBody>
      </p:sp>
      <p:sp>
        <p:nvSpPr>
          <p:cNvPr id="64" name="TextBox 63"/>
          <p:cNvSpPr txBox="1"/>
          <p:nvPr/>
        </p:nvSpPr>
        <p:spPr>
          <a:xfrm>
            <a:off x="1376658" y="5671906"/>
            <a:ext cx="1079143" cy="369332"/>
          </a:xfrm>
          <a:prstGeom prst="rect">
            <a:avLst/>
          </a:prstGeom>
          <a:noFill/>
        </p:spPr>
        <p:txBody>
          <a:bodyPr vert="horz" wrap="none" rtlCol="0">
            <a:spAutoFit/>
          </a:bodyPr>
          <a:lstStyle/>
          <a:p>
            <a:pPr algn="ctr"/>
            <a:r>
              <a:rPr lang="es-MX" smtClean="0"/>
              <a:t>Usuario 3</a:t>
            </a:r>
            <a:endParaRPr lang="es-MX"/>
          </a:p>
        </p:txBody>
      </p:sp>
      <p:sp>
        <p:nvSpPr>
          <p:cNvPr id="65" name="TextBox 64"/>
          <p:cNvSpPr txBox="1"/>
          <p:nvPr/>
        </p:nvSpPr>
        <p:spPr>
          <a:xfrm>
            <a:off x="7024693" y="2904768"/>
            <a:ext cx="1079143" cy="369332"/>
          </a:xfrm>
          <a:prstGeom prst="rect">
            <a:avLst/>
          </a:prstGeom>
          <a:noFill/>
        </p:spPr>
        <p:txBody>
          <a:bodyPr vert="horz" wrap="none" rtlCol="0">
            <a:spAutoFit/>
          </a:bodyPr>
          <a:lstStyle/>
          <a:p>
            <a:pPr algn="ctr"/>
            <a:r>
              <a:rPr lang="es-MX" smtClean="0"/>
              <a:t>Usuario 1</a:t>
            </a:r>
            <a:endParaRPr lang="es-MX"/>
          </a:p>
        </p:txBody>
      </p:sp>
      <p:sp>
        <p:nvSpPr>
          <p:cNvPr id="66" name="TextBox 65"/>
          <p:cNvSpPr txBox="1"/>
          <p:nvPr/>
        </p:nvSpPr>
        <p:spPr>
          <a:xfrm>
            <a:off x="7020115" y="4170601"/>
            <a:ext cx="1079143" cy="369332"/>
          </a:xfrm>
          <a:prstGeom prst="rect">
            <a:avLst/>
          </a:prstGeom>
          <a:noFill/>
        </p:spPr>
        <p:txBody>
          <a:bodyPr vert="horz" wrap="none" rtlCol="0">
            <a:spAutoFit/>
          </a:bodyPr>
          <a:lstStyle/>
          <a:p>
            <a:pPr algn="ctr"/>
            <a:r>
              <a:rPr lang="es-MX" smtClean="0"/>
              <a:t>Usuario 2</a:t>
            </a:r>
            <a:endParaRPr lang="es-MX"/>
          </a:p>
        </p:txBody>
      </p:sp>
      <p:sp>
        <p:nvSpPr>
          <p:cNvPr id="67" name="TextBox 66"/>
          <p:cNvSpPr txBox="1"/>
          <p:nvPr/>
        </p:nvSpPr>
        <p:spPr>
          <a:xfrm>
            <a:off x="7029757" y="5667140"/>
            <a:ext cx="1079143" cy="369332"/>
          </a:xfrm>
          <a:prstGeom prst="rect">
            <a:avLst/>
          </a:prstGeom>
          <a:noFill/>
        </p:spPr>
        <p:txBody>
          <a:bodyPr vert="horz" wrap="none" rtlCol="0">
            <a:spAutoFit/>
          </a:bodyPr>
          <a:lstStyle/>
          <a:p>
            <a:pPr algn="ctr"/>
            <a:r>
              <a:rPr lang="es-MX" smtClean="0"/>
              <a:t>Usuario 3</a:t>
            </a:r>
            <a:endParaRPr lang="es-MX"/>
          </a:p>
        </p:txBody>
      </p:sp>
      <p:sp>
        <p:nvSpPr>
          <p:cNvPr id="68" name="TextBox 67"/>
          <p:cNvSpPr txBox="1"/>
          <p:nvPr/>
        </p:nvSpPr>
        <p:spPr>
          <a:xfrm>
            <a:off x="3736862" y="2619018"/>
            <a:ext cx="825355" cy="369332"/>
          </a:xfrm>
          <a:prstGeom prst="rect">
            <a:avLst/>
          </a:prstGeom>
          <a:noFill/>
        </p:spPr>
        <p:txBody>
          <a:bodyPr vert="horz" wrap="none" rtlCol="0">
            <a:spAutoFit/>
          </a:bodyPr>
          <a:lstStyle/>
          <a:p>
            <a:pPr algn="ctr"/>
            <a:r>
              <a:rPr lang="es-MX" smtClean="0"/>
              <a:t>Libro 1</a:t>
            </a:r>
            <a:endParaRPr lang="es-MX"/>
          </a:p>
        </p:txBody>
      </p:sp>
      <p:sp>
        <p:nvSpPr>
          <p:cNvPr id="69" name="TextBox 68"/>
          <p:cNvSpPr txBox="1"/>
          <p:nvPr/>
        </p:nvSpPr>
        <p:spPr>
          <a:xfrm>
            <a:off x="3717809" y="3771545"/>
            <a:ext cx="825355" cy="369332"/>
          </a:xfrm>
          <a:prstGeom prst="rect">
            <a:avLst/>
          </a:prstGeom>
          <a:noFill/>
        </p:spPr>
        <p:txBody>
          <a:bodyPr vert="horz" wrap="none" rtlCol="0">
            <a:spAutoFit/>
          </a:bodyPr>
          <a:lstStyle/>
          <a:p>
            <a:pPr algn="ctr"/>
            <a:r>
              <a:rPr lang="es-MX" smtClean="0"/>
              <a:t>Libro 2</a:t>
            </a:r>
            <a:endParaRPr lang="es-MX"/>
          </a:p>
        </p:txBody>
      </p:sp>
      <p:sp>
        <p:nvSpPr>
          <p:cNvPr id="70" name="TextBox 69"/>
          <p:cNvSpPr txBox="1"/>
          <p:nvPr/>
        </p:nvSpPr>
        <p:spPr>
          <a:xfrm>
            <a:off x="3689696" y="4900033"/>
            <a:ext cx="825355" cy="369332"/>
          </a:xfrm>
          <a:prstGeom prst="rect">
            <a:avLst/>
          </a:prstGeom>
          <a:noFill/>
        </p:spPr>
        <p:txBody>
          <a:bodyPr vert="horz" wrap="none" rtlCol="0">
            <a:spAutoFit/>
          </a:bodyPr>
          <a:lstStyle/>
          <a:p>
            <a:pPr algn="ctr"/>
            <a:r>
              <a:rPr lang="es-MX" smtClean="0"/>
              <a:t>Libro 3</a:t>
            </a:r>
            <a:endParaRPr lang="es-MX"/>
          </a:p>
        </p:txBody>
      </p:sp>
      <p:sp>
        <p:nvSpPr>
          <p:cNvPr id="71" name="TextBox 70"/>
          <p:cNvSpPr txBox="1"/>
          <p:nvPr/>
        </p:nvSpPr>
        <p:spPr>
          <a:xfrm>
            <a:off x="3687514" y="5906331"/>
            <a:ext cx="825355" cy="369332"/>
          </a:xfrm>
          <a:prstGeom prst="rect">
            <a:avLst/>
          </a:prstGeom>
          <a:noFill/>
        </p:spPr>
        <p:txBody>
          <a:bodyPr vert="horz" wrap="none" rtlCol="0">
            <a:spAutoFit/>
          </a:bodyPr>
          <a:lstStyle/>
          <a:p>
            <a:pPr algn="ctr"/>
            <a:r>
              <a:rPr lang="es-MX" smtClean="0"/>
              <a:t>Libro 4</a:t>
            </a:r>
            <a:endParaRPr lang="es-MX"/>
          </a:p>
        </p:txBody>
      </p:sp>
      <p:sp>
        <p:nvSpPr>
          <p:cNvPr id="72" name="TextBox 71"/>
          <p:cNvSpPr txBox="1"/>
          <p:nvPr/>
        </p:nvSpPr>
        <p:spPr>
          <a:xfrm>
            <a:off x="9432824" y="2628541"/>
            <a:ext cx="825355" cy="369332"/>
          </a:xfrm>
          <a:prstGeom prst="rect">
            <a:avLst/>
          </a:prstGeom>
          <a:noFill/>
        </p:spPr>
        <p:txBody>
          <a:bodyPr vert="horz" wrap="none" rtlCol="0">
            <a:spAutoFit/>
          </a:bodyPr>
          <a:lstStyle/>
          <a:p>
            <a:pPr algn="ctr"/>
            <a:r>
              <a:rPr lang="es-MX" smtClean="0"/>
              <a:t>Libro 1</a:t>
            </a:r>
            <a:endParaRPr lang="es-MX"/>
          </a:p>
        </p:txBody>
      </p:sp>
      <p:sp>
        <p:nvSpPr>
          <p:cNvPr id="73" name="TextBox 72"/>
          <p:cNvSpPr txBox="1"/>
          <p:nvPr/>
        </p:nvSpPr>
        <p:spPr>
          <a:xfrm>
            <a:off x="9413771" y="3781068"/>
            <a:ext cx="825355" cy="369332"/>
          </a:xfrm>
          <a:prstGeom prst="rect">
            <a:avLst/>
          </a:prstGeom>
          <a:noFill/>
        </p:spPr>
        <p:txBody>
          <a:bodyPr vert="horz" wrap="none" rtlCol="0">
            <a:spAutoFit/>
          </a:bodyPr>
          <a:lstStyle/>
          <a:p>
            <a:pPr algn="ctr"/>
            <a:r>
              <a:rPr lang="es-MX" smtClean="0"/>
              <a:t>Libro 2</a:t>
            </a:r>
            <a:endParaRPr lang="es-MX"/>
          </a:p>
        </p:txBody>
      </p:sp>
      <p:sp>
        <p:nvSpPr>
          <p:cNvPr id="74" name="TextBox 73"/>
          <p:cNvSpPr txBox="1"/>
          <p:nvPr/>
        </p:nvSpPr>
        <p:spPr>
          <a:xfrm>
            <a:off x="9385658" y="4909556"/>
            <a:ext cx="825355" cy="369332"/>
          </a:xfrm>
          <a:prstGeom prst="rect">
            <a:avLst/>
          </a:prstGeom>
          <a:noFill/>
        </p:spPr>
        <p:txBody>
          <a:bodyPr vert="horz" wrap="none" rtlCol="0">
            <a:spAutoFit/>
          </a:bodyPr>
          <a:lstStyle/>
          <a:p>
            <a:pPr algn="ctr"/>
            <a:r>
              <a:rPr lang="es-MX" smtClean="0"/>
              <a:t>Libro 3</a:t>
            </a:r>
            <a:endParaRPr lang="es-MX"/>
          </a:p>
        </p:txBody>
      </p:sp>
      <p:sp>
        <p:nvSpPr>
          <p:cNvPr id="75" name="TextBox 74"/>
          <p:cNvSpPr txBox="1"/>
          <p:nvPr/>
        </p:nvSpPr>
        <p:spPr>
          <a:xfrm>
            <a:off x="9383476" y="5915854"/>
            <a:ext cx="825355" cy="369332"/>
          </a:xfrm>
          <a:prstGeom prst="rect">
            <a:avLst/>
          </a:prstGeom>
          <a:noFill/>
        </p:spPr>
        <p:txBody>
          <a:bodyPr vert="horz" wrap="none" rtlCol="0">
            <a:spAutoFit/>
          </a:bodyPr>
          <a:lstStyle/>
          <a:p>
            <a:pPr algn="ctr"/>
            <a:r>
              <a:rPr lang="es-MX" smtClean="0"/>
              <a:t>Libro 4</a:t>
            </a:r>
            <a:endParaRPr lang="es-MX"/>
          </a:p>
        </p:txBody>
      </p:sp>
    </p:spTree>
    <p:extLst>
      <p:ext uri="{BB962C8B-B14F-4D97-AF65-F5344CB8AC3E}">
        <p14:creationId xmlns:p14="http://schemas.microsoft.com/office/powerpoint/2010/main" val="1884118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0EC92CC-8A81-4CC8-AB06-C8D6B998C6D3}"/>
              </a:ext>
            </a:extLst>
          </p:cNvPr>
          <p:cNvSpPr>
            <a:spLocks noGrp="1"/>
          </p:cNvSpPr>
          <p:nvPr>
            <p:ph type="title"/>
          </p:nvPr>
        </p:nvSpPr>
        <p:spPr/>
        <p:txBody>
          <a:bodyPr/>
          <a:lstStyle/>
          <a:p>
            <a:r>
              <a:rPr lang="es-MX" smtClean="0">
                <a:solidFill>
                  <a:srgbClr val="FF08A1"/>
                </a:solidFill>
              </a:rPr>
              <a:t>Retos para el Filtrado Colaborativo</a:t>
            </a:r>
            <a:endParaRPr lang="es-MX">
              <a:solidFill>
                <a:srgbClr val="FF08A1"/>
              </a:solidFill>
            </a:endParaRPr>
          </a:p>
        </p:txBody>
      </p:sp>
      <p:sp>
        <p:nvSpPr>
          <p:cNvPr id="3" name="Marcador de contenido 2">
            <a:extLst>
              <a:ext uri="{FF2B5EF4-FFF2-40B4-BE49-F238E27FC236}">
                <a16:creationId xmlns="" xmlns:a16="http://schemas.microsoft.com/office/drawing/2014/main" id="{BC7CBFE2-9F0D-42D5-9EE6-CE026464AD13}"/>
              </a:ext>
            </a:extLst>
          </p:cNvPr>
          <p:cNvSpPr>
            <a:spLocks noGrp="1"/>
          </p:cNvSpPr>
          <p:nvPr>
            <p:ph idx="4294967295"/>
          </p:nvPr>
        </p:nvSpPr>
        <p:spPr>
          <a:xfrm>
            <a:off x="707922" y="1277800"/>
            <a:ext cx="5476567" cy="4421913"/>
          </a:xfrm>
        </p:spPr>
        <p:txBody>
          <a:bodyPr>
            <a:noAutofit/>
          </a:bodyPr>
          <a:lstStyle/>
          <a:p>
            <a:r>
              <a:rPr lang="en-US" smtClean="0"/>
              <a:t>Dispersidad de los datos</a:t>
            </a:r>
          </a:p>
          <a:p>
            <a:pPr lvl="1"/>
            <a:r>
              <a:rPr lang="en-US" smtClean="0"/>
              <a:t>Generalmente los usuarios califican un número limitado de productos</a:t>
            </a:r>
          </a:p>
          <a:p>
            <a:r>
              <a:rPr lang="en-US" smtClean="0"/>
              <a:t>Inicio desde cero</a:t>
            </a:r>
          </a:p>
          <a:p>
            <a:pPr lvl="1"/>
            <a:r>
              <a:rPr lang="en-US" smtClean="0"/>
              <a:t>Es difícil proporcionar recomendaciones a usuarios nuevos o productos nuevos</a:t>
            </a:r>
          </a:p>
          <a:p>
            <a:r>
              <a:rPr lang="en-US" smtClean="0"/>
              <a:t>Escalabilidad</a:t>
            </a:r>
          </a:p>
          <a:p>
            <a:pPr lvl="1"/>
            <a:r>
              <a:rPr lang="en-US" smtClean="0"/>
              <a:t>El incremento en usuarios y productos afecta el rendimiento del modelo</a:t>
            </a:r>
          </a:p>
          <a:p>
            <a:pPr lvl="1"/>
            <a:endParaRPr lang="en-US"/>
          </a:p>
        </p:txBody>
      </p:sp>
      <p:sp>
        <p:nvSpPr>
          <p:cNvPr id="4" name="Marcador de número de diapositiva 3">
            <a:extLst>
              <a:ext uri="{FF2B5EF4-FFF2-40B4-BE49-F238E27FC236}">
                <a16:creationId xmlns="" xmlns:a16="http://schemas.microsoft.com/office/drawing/2014/main" id="{4F3DC0CC-19AD-4BCE-9C19-62AA2CE859E3}"/>
              </a:ext>
            </a:extLst>
          </p:cNvPr>
          <p:cNvSpPr>
            <a:spLocks noGrp="1"/>
          </p:cNvSpPr>
          <p:nvPr>
            <p:ph type="sldNum" sz="quarter" idx="12"/>
          </p:nvPr>
        </p:nvSpPr>
        <p:spPr/>
        <p:txBody>
          <a:bodyPr/>
          <a:lstStyle/>
          <a:p>
            <a:fld id="{C9217C39-0DA2-4425-B107-AECE7E63047D}" type="slidenum">
              <a:rPr lang="es-MX" smtClean="0"/>
              <a:t>16</a:t>
            </a:fld>
            <a:endParaRPr lang="es-MX"/>
          </a:p>
        </p:txBody>
      </p:sp>
      <p:graphicFrame>
        <p:nvGraphicFramePr>
          <p:cNvPr id="7" name="Diagrama 6">
            <a:extLst>
              <a:ext uri="{FF2B5EF4-FFF2-40B4-BE49-F238E27FC236}">
                <a16:creationId xmlns="" xmlns:a16="http://schemas.microsoft.com/office/drawing/2014/main" id="{C9961220-06F4-409C-AEB0-8BB61A269D8E}"/>
              </a:ext>
            </a:extLst>
          </p:cNvPr>
          <p:cNvGraphicFramePr/>
          <p:nvPr>
            <p:extLst>
              <p:ext uri="{D42A27DB-BD31-4B8C-83A1-F6EECF244321}">
                <p14:modId xmlns:p14="http://schemas.microsoft.com/office/powerpoint/2010/main" val="1785106858"/>
              </p:ext>
            </p:extLst>
          </p:nvPr>
        </p:nvGraphicFramePr>
        <p:xfrm>
          <a:off x="7084708" y="-882480"/>
          <a:ext cx="7381782" cy="4921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a 10">
            <a:extLst>
              <a:ext uri="{FF2B5EF4-FFF2-40B4-BE49-F238E27FC236}">
                <a16:creationId xmlns="" xmlns:a16="http://schemas.microsoft.com/office/drawing/2014/main" id="{2135324F-D7EF-4FD0-B880-3FFE1D71F763}"/>
              </a:ext>
            </a:extLst>
          </p:cNvPr>
          <p:cNvGraphicFramePr/>
          <p:nvPr>
            <p:extLst>
              <p:ext uri="{D42A27DB-BD31-4B8C-83A1-F6EECF244321}">
                <p14:modId xmlns:p14="http://schemas.microsoft.com/office/powerpoint/2010/main" val="3751725890"/>
              </p:ext>
            </p:extLst>
          </p:nvPr>
        </p:nvGraphicFramePr>
        <p:xfrm>
          <a:off x="5656860" y="1697627"/>
          <a:ext cx="5823861" cy="38825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Elipse 7">
            <a:extLst>
              <a:ext uri="{FF2B5EF4-FFF2-40B4-BE49-F238E27FC236}">
                <a16:creationId xmlns="" xmlns:a16="http://schemas.microsoft.com/office/drawing/2014/main" id="{30579563-3727-4FB8-B7C8-D2E670A096E1}"/>
              </a:ext>
            </a:extLst>
          </p:cNvPr>
          <p:cNvSpPr/>
          <p:nvPr/>
        </p:nvSpPr>
        <p:spPr>
          <a:xfrm>
            <a:off x="6812492" y="1719421"/>
            <a:ext cx="2760907" cy="2760907"/>
          </a:xfrm>
          <a:prstGeom prst="ellipse">
            <a:avLst/>
          </a:prstGeom>
          <a:noFill/>
          <a:ln w="15875">
            <a:gradFill>
              <a:gsLst>
                <a:gs pos="0">
                  <a:srgbClr val="FF08A1"/>
                </a:gs>
                <a:gs pos="100000">
                  <a:srgbClr val="3C1053"/>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 xmlns:a16="http://schemas.microsoft.com/office/drawing/2014/main" id="{A82B788F-3BC0-4335-9309-0C15B2DD7213}"/>
              </a:ext>
            </a:extLst>
          </p:cNvPr>
          <p:cNvSpPr/>
          <p:nvPr/>
        </p:nvSpPr>
        <p:spPr>
          <a:xfrm>
            <a:off x="10816943" y="2098443"/>
            <a:ext cx="1001431" cy="1001431"/>
          </a:xfrm>
          <a:prstGeom prst="ellipse">
            <a:avLst/>
          </a:prstGeom>
          <a:noFill/>
          <a:ln w="25400">
            <a:gradFill>
              <a:gsLst>
                <a:gs pos="0">
                  <a:srgbClr val="FF08A1"/>
                </a:gs>
                <a:gs pos="100000">
                  <a:srgbClr val="3C1053"/>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55082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9217C39-0DA2-4425-B107-AECE7E63047D}" type="slidenum">
              <a:rPr lang="es-MX" smtClean="0"/>
              <a:t>17</a:t>
            </a:fld>
            <a:endParaRPr lang="es-MX"/>
          </a:p>
        </p:txBody>
      </p:sp>
      <p:sp>
        <p:nvSpPr>
          <p:cNvPr id="26" name="Rectangle 25"/>
          <p:cNvSpPr/>
          <p:nvPr/>
        </p:nvSpPr>
        <p:spPr>
          <a:xfrm>
            <a:off x="5853937" y="2067283"/>
            <a:ext cx="5388588" cy="830997"/>
          </a:xfrm>
          <a:prstGeom prst="rect">
            <a:avLst/>
          </a:prstGeom>
        </p:spPr>
        <p:txBody>
          <a:bodyPr wrap="square" lIns="0">
            <a:spAutoFit/>
          </a:bodyPr>
          <a:lstStyle/>
          <a:p>
            <a:r>
              <a:rPr lang="en-US" sz="2400" b="1" smtClean="0">
                <a:solidFill>
                  <a:schemeClr val="bg1"/>
                </a:solidFill>
                <a:latin typeface="Verdana" panose="020B0604030504040204" pitchFamily="34" charset="0"/>
                <a:ea typeface="Verdana" panose="020B0604030504040204" pitchFamily="34" charset="0"/>
              </a:rPr>
              <a:t>Sistemas Basados en Contenido</a:t>
            </a:r>
            <a:endParaRPr lang="en-US" sz="2400" b="1">
              <a:solidFill>
                <a:schemeClr val="bg1"/>
              </a:solidFill>
              <a:latin typeface="Verdana" panose="020B0604030504040204" pitchFamily="34" charset="0"/>
              <a:ea typeface="Verdana" panose="020B0604030504040204" pitchFamily="34" charset="0"/>
            </a:endParaRPr>
          </a:p>
        </p:txBody>
      </p:sp>
      <p:cxnSp>
        <p:nvCxnSpPr>
          <p:cNvPr id="27" name="Straight Connector 26"/>
          <p:cNvCxnSpPr>
            <a:cxnSpLocks/>
          </p:cNvCxnSpPr>
          <p:nvPr/>
        </p:nvCxnSpPr>
        <p:spPr>
          <a:xfrm flipH="1">
            <a:off x="5853938" y="2863936"/>
            <a:ext cx="5038651" cy="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986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069305" y="6463442"/>
            <a:ext cx="1892969" cy="278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Marcador de número de diapositiva 3">
            <a:extLst>
              <a:ext uri="{FF2B5EF4-FFF2-40B4-BE49-F238E27FC236}">
                <a16:creationId xmlns="" xmlns:a16="http://schemas.microsoft.com/office/drawing/2014/main" id="{B2728835-D816-468F-A62E-6258FBCAE7C5}"/>
              </a:ext>
            </a:extLst>
          </p:cNvPr>
          <p:cNvSpPr>
            <a:spLocks noGrp="1"/>
          </p:cNvSpPr>
          <p:nvPr>
            <p:ph type="sldNum" sz="quarter" idx="12"/>
          </p:nvPr>
        </p:nvSpPr>
        <p:spPr/>
        <p:txBody>
          <a:bodyPr/>
          <a:lstStyle/>
          <a:p>
            <a:fld id="{C9217C39-0DA2-4425-B107-AECE7E63047D}" type="slidenum">
              <a:rPr lang="es-MX" smtClean="0"/>
              <a:t>18</a:t>
            </a:fld>
            <a:endParaRPr lang="es-MX"/>
          </a:p>
        </p:txBody>
      </p:sp>
      <p:pic>
        <p:nvPicPr>
          <p:cNvPr id="13" name="Picture 12"/>
          <p:cNvPicPr>
            <a:picLocks noChangeAspect="1"/>
          </p:cNvPicPr>
          <p:nvPr/>
        </p:nvPicPr>
        <p:blipFill>
          <a:blip r:embed="rId3"/>
          <a:stretch>
            <a:fillRect/>
          </a:stretch>
        </p:blipFill>
        <p:spPr>
          <a:xfrm>
            <a:off x="3868911" y="2983468"/>
            <a:ext cx="637223" cy="71437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2060" y="1410679"/>
            <a:ext cx="803278" cy="803278"/>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52060" y="2608335"/>
            <a:ext cx="723771" cy="723771"/>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23449" y="3697911"/>
            <a:ext cx="752382" cy="752382"/>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75896" y="4787524"/>
            <a:ext cx="1155606" cy="722254"/>
          </a:xfrm>
          <a:prstGeom prst="rect">
            <a:avLst/>
          </a:prstGeom>
        </p:spPr>
      </p:pic>
      <p:cxnSp>
        <p:nvCxnSpPr>
          <p:cNvPr id="24" name="Straight Arrow Connector 23"/>
          <p:cNvCxnSpPr/>
          <p:nvPr/>
        </p:nvCxnSpPr>
        <p:spPr>
          <a:xfrm>
            <a:off x="4569070" y="3348649"/>
            <a:ext cx="1306826" cy="725453"/>
          </a:xfrm>
          <a:prstGeom prst="straightConnector1">
            <a:avLst/>
          </a:prstGeom>
          <a:ln w="38100">
            <a:solidFill>
              <a:schemeClr val="bg1">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569069" y="2970220"/>
            <a:ext cx="1306827" cy="170999"/>
          </a:xfrm>
          <a:prstGeom prst="straightConnector1">
            <a:avLst/>
          </a:prstGeom>
          <a:ln w="38100">
            <a:solidFill>
              <a:srgbClr val="963CBD"/>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4569069" y="1859861"/>
            <a:ext cx="1267585" cy="1110359"/>
          </a:xfrm>
          <a:prstGeom prst="straightConnector1">
            <a:avLst/>
          </a:prstGeom>
          <a:ln w="38100">
            <a:solidFill>
              <a:srgbClr val="963CBD"/>
            </a:solidFill>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93639" y="2161304"/>
            <a:ext cx="418444" cy="507474"/>
          </a:xfrm>
          <a:prstGeom prst="rect">
            <a:avLst/>
          </a:prstGeom>
        </p:spPr>
      </p:pic>
      <p:pic>
        <p:nvPicPr>
          <p:cNvPr id="33" name="Picture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62028" y="2713309"/>
            <a:ext cx="418444" cy="507474"/>
          </a:xfrm>
          <a:prstGeom prst="rect">
            <a:avLst/>
          </a:prstGeom>
        </p:spPr>
      </p:pic>
      <p:sp>
        <p:nvSpPr>
          <p:cNvPr id="3" name="Title 2"/>
          <p:cNvSpPr>
            <a:spLocks noGrp="1"/>
          </p:cNvSpPr>
          <p:nvPr>
            <p:ph type="title"/>
          </p:nvPr>
        </p:nvSpPr>
        <p:spPr/>
        <p:txBody>
          <a:bodyPr/>
          <a:lstStyle/>
          <a:p>
            <a:r>
              <a:rPr lang="es-MX" smtClean="0"/>
              <a:t>Sistemas Basados en Contenido</a:t>
            </a:r>
            <a:endParaRPr lang="es-MX"/>
          </a:p>
        </p:txBody>
      </p:sp>
      <p:sp>
        <p:nvSpPr>
          <p:cNvPr id="27" name="TextBox 26"/>
          <p:cNvSpPr txBox="1"/>
          <p:nvPr/>
        </p:nvSpPr>
        <p:spPr>
          <a:xfrm>
            <a:off x="7441972" y="1924045"/>
            <a:ext cx="430887" cy="2006318"/>
          </a:xfrm>
          <a:prstGeom prst="rect">
            <a:avLst/>
          </a:prstGeom>
          <a:noFill/>
        </p:spPr>
        <p:txBody>
          <a:bodyPr vert="vert270" wrap="none" rtlCol="0">
            <a:spAutoFit/>
          </a:bodyPr>
          <a:lstStyle/>
          <a:p>
            <a:r>
              <a:rPr lang="es-MX" sz="1600" smtClean="0">
                <a:latin typeface="Verdana" panose="020B0604030504040204" pitchFamily="34" charset="0"/>
                <a:ea typeface="Verdana" panose="020B0604030504040204" pitchFamily="34" charset="0"/>
              </a:rPr>
              <a:t>Artículos Similares</a:t>
            </a:r>
            <a:endParaRPr lang="es-MX" sz="1600">
              <a:latin typeface="Verdana" panose="020B0604030504040204" pitchFamily="34" charset="0"/>
              <a:ea typeface="Verdana" panose="020B0604030504040204" pitchFamily="34" charset="0"/>
            </a:endParaRPr>
          </a:p>
        </p:txBody>
      </p:sp>
      <p:cxnSp>
        <p:nvCxnSpPr>
          <p:cNvPr id="28" name="Curved Connector 27"/>
          <p:cNvCxnSpPr/>
          <p:nvPr/>
        </p:nvCxnSpPr>
        <p:spPr>
          <a:xfrm flipH="1">
            <a:off x="6953487" y="1798672"/>
            <a:ext cx="79507" cy="2261784"/>
          </a:xfrm>
          <a:prstGeom prst="curvedConnector3">
            <a:avLst>
              <a:gd name="adj1" fmla="val -287522"/>
            </a:avLst>
          </a:prstGeom>
          <a:ln w="38100">
            <a:solidFill>
              <a:srgbClr val="FF08A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299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069305" y="6463442"/>
            <a:ext cx="1892969" cy="278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Marcador de número de diapositiva 3">
            <a:extLst>
              <a:ext uri="{FF2B5EF4-FFF2-40B4-BE49-F238E27FC236}">
                <a16:creationId xmlns="" xmlns:a16="http://schemas.microsoft.com/office/drawing/2014/main" id="{B2728835-D816-468F-A62E-6258FBCAE7C5}"/>
              </a:ext>
            </a:extLst>
          </p:cNvPr>
          <p:cNvSpPr>
            <a:spLocks noGrp="1"/>
          </p:cNvSpPr>
          <p:nvPr>
            <p:ph type="sldNum" sz="quarter" idx="12"/>
          </p:nvPr>
        </p:nvSpPr>
        <p:spPr/>
        <p:txBody>
          <a:bodyPr/>
          <a:lstStyle/>
          <a:p>
            <a:fld id="{C9217C39-0DA2-4425-B107-AECE7E63047D}" type="slidenum">
              <a:rPr lang="es-MX" smtClean="0"/>
              <a:t>19</a:t>
            </a:fld>
            <a:endParaRPr lang="es-MX"/>
          </a:p>
        </p:txBody>
      </p:sp>
      <p:pic>
        <p:nvPicPr>
          <p:cNvPr id="13" name="Picture 12"/>
          <p:cNvPicPr>
            <a:picLocks noChangeAspect="1"/>
          </p:cNvPicPr>
          <p:nvPr/>
        </p:nvPicPr>
        <p:blipFill>
          <a:blip r:embed="rId3"/>
          <a:stretch>
            <a:fillRect/>
          </a:stretch>
        </p:blipFill>
        <p:spPr>
          <a:xfrm>
            <a:off x="1258448" y="2983468"/>
            <a:ext cx="637223" cy="71437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1597" y="921582"/>
            <a:ext cx="803278" cy="803278"/>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82399" y="1859861"/>
            <a:ext cx="723771" cy="723771"/>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09996" y="2583445"/>
            <a:ext cx="752382" cy="752382"/>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36987" y="3553070"/>
            <a:ext cx="1155606" cy="722254"/>
          </a:xfrm>
          <a:prstGeom prst="rect">
            <a:avLst/>
          </a:prstGeom>
        </p:spPr>
      </p:pic>
      <p:cxnSp>
        <p:nvCxnSpPr>
          <p:cNvPr id="26" name="Straight Arrow Connector 25"/>
          <p:cNvCxnSpPr/>
          <p:nvPr/>
        </p:nvCxnSpPr>
        <p:spPr>
          <a:xfrm flipV="1">
            <a:off x="1958606" y="2505708"/>
            <a:ext cx="2082452" cy="635512"/>
          </a:xfrm>
          <a:prstGeom prst="straightConnector1">
            <a:avLst/>
          </a:prstGeom>
          <a:ln w="38100">
            <a:solidFill>
              <a:srgbClr val="963CBD"/>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958606" y="1724860"/>
            <a:ext cx="1538088" cy="1245361"/>
          </a:xfrm>
          <a:prstGeom prst="straightConnector1">
            <a:avLst/>
          </a:prstGeom>
          <a:ln w="38100">
            <a:solidFill>
              <a:srgbClr val="963CBD"/>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s-MX" smtClean="0"/>
              <a:t>Sistemas Basados en Contenido</a:t>
            </a:r>
            <a:endParaRPr lang="es-MX"/>
          </a:p>
        </p:txBody>
      </p:sp>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74744" y="4395833"/>
            <a:ext cx="752382" cy="752382"/>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89220" y="5413686"/>
            <a:ext cx="733724" cy="733724"/>
          </a:xfrm>
          <a:prstGeom prst="rect">
            <a:avLst/>
          </a:prstGeom>
        </p:spPr>
      </p:pic>
      <p:cxnSp>
        <p:nvCxnSpPr>
          <p:cNvPr id="21" name="Straight Arrow Connector 20"/>
          <p:cNvCxnSpPr/>
          <p:nvPr/>
        </p:nvCxnSpPr>
        <p:spPr>
          <a:xfrm flipV="1">
            <a:off x="2016016" y="3141222"/>
            <a:ext cx="3053289" cy="211486"/>
          </a:xfrm>
          <a:prstGeom prst="straightConnector1">
            <a:avLst/>
          </a:prstGeom>
          <a:ln w="38100">
            <a:solidFill>
              <a:srgbClr val="963CBD"/>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977418" y="3569022"/>
            <a:ext cx="4038371" cy="353046"/>
          </a:xfrm>
          <a:prstGeom prst="straightConnector1">
            <a:avLst/>
          </a:prstGeom>
          <a:ln w="3810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958606" y="3731976"/>
            <a:ext cx="5120620" cy="1120499"/>
          </a:xfrm>
          <a:prstGeom prst="straightConnector1">
            <a:avLst/>
          </a:prstGeom>
          <a:ln w="3810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958606" y="3960342"/>
            <a:ext cx="6068520" cy="1792319"/>
          </a:xfrm>
          <a:prstGeom prst="straightConnector1">
            <a:avLst/>
          </a:prstGeom>
          <a:ln w="3810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410294" y="1073062"/>
            <a:ext cx="2604174" cy="369332"/>
          </a:xfrm>
          <a:prstGeom prst="rect">
            <a:avLst/>
          </a:prstGeom>
          <a:noFill/>
        </p:spPr>
        <p:txBody>
          <a:bodyPr vert="horz" wrap="none" rtlCol="0">
            <a:spAutoFit/>
          </a:bodyPr>
          <a:lstStyle/>
          <a:p>
            <a:r>
              <a:rPr lang="es-MX" smtClean="0"/>
              <a:t>Libro 1 (Aventura, Drama)</a:t>
            </a:r>
            <a:endParaRPr lang="es-MX"/>
          </a:p>
        </p:txBody>
      </p:sp>
      <p:sp>
        <p:nvSpPr>
          <p:cNvPr id="35" name="TextBox 34"/>
          <p:cNvSpPr txBox="1"/>
          <p:nvPr/>
        </p:nvSpPr>
        <p:spPr>
          <a:xfrm>
            <a:off x="5167378" y="2036621"/>
            <a:ext cx="4141455" cy="369332"/>
          </a:xfrm>
          <a:prstGeom prst="rect">
            <a:avLst/>
          </a:prstGeom>
          <a:noFill/>
        </p:spPr>
        <p:txBody>
          <a:bodyPr vert="horz" wrap="none" rtlCol="0">
            <a:spAutoFit/>
          </a:bodyPr>
          <a:lstStyle/>
          <a:p>
            <a:r>
              <a:rPr lang="es-MX" smtClean="0"/>
              <a:t>Libro 2 (Comedia, Aventura, Drama, Sci-Fi)</a:t>
            </a:r>
            <a:endParaRPr lang="es-MX"/>
          </a:p>
        </p:txBody>
      </p:sp>
      <p:sp>
        <p:nvSpPr>
          <p:cNvPr id="36" name="TextBox 35"/>
          <p:cNvSpPr txBox="1"/>
          <p:nvPr/>
        </p:nvSpPr>
        <p:spPr>
          <a:xfrm>
            <a:off x="6062378" y="2774970"/>
            <a:ext cx="2583912" cy="369332"/>
          </a:xfrm>
          <a:prstGeom prst="rect">
            <a:avLst/>
          </a:prstGeom>
          <a:noFill/>
        </p:spPr>
        <p:txBody>
          <a:bodyPr vert="horz" wrap="none" rtlCol="0">
            <a:spAutoFit/>
          </a:bodyPr>
          <a:lstStyle/>
          <a:p>
            <a:r>
              <a:rPr lang="es-MX" smtClean="0"/>
              <a:t>Libro 3 (Comedia, Drama)</a:t>
            </a:r>
            <a:endParaRPr lang="es-MX"/>
          </a:p>
        </p:txBody>
      </p:sp>
      <p:sp>
        <p:nvSpPr>
          <p:cNvPr id="37" name="TextBox 36"/>
          <p:cNvSpPr txBox="1"/>
          <p:nvPr/>
        </p:nvSpPr>
        <p:spPr>
          <a:xfrm>
            <a:off x="7392593" y="3706826"/>
            <a:ext cx="3407215" cy="369332"/>
          </a:xfrm>
          <a:prstGeom prst="rect">
            <a:avLst/>
          </a:prstGeom>
          <a:noFill/>
        </p:spPr>
        <p:txBody>
          <a:bodyPr vert="horz" wrap="none" rtlCol="0">
            <a:spAutoFit/>
          </a:bodyPr>
          <a:lstStyle/>
          <a:p>
            <a:r>
              <a:rPr lang="es-MX" smtClean="0"/>
              <a:t>Libro 4 (Comedia, Aventura, Sci-Fi)</a:t>
            </a:r>
            <a:endParaRPr lang="es-MX"/>
          </a:p>
        </p:txBody>
      </p:sp>
      <p:sp>
        <p:nvSpPr>
          <p:cNvPr id="38" name="TextBox 37"/>
          <p:cNvSpPr txBox="1"/>
          <p:nvPr/>
        </p:nvSpPr>
        <p:spPr>
          <a:xfrm>
            <a:off x="8164686" y="4545077"/>
            <a:ext cx="1642950" cy="369332"/>
          </a:xfrm>
          <a:prstGeom prst="rect">
            <a:avLst/>
          </a:prstGeom>
          <a:noFill/>
        </p:spPr>
        <p:txBody>
          <a:bodyPr vert="horz" wrap="none" rtlCol="0">
            <a:spAutoFit/>
          </a:bodyPr>
          <a:lstStyle/>
          <a:p>
            <a:r>
              <a:rPr lang="es-MX" smtClean="0"/>
              <a:t>Libro 5 (Drama)</a:t>
            </a:r>
            <a:endParaRPr lang="es-MX"/>
          </a:p>
        </p:txBody>
      </p:sp>
      <p:sp>
        <p:nvSpPr>
          <p:cNvPr id="39" name="TextBox 38"/>
          <p:cNvSpPr txBox="1"/>
          <p:nvPr/>
        </p:nvSpPr>
        <p:spPr>
          <a:xfrm>
            <a:off x="9075174" y="5531586"/>
            <a:ext cx="2583912" cy="369332"/>
          </a:xfrm>
          <a:prstGeom prst="rect">
            <a:avLst/>
          </a:prstGeom>
          <a:noFill/>
        </p:spPr>
        <p:txBody>
          <a:bodyPr vert="horz" wrap="none" rtlCol="0">
            <a:spAutoFit/>
          </a:bodyPr>
          <a:lstStyle/>
          <a:p>
            <a:r>
              <a:rPr lang="es-MX" smtClean="0"/>
              <a:t>Libro 6 (Comedia, Drama)</a:t>
            </a:r>
            <a:endParaRPr lang="es-MX"/>
          </a:p>
        </p:txBody>
      </p:sp>
      <p:sp>
        <p:nvSpPr>
          <p:cNvPr id="40" name="TextBox 39"/>
          <p:cNvSpPr txBox="1"/>
          <p:nvPr/>
        </p:nvSpPr>
        <p:spPr>
          <a:xfrm>
            <a:off x="2425964" y="2057176"/>
            <a:ext cx="301686" cy="369332"/>
          </a:xfrm>
          <a:prstGeom prst="rect">
            <a:avLst/>
          </a:prstGeom>
          <a:noFill/>
        </p:spPr>
        <p:txBody>
          <a:bodyPr vert="horz" wrap="none" rtlCol="0">
            <a:spAutoFit/>
          </a:bodyPr>
          <a:lstStyle/>
          <a:p>
            <a:r>
              <a:rPr lang="es-MX" smtClean="0"/>
              <a:t>2</a:t>
            </a:r>
            <a:endParaRPr lang="es-MX"/>
          </a:p>
        </p:txBody>
      </p:sp>
      <p:sp>
        <p:nvSpPr>
          <p:cNvPr id="41" name="TextBox 40"/>
          <p:cNvSpPr txBox="1"/>
          <p:nvPr/>
        </p:nvSpPr>
        <p:spPr>
          <a:xfrm>
            <a:off x="2799588" y="2445549"/>
            <a:ext cx="418704" cy="369332"/>
          </a:xfrm>
          <a:prstGeom prst="rect">
            <a:avLst/>
          </a:prstGeom>
          <a:noFill/>
        </p:spPr>
        <p:txBody>
          <a:bodyPr vert="horz" wrap="none" rtlCol="0">
            <a:spAutoFit/>
          </a:bodyPr>
          <a:lstStyle/>
          <a:p>
            <a:r>
              <a:rPr lang="es-MX" smtClean="0"/>
              <a:t>10</a:t>
            </a:r>
            <a:endParaRPr lang="es-MX"/>
          </a:p>
        </p:txBody>
      </p:sp>
      <p:sp>
        <p:nvSpPr>
          <p:cNvPr id="42" name="TextBox 41"/>
          <p:cNvSpPr txBox="1"/>
          <p:nvPr/>
        </p:nvSpPr>
        <p:spPr>
          <a:xfrm>
            <a:off x="3569098" y="2858241"/>
            <a:ext cx="301686" cy="369332"/>
          </a:xfrm>
          <a:prstGeom prst="rect">
            <a:avLst/>
          </a:prstGeom>
          <a:noFill/>
        </p:spPr>
        <p:txBody>
          <a:bodyPr vert="horz" wrap="none" rtlCol="0">
            <a:spAutoFit/>
          </a:bodyPr>
          <a:lstStyle/>
          <a:p>
            <a:r>
              <a:rPr lang="es-MX" smtClean="0"/>
              <a:t>8</a:t>
            </a:r>
            <a:endParaRPr lang="es-MX"/>
          </a:p>
        </p:txBody>
      </p:sp>
      <p:sp>
        <p:nvSpPr>
          <p:cNvPr id="43" name="TextBox 42"/>
          <p:cNvSpPr txBox="1"/>
          <p:nvPr/>
        </p:nvSpPr>
        <p:spPr>
          <a:xfrm>
            <a:off x="4987401" y="3497524"/>
            <a:ext cx="301686" cy="369332"/>
          </a:xfrm>
          <a:prstGeom prst="rect">
            <a:avLst/>
          </a:prstGeom>
          <a:noFill/>
        </p:spPr>
        <p:txBody>
          <a:bodyPr vert="horz" wrap="none" rtlCol="0">
            <a:spAutoFit/>
          </a:bodyPr>
          <a:lstStyle/>
          <a:p>
            <a:r>
              <a:rPr lang="es-MX" smtClean="0"/>
              <a:t>?</a:t>
            </a:r>
            <a:endParaRPr lang="es-MX"/>
          </a:p>
        </p:txBody>
      </p:sp>
      <p:sp>
        <p:nvSpPr>
          <p:cNvPr id="44" name="TextBox 43"/>
          <p:cNvSpPr txBox="1"/>
          <p:nvPr/>
        </p:nvSpPr>
        <p:spPr>
          <a:xfrm>
            <a:off x="5738263" y="4151911"/>
            <a:ext cx="301686" cy="369332"/>
          </a:xfrm>
          <a:prstGeom prst="rect">
            <a:avLst/>
          </a:prstGeom>
          <a:noFill/>
        </p:spPr>
        <p:txBody>
          <a:bodyPr vert="horz" wrap="none" rtlCol="0">
            <a:spAutoFit/>
          </a:bodyPr>
          <a:lstStyle/>
          <a:p>
            <a:r>
              <a:rPr lang="es-MX" smtClean="0"/>
              <a:t>?</a:t>
            </a:r>
            <a:endParaRPr lang="es-MX"/>
          </a:p>
        </p:txBody>
      </p:sp>
      <p:sp>
        <p:nvSpPr>
          <p:cNvPr id="45" name="TextBox 44"/>
          <p:cNvSpPr txBox="1"/>
          <p:nvPr/>
        </p:nvSpPr>
        <p:spPr>
          <a:xfrm>
            <a:off x="6513104" y="4896175"/>
            <a:ext cx="301686" cy="369332"/>
          </a:xfrm>
          <a:prstGeom prst="rect">
            <a:avLst/>
          </a:prstGeom>
          <a:noFill/>
        </p:spPr>
        <p:txBody>
          <a:bodyPr vert="horz" wrap="none" rtlCol="0">
            <a:spAutoFit/>
          </a:bodyPr>
          <a:lstStyle/>
          <a:p>
            <a:r>
              <a:rPr lang="es-MX" smtClean="0"/>
              <a:t>?</a:t>
            </a:r>
            <a:endParaRPr lang="es-MX"/>
          </a:p>
        </p:txBody>
      </p:sp>
    </p:spTree>
    <p:extLst>
      <p:ext uri="{BB962C8B-B14F-4D97-AF65-F5344CB8AC3E}">
        <p14:creationId xmlns:p14="http://schemas.microsoft.com/office/powerpoint/2010/main" val="2813470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9217C39-0DA2-4425-B107-AECE7E63047D}" type="slidenum">
              <a:rPr lang="es-MX" smtClean="0"/>
              <a:t>2</a:t>
            </a:fld>
            <a:endParaRPr lang="es-MX"/>
          </a:p>
        </p:txBody>
      </p:sp>
      <p:sp>
        <p:nvSpPr>
          <p:cNvPr id="11" name="Rectangle 10"/>
          <p:cNvSpPr/>
          <p:nvPr/>
        </p:nvSpPr>
        <p:spPr>
          <a:xfrm>
            <a:off x="948523" y="3171145"/>
            <a:ext cx="6273512" cy="400110"/>
          </a:xfrm>
          <a:prstGeom prst="rect">
            <a:avLst/>
          </a:prstGeom>
        </p:spPr>
        <p:txBody>
          <a:bodyPr wrap="none" lIns="0">
            <a:spAutoFit/>
          </a:bodyPr>
          <a:lstStyle/>
          <a:p>
            <a:r>
              <a:rPr lang="en-US" sz="2000" b="1" smtClean="0">
                <a:solidFill>
                  <a:srgbClr val="3C1053"/>
                </a:solidFill>
                <a:latin typeface="Verdana" panose="020B0604030504040204" pitchFamily="34" charset="0"/>
                <a:ea typeface="Verdana" panose="020B0604030504040204" pitchFamily="34" charset="0"/>
              </a:rPr>
              <a:t>¿</a:t>
            </a:r>
            <a:r>
              <a:rPr lang="en-US" sz="2000" b="1" err="1" smtClean="0">
                <a:solidFill>
                  <a:srgbClr val="3C1053"/>
                </a:solidFill>
                <a:latin typeface="Verdana" panose="020B0604030504040204" pitchFamily="34" charset="0"/>
                <a:ea typeface="Verdana" panose="020B0604030504040204" pitchFamily="34" charset="0"/>
              </a:rPr>
              <a:t>Qué</a:t>
            </a:r>
            <a:r>
              <a:rPr lang="en-US" sz="2000" b="1" smtClean="0">
                <a:solidFill>
                  <a:srgbClr val="3C1053"/>
                </a:solidFill>
                <a:latin typeface="Verdana" panose="020B0604030504040204" pitchFamily="34" charset="0"/>
                <a:ea typeface="Verdana" panose="020B0604030504040204" pitchFamily="34" charset="0"/>
              </a:rPr>
              <a:t> son </a:t>
            </a:r>
            <a:r>
              <a:rPr lang="en-US" sz="2000" b="1" err="1" smtClean="0">
                <a:solidFill>
                  <a:srgbClr val="3C1053"/>
                </a:solidFill>
                <a:latin typeface="Verdana" panose="020B0604030504040204" pitchFamily="34" charset="0"/>
                <a:ea typeface="Verdana" panose="020B0604030504040204" pitchFamily="34" charset="0"/>
              </a:rPr>
              <a:t>los</a:t>
            </a:r>
            <a:r>
              <a:rPr lang="en-US" sz="2000" b="1" smtClean="0">
                <a:solidFill>
                  <a:srgbClr val="3C1053"/>
                </a:solidFill>
                <a:latin typeface="Verdana" panose="020B0604030504040204" pitchFamily="34" charset="0"/>
                <a:ea typeface="Verdana" panose="020B0604030504040204" pitchFamily="34" charset="0"/>
              </a:rPr>
              <a:t> </a:t>
            </a:r>
            <a:r>
              <a:rPr lang="en-US" sz="2000" b="1" err="1" smtClean="0">
                <a:solidFill>
                  <a:srgbClr val="3C1053"/>
                </a:solidFill>
                <a:latin typeface="Verdana" panose="020B0604030504040204" pitchFamily="34" charset="0"/>
                <a:ea typeface="Verdana" panose="020B0604030504040204" pitchFamily="34" charset="0"/>
              </a:rPr>
              <a:t>Sistemas</a:t>
            </a:r>
            <a:r>
              <a:rPr lang="en-US" sz="2000" b="1" smtClean="0">
                <a:solidFill>
                  <a:srgbClr val="3C1053"/>
                </a:solidFill>
                <a:latin typeface="Verdana" panose="020B0604030504040204" pitchFamily="34" charset="0"/>
                <a:ea typeface="Verdana" panose="020B0604030504040204" pitchFamily="34" charset="0"/>
              </a:rPr>
              <a:t> de </a:t>
            </a:r>
            <a:r>
              <a:rPr lang="en-US" sz="2000" b="1" err="1" smtClean="0">
                <a:solidFill>
                  <a:srgbClr val="3C1053"/>
                </a:solidFill>
                <a:latin typeface="Verdana" panose="020B0604030504040204" pitchFamily="34" charset="0"/>
                <a:ea typeface="Verdana" panose="020B0604030504040204" pitchFamily="34" charset="0"/>
              </a:rPr>
              <a:t>Recomendación</a:t>
            </a:r>
            <a:r>
              <a:rPr lang="en-US" sz="2000" b="1" smtClean="0">
                <a:solidFill>
                  <a:srgbClr val="3C1053"/>
                </a:solidFill>
                <a:latin typeface="Verdana" panose="020B0604030504040204" pitchFamily="34" charset="0"/>
                <a:ea typeface="Verdana" panose="020B0604030504040204" pitchFamily="34" charset="0"/>
              </a:rPr>
              <a:t>?</a:t>
            </a:r>
            <a:endParaRPr lang="en-US" sz="2000" b="1">
              <a:solidFill>
                <a:srgbClr val="3C1053"/>
              </a:solidFill>
              <a:latin typeface="Verdana" panose="020B0604030504040204" pitchFamily="34" charset="0"/>
              <a:ea typeface="Verdana" panose="020B0604030504040204" pitchFamily="34" charset="0"/>
            </a:endParaRPr>
          </a:p>
        </p:txBody>
      </p:sp>
      <p:sp>
        <p:nvSpPr>
          <p:cNvPr id="12" name="Rectangle 11"/>
          <p:cNvSpPr/>
          <p:nvPr/>
        </p:nvSpPr>
        <p:spPr>
          <a:xfrm>
            <a:off x="948523" y="1944453"/>
            <a:ext cx="5388588" cy="461665"/>
          </a:xfrm>
          <a:prstGeom prst="rect">
            <a:avLst/>
          </a:prstGeom>
        </p:spPr>
        <p:txBody>
          <a:bodyPr wrap="square" lIns="0">
            <a:spAutoFit/>
          </a:bodyPr>
          <a:lstStyle/>
          <a:p>
            <a:r>
              <a:rPr lang="en-US" sz="2400" b="1" err="1" smtClean="0">
                <a:solidFill>
                  <a:srgbClr val="FF08A1"/>
                </a:solidFill>
                <a:latin typeface="Verdana" panose="020B0604030504040204" pitchFamily="34" charset="0"/>
                <a:ea typeface="Verdana" panose="020B0604030504040204" pitchFamily="34" charset="0"/>
              </a:rPr>
              <a:t>Introducción</a:t>
            </a:r>
            <a:endParaRPr lang="en-US" sz="2400" b="1">
              <a:solidFill>
                <a:srgbClr val="FF08A1"/>
              </a:solidFill>
              <a:latin typeface="Verdana" panose="020B0604030504040204" pitchFamily="34" charset="0"/>
              <a:ea typeface="Verdana" panose="020B0604030504040204" pitchFamily="34" charset="0"/>
            </a:endParaRPr>
          </a:p>
        </p:txBody>
      </p:sp>
      <p:cxnSp>
        <p:nvCxnSpPr>
          <p:cNvPr id="13" name="Straight Connector 12"/>
          <p:cNvCxnSpPr>
            <a:cxnSpLocks/>
          </p:cNvCxnSpPr>
          <p:nvPr/>
        </p:nvCxnSpPr>
        <p:spPr>
          <a:xfrm flipH="1">
            <a:off x="948524" y="2741106"/>
            <a:ext cx="4089012" cy="0"/>
          </a:xfrm>
          <a:prstGeom prst="line">
            <a:avLst/>
          </a:prstGeom>
          <a:ln w="57150">
            <a:solidFill>
              <a:srgbClr val="3C105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983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 xmlns:a16="http://schemas.microsoft.com/office/drawing/2014/main" id="{A4C3222E-FBA0-4E32-958E-0C318683B9C4}"/>
              </a:ext>
            </a:extLst>
          </p:cNvPr>
          <p:cNvSpPr>
            <a:spLocks noGrp="1"/>
          </p:cNvSpPr>
          <p:nvPr>
            <p:ph type="sldNum" sz="quarter" idx="4"/>
          </p:nvPr>
        </p:nvSpPr>
        <p:spPr/>
        <p:txBody>
          <a:bodyPr/>
          <a:lstStyle/>
          <a:p>
            <a:fld id="{3001B662-679B-4735-B843-DEB01F2791B5}" type="slidenum">
              <a:rPr lang="es-MX" smtClean="0"/>
              <a:pPr/>
              <a:t>20</a:t>
            </a:fld>
            <a:endParaRPr lang="es-MX"/>
          </a:p>
        </p:txBody>
      </p:sp>
      <p:sp>
        <p:nvSpPr>
          <p:cNvPr id="4" name="Título 3">
            <a:extLst>
              <a:ext uri="{FF2B5EF4-FFF2-40B4-BE49-F238E27FC236}">
                <a16:creationId xmlns="" xmlns:a16="http://schemas.microsoft.com/office/drawing/2014/main" id="{FF69BD2A-2824-430D-882F-D34D1A3DBA33}"/>
              </a:ext>
            </a:extLst>
          </p:cNvPr>
          <p:cNvSpPr>
            <a:spLocks noGrp="1"/>
          </p:cNvSpPr>
          <p:nvPr>
            <p:ph type="title"/>
          </p:nvPr>
        </p:nvSpPr>
        <p:spPr/>
        <p:txBody>
          <a:bodyPr/>
          <a:lstStyle/>
          <a:p>
            <a:r>
              <a:rPr lang="es-MX" smtClean="0"/>
              <a:t>Ponderando los Géneros</a:t>
            </a:r>
            <a:endParaRPr lang="es-MX"/>
          </a:p>
        </p:txBody>
      </p:sp>
      <p:graphicFrame>
        <p:nvGraphicFramePr>
          <p:cNvPr id="2" name="Table 1"/>
          <p:cNvGraphicFramePr>
            <a:graphicFrameLocks noGrp="1"/>
          </p:cNvGraphicFramePr>
          <p:nvPr>
            <p:extLst>
              <p:ext uri="{D42A27DB-BD31-4B8C-83A1-F6EECF244321}">
                <p14:modId xmlns:p14="http://schemas.microsoft.com/office/powerpoint/2010/main" val="468146910"/>
              </p:ext>
            </p:extLst>
          </p:nvPr>
        </p:nvGraphicFramePr>
        <p:xfrm>
          <a:off x="554311" y="1472378"/>
          <a:ext cx="1651234" cy="3975948"/>
        </p:xfrm>
        <a:graphic>
          <a:graphicData uri="http://schemas.openxmlformats.org/drawingml/2006/table">
            <a:tbl>
              <a:tblPr firstRow="1" bandRow="1">
                <a:tableStyleId>{5940675A-B579-460E-94D1-54222C63F5DA}</a:tableStyleId>
              </a:tblPr>
              <a:tblGrid>
                <a:gridCol w="825617"/>
                <a:gridCol w="825617"/>
              </a:tblGrid>
              <a:tr h="993987">
                <a:tc>
                  <a:txBody>
                    <a:bodyPr/>
                    <a:lstStyle/>
                    <a:p>
                      <a:pPr algn="ctr"/>
                      <a:endParaRPr lang="es-MX" sz="2800">
                        <a:latin typeface="Verdana" panose="020B0604030504040204" pitchFamily="34" charset="0"/>
                        <a:ea typeface="Verdana" panose="020B0604030504040204" pitchFamily="34" charset="0"/>
                      </a:endParaRPr>
                    </a:p>
                  </a:txBody>
                  <a:tcPr anchor="ctr"/>
                </a:tc>
                <a:tc>
                  <a:txBody>
                    <a:bodyPr/>
                    <a:lstStyle/>
                    <a:p>
                      <a:pPr algn="ctr"/>
                      <a:endParaRPr lang="es-MX" sz="2800">
                        <a:latin typeface="Verdana" panose="020B0604030504040204" pitchFamily="34" charset="0"/>
                        <a:ea typeface="Verdana" panose="020B0604030504040204" pitchFamily="34" charset="0"/>
                      </a:endParaRPr>
                    </a:p>
                  </a:txBody>
                  <a:tcPr anchor="ctr"/>
                </a:tc>
              </a:tr>
              <a:tr h="993987">
                <a:tc>
                  <a:txBody>
                    <a:bodyPr/>
                    <a:lstStyle/>
                    <a:p>
                      <a:pPr algn="ct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2</a:t>
                      </a:r>
                      <a:endParaRPr lang="es-MX" sz="2800">
                        <a:solidFill>
                          <a:schemeClr val="tx1"/>
                        </a:solidFill>
                        <a:latin typeface="Verdana" panose="020B0604030504040204" pitchFamily="34" charset="0"/>
                        <a:ea typeface="Verdana" panose="020B0604030504040204" pitchFamily="34" charset="0"/>
                      </a:endParaRPr>
                    </a:p>
                  </a:txBody>
                  <a:tcPr anchor="ctr"/>
                </a:tc>
              </a:tr>
              <a:tr h="993987">
                <a:tc>
                  <a:txBody>
                    <a:bodyPr/>
                    <a:lstStyle/>
                    <a:p>
                      <a:pPr algn="ct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10</a:t>
                      </a:r>
                      <a:endParaRPr lang="es-MX" sz="2800">
                        <a:solidFill>
                          <a:schemeClr val="tx1"/>
                        </a:solidFill>
                        <a:latin typeface="Verdana" panose="020B0604030504040204" pitchFamily="34" charset="0"/>
                        <a:ea typeface="Verdana" panose="020B0604030504040204" pitchFamily="34" charset="0"/>
                      </a:endParaRPr>
                    </a:p>
                  </a:txBody>
                  <a:tcPr anchor="ctr"/>
                </a:tc>
              </a:tr>
              <a:tr h="993987">
                <a:tc>
                  <a:txBody>
                    <a:bodyPr/>
                    <a:lstStyle/>
                    <a:p>
                      <a:pPr algn="ct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8</a:t>
                      </a:r>
                      <a:endParaRPr lang="es-MX" sz="2800">
                        <a:solidFill>
                          <a:schemeClr val="tx1"/>
                        </a:solidFill>
                        <a:latin typeface="Verdana" panose="020B0604030504040204" pitchFamily="34" charset="0"/>
                        <a:ea typeface="Verdana" panose="020B0604030504040204" pitchFamily="34" charset="0"/>
                      </a:endParaRPr>
                    </a:p>
                  </a:txBody>
                  <a:tcPr anchor="ctr"/>
                </a:tc>
              </a:tr>
            </a:tbl>
          </a:graphicData>
        </a:graphic>
      </p:graphicFrame>
      <p:sp>
        <p:nvSpPr>
          <p:cNvPr id="20" name="TextBox 19"/>
          <p:cNvSpPr txBox="1"/>
          <p:nvPr/>
        </p:nvSpPr>
        <p:spPr>
          <a:xfrm>
            <a:off x="633709" y="5578388"/>
            <a:ext cx="1569660" cy="584775"/>
          </a:xfrm>
          <a:prstGeom prst="rect">
            <a:avLst/>
          </a:prstGeom>
          <a:noFill/>
        </p:spPr>
        <p:txBody>
          <a:bodyPr vert="horz" wrap="none" rtlCol="0">
            <a:spAutoFit/>
          </a:bodyPr>
          <a:lstStyle/>
          <a:p>
            <a:pPr algn="ctr"/>
            <a:r>
              <a:rPr lang="es-MX" sz="1600" smtClean="0">
                <a:latin typeface="Verdana" panose="020B0604030504040204" pitchFamily="34" charset="0"/>
                <a:ea typeface="Verdana" panose="020B0604030504040204" pitchFamily="34" charset="0"/>
              </a:rPr>
              <a:t>Matriz de</a:t>
            </a:r>
          </a:p>
          <a:p>
            <a:pPr algn="ctr"/>
            <a:r>
              <a:rPr lang="es-MX" sz="1600" smtClean="0">
                <a:latin typeface="Verdana" panose="020B0604030504040204" pitchFamily="34" charset="0"/>
                <a:ea typeface="Verdana" panose="020B0604030504040204" pitchFamily="34" charset="0"/>
              </a:rPr>
              <a:t>Calificaciones</a:t>
            </a:r>
            <a:endParaRPr lang="es-MX" sz="1600">
              <a:latin typeface="Verdana" panose="020B0604030504040204" pitchFamily="34" charset="0"/>
              <a:ea typeface="Verdana" panose="020B0604030504040204" pitchFamily="34" charset="0"/>
            </a:endParaRPr>
          </a:p>
        </p:txBody>
      </p:sp>
      <p:sp>
        <p:nvSpPr>
          <p:cNvPr id="39" name="TextBox 38"/>
          <p:cNvSpPr txBox="1"/>
          <p:nvPr/>
        </p:nvSpPr>
        <p:spPr>
          <a:xfrm>
            <a:off x="4524622" y="5573623"/>
            <a:ext cx="1826141" cy="338554"/>
          </a:xfrm>
          <a:prstGeom prst="rect">
            <a:avLst/>
          </a:prstGeom>
          <a:noFill/>
        </p:spPr>
        <p:txBody>
          <a:bodyPr vert="horz" wrap="none" rtlCol="0">
            <a:spAutoFit/>
          </a:bodyPr>
          <a:lstStyle/>
          <a:p>
            <a:pPr algn="ctr"/>
            <a:r>
              <a:rPr lang="es-MX" sz="1600" smtClean="0">
                <a:latin typeface="Verdana" panose="020B0604030504040204" pitchFamily="34" charset="0"/>
                <a:ea typeface="Verdana" panose="020B0604030504040204" pitchFamily="34" charset="0"/>
              </a:rPr>
              <a:t>Matriz de Libros</a:t>
            </a:r>
            <a:endParaRPr lang="es-MX" sz="1600">
              <a:latin typeface="Verdana" panose="020B0604030504040204" pitchFamily="34" charset="0"/>
              <a:ea typeface="Verdana" panose="020B0604030504040204" pitchFamily="34" charset="0"/>
            </a:endParaRPr>
          </a:p>
        </p:txBody>
      </p:sp>
      <p:sp>
        <p:nvSpPr>
          <p:cNvPr id="46" name="TextBox 45"/>
          <p:cNvSpPr txBox="1"/>
          <p:nvPr/>
        </p:nvSpPr>
        <p:spPr>
          <a:xfrm>
            <a:off x="9022512" y="5573623"/>
            <a:ext cx="2290435" cy="584775"/>
          </a:xfrm>
          <a:prstGeom prst="rect">
            <a:avLst/>
          </a:prstGeom>
          <a:noFill/>
        </p:spPr>
        <p:txBody>
          <a:bodyPr vert="horz" wrap="none" rtlCol="0">
            <a:spAutoFit/>
          </a:bodyPr>
          <a:lstStyle/>
          <a:p>
            <a:pPr algn="ctr"/>
            <a:r>
              <a:rPr lang="es-MX" sz="1600" smtClean="0">
                <a:latin typeface="Verdana" panose="020B0604030504040204" pitchFamily="34" charset="0"/>
                <a:ea typeface="Verdana" panose="020B0604030504040204" pitchFamily="34" charset="0"/>
              </a:rPr>
              <a:t>Matriz Ponderada de</a:t>
            </a:r>
          </a:p>
          <a:p>
            <a:pPr algn="ctr"/>
            <a:r>
              <a:rPr lang="es-MX" sz="1600" smtClean="0">
                <a:latin typeface="Verdana" panose="020B0604030504040204" pitchFamily="34" charset="0"/>
                <a:ea typeface="Verdana" panose="020B0604030504040204" pitchFamily="34" charset="0"/>
              </a:rPr>
              <a:t>Géneros</a:t>
            </a:r>
            <a:endParaRPr lang="es-MX" sz="1600">
              <a:latin typeface="Verdana" panose="020B0604030504040204" pitchFamily="34" charset="0"/>
              <a:ea typeface="Verdana" panose="020B0604030504040204" pitchFamily="34" charset="0"/>
            </a:endParaRPr>
          </a:p>
        </p:txBody>
      </p:sp>
      <p:sp>
        <p:nvSpPr>
          <p:cNvPr id="52" name="Oval 51"/>
          <p:cNvSpPr/>
          <p:nvPr/>
        </p:nvSpPr>
        <p:spPr>
          <a:xfrm>
            <a:off x="7335366" y="3640022"/>
            <a:ext cx="360045" cy="360045"/>
          </a:xfrm>
          <a:prstGeom prst="ellipse">
            <a:avLst/>
          </a:prstGeom>
          <a:solidFill>
            <a:srgbClr val="FF08A1"/>
          </a:solidFill>
          <a:ln>
            <a:solidFill>
              <a:srgbClr val="FF08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mtClean="0"/>
              <a:t>=</a:t>
            </a:r>
            <a:endParaRPr lang="es-MX"/>
          </a:p>
        </p:txBody>
      </p:sp>
      <p:graphicFrame>
        <p:nvGraphicFramePr>
          <p:cNvPr id="56" name="Table 55"/>
          <p:cNvGraphicFramePr>
            <a:graphicFrameLocks noGrp="1"/>
          </p:cNvGraphicFramePr>
          <p:nvPr>
            <p:extLst>
              <p:ext uri="{D42A27DB-BD31-4B8C-83A1-F6EECF244321}">
                <p14:modId xmlns:p14="http://schemas.microsoft.com/office/powerpoint/2010/main" val="1891899405"/>
              </p:ext>
            </p:extLst>
          </p:nvPr>
        </p:nvGraphicFramePr>
        <p:xfrm>
          <a:off x="7973156" y="1467614"/>
          <a:ext cx="3845220" cy="3975948"/>
        </p:xfrm>
        <a:graphic>
          <a:graphicData uri="http://schemas.openxmlformats.org/drawingml/2006/table">
            <a:tbl>
              <a:tblPr firstRow="1" bandRow="1">
                <a:tableStyleId>{5940675A-B579-460E-94D1-54222C63F5DA}</a:tableStyleId>
              </a:tblPr>
              <a:tblGrid>
                <a:gridCol w="769044"/>
                <a:gridCol w="769044"/>
                <a:gridCol w="769044"/>
                <a:gridCol w="769044"/>
                <a:gridCol w="769044"/>
              </a:tblGrid>
              <a:tr h="993987">
                <a:tc>
                  <a:txBody>
                    <a:bodyPr/>
                    <a:lstStyle/>
                    <a:p>
                      <a:pPr algn="ct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1400" smtClean="0">
                          <a:latin typeface="Verdana" panose="020B0604030504040204" pitchFamily="34" charset="0"/>
                          <a:ea typeface="Verdana" panose="020B0604030504040204" pitchFamily="34" charset="0"/>
                        </a:rPr>
                        <a:t>Comedia</a:t>
                      </a:r>
                      <a:endParaRPr lang="es-MX" sz="1400">
                        <a:latin typeface="Verdana" panose="020B0604030504040204" pitchFamily="34" charset="0"/>
                        <a:ea typeface="Verdana" panose="020B0604030504040204" pitchFamily="34" charset="0"/>
                      </a:endParaRPr>
                    </a:p>
                  </a:txBody>
                  <a:tcPr vert="vert270" anchor="ctr"/>
                </a:tc>
                <a:tc>
                  <a:txBody>
                    <a:bodyPr/>
                    <a:lstStyle/>
                    <a:p>
                      <a:pPr algn="ctr"/>
                      <a:r>
                        <a:rPr lang="es-MX" sz="1400" smtClean="0">
                          <a:latin typeface="Verdana" panose="020B0604030504040204" pitchFamily="34" charset="0"/>
                          <a:ea typeface="Verdana" panose="020B0604030504040204" pitchFamily="34" charset="0"/>
                        </a:rPr>
                        <a:t>Aventura</a:t>
                      </a:r>
                      <a:endParaRPr lang="es-MX" sz="1400">
                        <a:latin typeface="Verdana" panose="020B0604030504040204" pitchFamily="34" charset="0"/>
                        <a:ea typeface="Verdana" panose="020B0604030504040204" pitchFamily="34" charset="0"/>
                      </a:endParaRPr>
                    </a:p>
                  </a:txBody>
                  <a:tcPr vert="vert270" anchor="ctr"/>
                </a:tc>
                <a:tc>
                  <a:txBody>
                    <a:bodyPr/>
                    <a:lstStyle/>
                    <a:p>
                      <a:pPr algn="ctr"/>
                      <a:r>
                        <a:rPr lang="es-MX" sz="1400" smtClean="0">
                          <a:latin typeface="Verdana" panose="020B0604030504040204" pitchFamily="34" charset="0"/>
                          <a:ea typeface="Verdana" panose="020B0604030504040204" pitchFamily="34" charset="0"/>
                        </a:rPr>
                        <a:t>Drama</a:t>
                      </a:r>
                      <a:endParaRPr lang="es-MX" sz="1400">
                        <a:latin typeface="Verdana" panose="020B0604030504040204" pitchFamily="34" charset="0"/>
                        <a:ea typeface="Verdana" panose="020B0604030504040204" pitchFamily="34" charset="0"/>
                      </a:endParaRPr>
                    </a:p>
                  </a:txBody>
                  <a:tcPr vert="vert270" anchor="ctr"/>
                </a:tc>
                <a:tc>
                  <a:txBody>
                    <a:bodyPr/>
                    <a:lstStyle/>
                    <a:p>
                      <a:pPr algn="ctr"/>
                      <a:r>
                        <a:rPr lang="es-MX" sz="1400" smtClean="0">
                          <a:latin typeface="Verdana" panose="020B0604030504040204" pitchFamily="34" charset="0"/>
                          <a:ea typeface="Verdana" panose="020B0604030504040204" pitchFamily="34" charset="0"/>
                        </a:rPr>
                        <a:t>Sci-Fi</a:t>
                      </a:r>
                      <a:endParaRPr lang="es-MX" sz="1400">
                        <a:latin typeface="Verdana" panose="020B0604030504040204" pitchFamily="34" charset="0"/>
                        <a:ea typeface="Verdana" panose="020B0604030504040204" pitchFamily="34" charset="0"/>
                      </a:endParaRPr>
                    </a:p>
                  </a:txBody>
                  <a:tcPr vert="vert270" anchor="ctr"/>
                </a:tc>
              </a:tr>
              <a:tr h="993987">
                <a:tc>
                  <a:txBody>
                    <a:bodyPr/>
                    <a:lstStyle/>
                    <a:p>
                      <a:pPr algn="ct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latin typeface="Verdana" panose="020B0604030504040204" pitchFamily="34" charset="0"/>
                          <a:ea typeface="Verdana" panose="020B0604030504040204" pitchFamily="34" charset="0"/>
                        </a:rPr>
                        <a:t>0</a:t>
                      </a: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latin typeface="Verdana" panose="020B0604030504040204" pitchFamily="34" charset="0"/>
                          <a:ea typeface="Verdana" panose="020B0604030504040204" pitchFamily="34" charset="0"/>
                        </a:rPr>
                        <a:t>2</a:t>
                      </a: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2</a:t>
                      </a:r>
                      <a:endParaRPr lang="es-MX" sz="2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2</a:t>
                      </a:r>
                      <a:endParaRPr lang="es-MX" sz="2800">
                        <a:solidFill>
                          <a:schemeClr val="tx1"/>
                        </a:solidFill>
                        <a:latin typeface="Verdana" panose="020B0604030504040204" pitchFamily="34" charset="0"/>
                        <a:ea typeface="Verdana" panose="020B0604030504040204" pitchFamily="34" charset="0"/>
                      </a:endParaRPr>
                    </a:p>
                  </a:txBody>
                  <a:tcPr anchor="ctr"/>
                </a:tc>
              </a:tr>
              <a:tr h="993987">
                <a:tc>
                  <a:txBody>
                    <a:bodyPr/>
                    <a:lstStyle/>
                    <a:p>
                      <a:pPr algn="ct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latin typeface="Verdana" panose="020B0604030504040204" pitchFamily="34" charset="0"/>
                          <a:ea typeface="Verdana" panose="020B0604030504040204" pitchFamily="34" charset="0"/>
                        </a:rPr>
                        <a:t>10</a:t>
                      </a: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latin typeface="Verdana" panose="020B0604030504040204" pitchFamily="34" charset="0"/>
                          <a:ea typeface="Verdana" panose="020B0604030504040204" pitchFamily="34" charset="0"/>
                        </a:rPr>
                        <a:t>10</a:t>
                      </a: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10</a:t>
                      </a:r>
                      <a:endParaRPr lang="es-MX" sz="2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10</a:t>
                      </a:r>
                      <a:endParaRPr lang="es-MX" sz="2800">
                        <a:solidFill>
                          <a:schemeClr val="tx1"/>
                        </a:solidFill>
                        <a:latin typeface="Verdana" panose="020B0604030504040204" pitchFamily="34" charset="0"/>
                        <a:ea typeface="Verdana" panose="020B0604030504040204" pitchFamily="34" charset="0"/>
                      </a:endParaRPr>
                    </a:p>
                  </a:txBody>
                  <a:tcPr anchor="ctr"/>
                </a:tc>
              </a:tr>
              <a:tr h="993987">
                <a:tc>
                  <a:txBody>
                    <a:bodyPr/>
                    <a:lstStyle/>
                    <a:p>
                      <a:pPr algn="ct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latin typeface="Verdana" panose="020B0604030504040204" pitchFamily="34" charset="0"/>
                          <a:ea typeface="Verdana" panose="020B0604030504040204" pitchFamily="34" charset="0"/>
                        </a:rPr>
                        <a:t>8</a:t>
                      </a: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latin typeface="Verdana" panose="020B0604030504040204" pitchFamily="34" charset="0"/>
                          <a:ea typeface="Verdana" panose="020B0604030504040204" pitchFamily="34" charset="0"/>
                        </a:rPr>
                        <a:t>0</a:t>
                      </a: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8</a:t>
                      </a:r>
                      <a:endParaRPr lang="es-MX" sz="2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0</a:t>
                      </a:r>
                      <a:endParaRPr lang="es-MX" sz="2800">
                        <a:solidFill>
                          <a:schemeClr val="tx1"/>
                        </a:solidFill>
                        <a:latin typeface="Verdana" panose="020B0604030504040204" pitchFamily="34" charset="0"/>
                        <a:ea typeface="Verdana" panose="020B0604030504040204" pitchFamily="34" charset="0"/>
                      </a:endParaRPr>
                    </a:p>
                  </a:txBody>
                  <a:tcPr anchor="ct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88" y="2605306"/>
            <a:ext cx="803278" cy="803278"/>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125" y="3617519"/>
            <a:ext cx="723771" cy="723771"/>
          </a:xfrm>
          <a:prstGeom prst="rect">
            <a:avLst/>
          </a:prstGeom>
        </p:spPr>
      </p:pic>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896" y="4561365"/>
            <a:ext cx="752382" cy="752382"/>
          </a:xfrm>
          <a:prstGeom prst="rect">
            <a:avLst/>
          </a:prstGeom>
        </p:spPr>
      </p:pic>
      <p:pic>
        <p:nvPicPr>
          <p:cNvPr id="38" name="Picture 37"/>
          <p:cNvPicPr>
            <a:picLocks noChangeAspect="1"/>
          </p:cNvPicPr>
          <p:nvPr/>
        </p:nvPicPr>
        <p:blipFill>
          <a:blip r:embed="rId6"/>
          <a:stretch>
            <a:fillRect/>
          </a:stretch>
        </p:blipFill>
        <p:spPr>
          <a:xfrm>
            <a:off x="1486758" y="1623940"/>
            <a:ext cx="637223" cy="714375"/>
          </a:xfrm>
          <a:prstGeom prst="rect">
            <a:avLst/>
          </a:prstGeom>
        </p:spPr>
      </p:pic>
      <p:sp>
        <p:nvSpPr>
          <p:cNvPr id="43" name="Oval 42"/>
          <p:cNvSpPr/>
          <p:nvPr/>
        </p:nvSpPr>
        <p:spPr>
          <a:xfrm>
            <a:off x="2439098" y="3549493"/>
            <a:ext cx="360045" cy="360045"/>
          </a:xfrm>
          <a:prstGeom prst="ellipse">
            <a:avLst/>
          </a:prstGeom>
          <a:solidFill>
            <a:srgbClr val="FF08A1"/>
          </a:solidFill>
          <a:ln>
            <a:solidFill>
              <a:srgbClr val="FF08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mtClean="0"/>
              <a:t>x</a:t>
            </a:r>
            <a:endParaRPr lang="es-MX"/>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5646" y="2643223"/>
            <a:ext cx="803278" cy="803278"/>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92383" y="3655436"/>
            <a:ext cx="723771" cy="723771"/>
          </a:xfrm>
          <a:prstGeom prst="rect">
            <a:avLst/>
          </a:prstGeom>
        </p:spPr>
      </p:pic>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3154" y="4599282"/>
            <a:ext cx="752382" cy="752382"/>
          </a:xfrm>
          <a:prstGeom prst="rect">
            <a:avLst/>
          </a:prstGeom>
        </p:spPr>
      </p:pic>
      <p:graphicFrame>
        <p:nvGraphicFramePr>
          <p:cNvPr id="60" name="Table 59"/>
          <p:cNvGraphicFramePr>
            <a:graphicFrameLocks noGrp="1"/>
          </p:cNvGraphicFramePr>
          <p:nvPr>
            <p:extLst>
              <p:ext uri="{D42A27DB-BD31-4B8C-83A1-F6EECF244321}">
                <p14:modId xmlns:p14="http://schemas.microsoft.com/office/powerpoint/2010/main" val="947774469"/>
              </p:ext>
            </p:extLst>
          </p:nvPr>
        </p:nvGraphicFramePr>
        <p:xfrm>
          <a:off x="3132638" y="1489388"/>
          <a:ext cx="3845220" cy="3975948"/>
        </p:xfrm>
        <a:graphic>
          <a:graphicData uri="http://schemas.openxmlformats.org/drawingml/2006/table">
            <a:tbl>
              <a:tblPr firstRow="1" bandRow="1">
                <a:tableStyleId>{5940675A-B579-460E-94D1-54222C63F5DA}</a:tableStyleId>
              </a:tblPr>
              <a:tblGrid>
                <a:gridCol w="769044"/>
                <a:gridCol w="769044"/>
                <a:gridCol w="769044"/>
                <a:gridCol w="769044"/>
                <a:gridCol w="769044"/>
              </a:tblGrid>
              <a:tr h="993987">
                <a:tc>
                  <a:txBody>
                    <a:bodyPr/>
                    <a:lstStyle/>
                    <a:p>
                      <a:pPr algn="ctr"/>
                      <a:endParaRPr lang="es-MX" sz="1400">
                        <a:latin typeface="Verdana" panose="020B0604030504040204" pitchFamily="34" charset="0"/>
                        <a:ea typeface="Verdana" panose="020B0604030504040204" pitchFamily="34" charset="0"/>
                      </a:endParaRPr>
                    </a:p>
                  </a:txBody>
                  <a:tcPr vert="vert270" anchor="ctr"/>
                </a:tc>
                <a:tc>
                  <a:txBody>
                    <a:bodyPr/>
                    <a:lstStyle/>
                    <a:p>
                      <a:pPr algn="ctr"/>
                      <a:r>
                        <a:rPr lang="es-MX" sz="1400" smtClean="0">
                          <a:latin typeface="Verdana" panose="020B0604030504040204" pitchFamily="34" charset="0"/>
                          <a:ea typeface="Verdana" panose="020B0604030504040204" pitchFamily="34" charset="0"/>
                        </a:rPr>
                        <a:t>Comedia</a:t>
                      </a:r>
                      <a:endParaRPr lang="es-MX" sz="1400">
                        <a:latin typeface="Verdana" panose="020B0604030504040204" pitchFamily="34" charset="0"/>
                        <a:ea typeface="Verdana" panose="020B0604030504040204" pitchFamily="34" charset="0"/>
                      </a:endParaRPr>
                    </a:p>
                  </a:txBody>
                  <a:tcPr vert="vert270" anchor="ctr"/>
                </a:tc>
                <a:tc>
                  <a:txBody>
                    <a:bodyPr/>
                    <a:lstStyle/>
                    <a:p>
                      <a:pPr algn="ctr"/>
                      <a:r>
                        <a:rPr lang="es-MX" sz="1400" smtClean="0">
                          <a:latin typeface="Verdana" panose="020B0604030504040204" pitchFamily="34" charset="0"/>
                          <a:ea typeface="Verdana" panose="020B0604030504040204" pitchFamily="34" charset="0"/>
                        </a:rPr>
                        <a:t>Aventura</a:t>
                      </a:r>
                      <a:endParaRPr lang="es-MX" sz="1400">
                        <a:latin typeface="Verdana" panose="020B0604030504040204" pitchFamily="34" charset="0"/>
                        <a:ea typeface="Verdana" panose="020B0604030504040204" pitchFamily="34" charset="0"/>
                      </a:endParaRPr>
                    </a:p>
                  </a:txBody>
                  <a:tcPr vert="vert270" anchor="ctr"/>
                </a:tc>
                <a:tc>
                  <a:txBody>
                    <a:bodyPr/>
                    <a:lstStyle/>
                    <a:p>
                      <a:pPr algn="ctr"/>
                      <a:r>
                        <a:rPr lang="es-MX" sz="1400" smtClean="0">
                          <a:latin typeface="Verdana" panose="020B0604030504040204" pitchFamily="34" charset="0"/>
                          <a:ea typeface="Verdana" panose="020B0604030504040204" pitchFamily="34" charset="0"/>
                        </a:rPr>
                        <a:t>Drama</a:t>
                      </a:r>
                      <a:endParaRPr lang="es-MX" sz="1400">
                        <a:latin typeface="Verdana" panose="020B0604030504040204" pitchFamily="34" charset="0"/>
                        <a:ea typeface="Verdana" panose="020B0604030504040204" pitchFamily="34" charset="0"/>
                      </a:endParaRPr>
                    </a:p>
                  </a:txBody>
                  <a:tcPr vert="vert270" anchor="ctr"/>
                </a:tc>
                <a:tc>
                  <a:txBody>
                    <a:bodyPr/>
                    <a:lstStyle/>
                    <a:p>
                      <a:pPr algn="ctr"/>
                      <a:r>
                        <a:rPr lang="es-MX" sz="1400" smtClean="0">
                          <a:latin typeface="Verdana" panose="020B0604030504040204" pitchFamily="34" charset="0"/>
                          <a:ea typeface="Verdana" panose="020B0604030504040204" pitchFamily="34" charset="0"/>
                        </a:rPr>
                        <a:t>Sci-Fi</a:t>
                      </a:r>
                      <a:endParaRPr lang="es-MX" sz="1400">
                        <a:latin typeface="Verdana" panose="020B0604030504040204" pitchFamily="34" charset="0"/>
                        <a:ea typeface="Verdana" panose="020B0604030504040204" pitchFamily="34" charset="0"/>
                      </a:endParaRPr>
                    </a:p>
                  </a:txBody>
                  <a:tcPr vert="vert270" anchor="ctr"/>
                </a:tc>
              </a:tr>
              <a:tr h="993987">
                <a:tc>
                  <a:txBody>
                    <a:bodyPr/>
                    <a:lstStyle/>
                    <a:p>
                      <a:pPr algn="ct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latin typeface="Verdana" panose="020B0604030504040204" pitchFamily="34" charset="0"/>
                          <a:ea typeface="Verdana" panose="020B0604030504040204" pitchFamily="34" charset="0"/>
                        </a:rPr>
                        <a:t>0</a:t>
                      </a: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latin typeface="Verdana" panose="020B0604030504040204" pitchFamily="34" charset="0"/>
                          <a:ea typeface="Verdana" panose="020B0604030504040204" pitchFamily="34" charset="0"/>
                        </a:rPr>
                        <a:t>1</a:t>
                      </a: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1</a:t>
                      </a:r>
                      <a:endParaRPr lang="es-MX" sz="2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1</a:t>
                      </a:r>
                      <a:endParaRPr lang="es-MX" sz="2800">
                        <a:solidFill>
                          <a:schemeClr val="tx1"/>
                        </a:solidFill>
                        <a:latin typeface="Verdana" panose="020B0604030504040204" pitchFamily="34" charset="0"/>
                        <a:ea typeface="Verdana" panose="020B0604030504040204" pitchFamily="34" charset="0"/>
                      </a:endParaRPr>
                    </a:p>
                  </a:txBody>
                  <a:tcPr anchor="ctr"/>
                </a:tc>
              </a:tr>
              <a:tr h="993987">
                <a:tc>
                  <a:txBody>
                    <a:bodyPr/>
                    <a:lstStyle/>
                    <a:p>
                      <a:pPr algn="ct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latin typeface="Verdana" panose="020B0604030504040204" pitchFamily="34" charset="0"/>
                          <a:ea typeface="Verdana" panose="020B0604030504040204" pitchFamily="34" charset="0"/>
                        </a:rPr>
                        <a:t>1</a:t>
                      </a: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latin typeface="Verdana" panose="020B0604030504040204" pitchFamily="34" charset="0"/>
                          <a:ea typeface="Verdana" panose="020B0604030504040204" pitchFamily="34" charset="0"/>
                        </a:rPr>
                        <a:t>1</a:t>
                      </a: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1</a:t>
                      </a:r>
                      <a:endParaRPr lang="es-MX" sz="2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1</a:t>
                      </a:r>
                      <a:endParaRPr lang="es-MX" sz="2800">
                        <a:solidFill>
                          <a:schemeClr val="tx1"/>
                        </a:solidFill>
                        <a:latin typeface="Verdana" panose="020B0604030504040204" pitchFamily="34" charset="0"/>
                        <a:ea typeface="Verdana" panose="020B0604030504040204" pitchFamily="34" charset="0"/>
                      </a:endParaRPr>
                    </a:p>
                  </a:txBody>
                  <a:tcPr anchor="ctr"/>
                </a:tc>
              </a:tr>
              <a:tr h="993987">
                <a:tc>
                  <a:txBody>
                    <a:bodyPr/>
                    <a:lstStyle/>
                    <a:p>
                      <a:pPr algn="ct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latin typeface="Verdana" panose="020B0604030504040204" pitchFamily="34" charset="0"/>
                          <a:ea typeface="Verdana" panose="020B0604030504040204" pitchFamily="34" charset="0"/>
                        </a:rPr>
                        <a:t>1</a:t>
                      </a: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latin typeface="Verdana" panose="020B0604030504040204" pitchFamily="34" charset="0"/>
                          <a:ea typeface="Verdana" panose="020B0604030504040204" pitchFamily="34" charset="0"/>
                        </a:rPr>
                        <a:t>0</a:t>
                      </a: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1</a:t>
                      </a:r>
                      <a:endParaRPr lang="es-MX" sz="2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0</a:t>
                      </a:r>
                      <a:endParaRPr lang="es-MX" sz="2800">
                        <a:solidFill>
                          <a:schemeClr val="tx1"/>
                        </a:solidFill>
                        <a:latin typeface="Verdana" panose="020B0604030504040204" pitchFamily="34" charset="0"/>
                        <a:ea typeface="Verdana" panose="020B0604030504040204" pitchFamily="34" charset="0"/>
                      </a:endParaRPr>
                    </a:p>
                  </a:txBody>
                  <a:tcPr anchor="ctr"/>
                </a:tc>
              </a:tr>
            </a:tbl>
          </a:graphicData>
        </a:graphic>
      </p:graphicFrame>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128" y="2664997"/>
            <a:ext cx="803278" cy="803278"/>
          </a:xfrm>
          <a:prstGeom prst="rect">
            <a:avLst/>
          </a:prstGeom>
        </p:spPr>
      </p:pic>
      <p:pic>
        <p:nvPicPr>
          <p:cNvPr id="62" name="Picture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1865" y="3677210"/>
            <a:ext cx="723771" cy="723771"/>
          </a:xfrm>
          <a:prstGeom prst="rect">
            <a:avLst/>
          </a:prstGeom>
        </p:spPr>
      </p:pic>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32636" y="4621056"/>
            <a:ext cx="752382" cy="752382"/>
          </a:xfrm>
          <a:prstGeom prst="rect">
            <a:avLst/>
          </a:prstGeom>
        </p:spPr>
      </p:pic>
    </p:spTree>
    <p:extLst>
      <p:ext uri="{BB962C8B-B14F-4D97-AF65-F5344CB8AC3E}">
        <p14:creationId xmlns:p14="http://schemas.microsoft.com/office/powerpoint/2010/main" val="3371464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 xmlns:a16="http://schemas.microsoft.com/office/drawing/2014/main" id="{A4C3222E-FBA0-4E32-958E-0C318683B9C4}"/>
              </a:ext>
            </a:extLst>
          </p:cNvPr>
          <p:cNvSpPr>
            <a:spLocks noGrp="1"/>
          </p:cNvSpPr>
          <p:nvPr>
            <p:ph type="sldNum" sz="quarter" idx="4"/>
          </p:nvPr>
        </p:nvSpPr>
        <p:spPr/>
        <p:txBody>
          <a:bodyPr/>
          <a:lstStyle/>
          <a:p>
            <a:fld id="{3001B662-679B-4735-B843-DEB01F2791B5}" type="slidenum">
              <a:rPr lang="es-MX" smtClean="0"/>
              <a:pPr/>
              <a:t>21</a:t>
            </a:fld>
            <a:endParaRPr lang="es-MX"/>
          </a:p>
        </p:txBody>
      </p:sp>
      <p:sp>
        <p:nvSpPr>
          <p:cNvPr id="4" name="Título 3">
            <a:extLst>
              <a:ext uri="{FF2B5EF4-FFF2-40B4-BE49-F238E27FC236}">
                <a16:creationId xmlns="" xmlns:a16="http://schemas.microsoft.com/office/drawing/2014/main" id="{FF69BD2A-2824-430D-882F-D34D1A3DBA33}"/>
              </a:ext>
            </a:extLst>
          </p:cNvPr>
          <p:cNvSpPr>
            <a:spLocks noGrp="1"/>
          </p:cNvSpPr>
          <p:nvPr>
            <p:ph type="title"/>
          </p:nvPr>
        </p:nvSpPr>
        <p:spPr/>
        <p:txBody>
          <a:bodyPr/>
          <a:lstStyle/>
          <a:p>
            <a:r>
              <a:rPr lang="es-MX" smtClean="0"/>
              <a:t>Ponderando los Géneros</a:t>
            </a:r>
            <a:endParaRPr lang="es-MX"/>
          </a:p>
        </p:txBody>
      </p:sp>
      <p:sp>
        <p:nvSpPr>
          <p:cNvPr id="46" name="TextBox 45"/>
          <p:cNvSpPr txBox="1"/>
          <p:nvPr/>
        </p:nvSpPr>
        <p:spPr>
          <a:xfrm>
            <a:off x="2200797" y="5515566"/>
            <a:ext cx="2290435" cy="584775"/>
          </a:xfrm>
          <a:prstGeom prst="rect">
            <a:avLst/>
          </a:prstGeom>
          <a:noFill/>
        </p:spPr>
        <p:txBody>
          <a:bodyPr vert="horz" wrap="none" rtlCol="0">
            <a:spAutoFit/>
          </a:bodyPr>
          <a:lstStyle/>
          <a:p>
            <a:pPr algn="ctr"/>
            <a:r>
              <a:rPr lang="es-MX" sz="1600" smtClean="0">
                <a:latin typeface="Verdana" panose="020B0604030504040204" pitchFamily="34" charset="0"/>
                <a:ea typeface="Verdana" panose="020B0604030504040204" pitchFamily="34" charset="0"/>
              </a:rPr>
              <a:t>Matriz Ponderada de</a:t>
            </a:r>
          </a:p>
          <a:p>
            <a:pPr algn="ctr"/>
            <a:r>
              <a:rPr lang="es-MX" sz="1600" smtClean="0">
                <a:latin typeface="Verdana" panose="020B0604030504040204" pitchFamily="34" charset="0"/>
                <a:ea typeface="Verdana" panose="020B0604030504040204" pitchFamily="34" charset="0"/>
              </a:rPr>
              <a:t>Géneros</a:t>
            </a:r>
            <a:endParaRPr lang="es-MX" sz="1600">
              <a:latin typeface="Verdana" panose="020B0604030504040204" pitchFamily="34" charset="0"/>
              <a:ea typeface="Verdana" panose="020B0604030504040204" pitchFamily="34" charset="0"/>
            </a:endParaRPr>
          </a:p>
        </p:txBody>
      </p:sp>
      <p:graphicFrame>
        <p:nvGraphicFramePr>
          <p:cNvPr id="56" name="Table 55"/>
          <p:cNvGraphicFramePr>
            <a:graphicFrameLocks noGrp="1"/>
          </p:cNvGraphicFramePr>
          <p:nvPr>
            <p:extLst>
              <p:ext uri="{D42A27DB-BD31-4B8C-83A1-F6EECF244321}">
                <p14:modId xmlns:p14="http://schemas.microsoft.com/office/powerpoint/2010/main" val="3880701099"/>
              </p:ext>
            </p:extLst>
          </p:nvPr>
        </p:nvGraphicFramePr>
        <p:xfrm>
          <a:off x="1151441" y="1409557"/>
          <a:ext cx="3845220" cy="3975948"/>
        </p:xfrm>
        <a:graphic>
          <a:graphicData uri="http://schemas.openxmlformats.org/drawingml/2006/table">
            <a:tbl>
              <a:tblPr firstRow="1" bandRow="1">
                <a:tableStyleId>{5940675A-B579-460E-94D1-54222C63F5DA}</a:tableStyleId>
              </a:tblPr>
              <a:tblGrid>
                <a:gridCol w="769044"/>
                <a:gridCol w="769044"/>
                <a:gridCol w="769044"/>
                <a:gridCol w="769044"/>
                <a:gridCol w="769044"/>
              </a:tblGrid>
              <a:tr h="993987">
                <a:tc>
                  <a:txBody>
                    <a:bodyPr/>
                    <a:lstStyle/>
                    <a:p>
                      <a:pPr algn="ct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1400" smtClean="0">
                          <a:latin typeface="Verdana" panose="020B0604030504040204" pitchFamily="34" charset="0"/>
                          <a:ea typeface="Verdana" panose="020B0604030504040204" pitchFamily="34" charset="0"/>
                        </a:rPr>
                        <a:t>Comedia</a:t>
                      </a:r>
                      <a:endParaRPr lang="es-MX" sz="1400">
                        <a:latin typeface="Verdana" panose="020B0604030504040204" pitchFamily="34" charset="0"/>
                        <a:ea typeface="Verdana" panose="020B0604030504040204" pitchFamily="34" charset="0"/>
                      </a:endParaRPr>
                    </a:p>
                  </a:txBody>
                  <a:tcPr vert="vert270" anchor="ctr"/>
                </a:tc>
                <a:tc>
                  <a:txBody>
                    <a:bodyPr/>
                    <a:lstStyle/>
                    <a:p>
                      <a:pPr algn="ctr"/>
                      <a:r>
                        <a:rPr lang="es-MX" sz="1400" smtClean="0">
                          <a:latin typeface="Verdana" panose="020B0604030504040204" pitchFamily="34" charset="0"/>
                          <a:ea typeface="Verdana" panose="020B0604030504040204" pitchFamily="34" charset="0"/>
                        </a:rPr>
                        <a:t>Aventura</a:t>
                      </a:r>
                      <a:endParaRPr lang="es-MX" sz="1400">
                        <a:latin typeface="Verdana" panose="020B0604030504040204" pitchFamily="34" charset="0"/>
                        <a:ea typeface="Verdana" panose="020B0604030504040204" pitchFamily="34" charset="0"/>
                      </a:endParaRPr>
                    </a:p>
                  </a:txBody>
                  <a:tcPr vert="vert270" anchor="ctr"/>
                </a:tc>
                <a:tc>
                  <a:txBody>
                    <a:bodyPr/>
                    <a:lstStyle/>
                    <a:p>
                      <a:pPr algn="ctr"/>
                      <a:r>
                        <a:rPr lang="es-MX" sz="1400" smtClean="0">
                          <a:latin typeface="Verdana" panose="020B0604030504040204" pitchFamily="34" charset="0"/>
                          <a:ea typeface="Verdana" panose="020B0604030504040204" pitchFamily="34" charset="0"/>
                        </a:rPr>
                        <a:t>Drama</a:t>
                      </a:r>
                      <a:endParaRPr lang="es-MX" sz="1400">
                        <a:latin typeface="Verdana" panose="020B0604030504040204" pitchFamily="34" charset="0"/>
                        <a:ea typeface="Verdana" panose="020B0604030504040204" pitchFamily="34" charset="0"/>
                      </a:endParaRPr>
                    </a:p>
                  </a:txBody>
                  <a:tcPr vert="vert270" anchor="ctr"/>
                </a:tc>
                <a:tc>
                  <a:txBody>
                    <a:bodyPr/>
                    <a:lstStyle/>
                    <a:p>
                      <a:pPr algn="ctr"/>
                      <a:r>
                        <a:rPr lang="es-MX" sz="1400" smtClean="0">
                          <a:latin typeface="Verdana" panose="020B0604030504040204" pitchFamily="34" charset="0"/>
                          <a:ea typeface="Verdana" panose="020B0604030504040204" pitchFamily="34" charset="0"/>
                        </a:rPr>
                        <a:t>Sci-Fi</a:t>
                      </a:r>
                      <a:endParaRPr lang="es-MX" sz="1400">
                        <a:latin typeface="Verdana" panose="020B0604030504040204" pitchFamily="34" charset="0"/>
                        <a:ea typeface="Verdana" panose="020B0604030504040204" pitchFamily="34" charset="0"/>
                      </a:endParaRPr>
                    </a:p>
                  </a:txBody>
                  <a:tcPr vert="vert270" anchor="ctr"/>
                </a:tc>
              </a:tr>
              <a:tr h="993987">
                <a:tc>
                  <a:txBody>
                    <a:bodyPr/>
                    <a:lstStyle/>
                    <a:p>
                      <a:pPr algn="ct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latin typeface="Verdana" panose="020B0604030504040204" pitchFamily="34" charset="0"/>
                          <a:ea typeface="Verdana" panose="020B0604030504040204" pitchFamily="34" charset="0"/>
                        </a:rPr>
                        <a:t>0</a:t>
                      </a: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latin typeface="Verdana" panose="020B0604030504040204" pitchFamily="34" charset="0"/>
                          <a:ea typeface="Verdana" panose="020B0604030504040204" pitchFamily="34" charset="0"/>
                        </a:rPr>
                        <a:t>2</a:t>
                      </a: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2</a:t>
                      </a:r>
                      <a:endParaRPr lang="es-MX" sz="2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2</a:t>
                      </a:r>
                      <a:endParaRPr lang="es-MX" sz="2800">
                        <a:solidFill>
                          <a:schemeClr val="tx1"/>
                        </a:solidFill>
                        <a:latin typeface="Verdana" panose="020B0604030504040204" pitchFamily="34" charset="0"/>
                        <a:ea typeface="Verdana" panose="020B0604030504040204" pitchFamily="34" charset="0"/>
                      </a:endParaRPr>
                    </a:p>
                  </a:txBody>
                  <a:tcPr anchor="ctr"/>
                </a:tc>
              </a:tr>
              <a:tr h="993987">
                <a:tc>
                  <a:txBody>
                    <a:bodyPr/>
                    <a:lstStyle/>
                    <a:p>
                      <a:pPr algn="ct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latin typeface="Verdana" panose="020B0604030504040204" pitchFamily="34" charset="0"/>
                          <a:ea typeface="Verdana" panose="020B0604030504040204" pitchFamily="34" charset="0"/>
                        </a:rPr>
                        <a:t>10</a:t>
                      </a: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latin typeface="Verdana" panose="020B0604030504040204" pitchFamily="34" charset="0"/>
                          <a:ea typeface="Verdana" panose="020B0604030504040204" pitchFamily="34" charset="0"/>
                        </a:rPr>
                        <a:t>10</a:t>
                      </a: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10</a:t>
                      </a:r>
                      <a:endParaRPr lang="es-MX" sz="2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10</a:t>
                      </a:r>
                      <a:endParaRPr lang="es-MX" sz="2800">
                        <a:solidFill>
                          <a:schemeClr val="tx1"/>
                        </a:solidFill>
                        <a:latin typeface="Verdana" panose="020B0604030504040204" pitchFamily="34" charset="0"/>
                        <a:ea typeface="Verdana" panose="020B0604030504040204" pitchFamily="34" charset="0"/>
                      </a:endParaRPr>
                    </a:p>
                  </a:txBody>
                  <a:tcPr anchor="ctr"/>
                </a:tc>
              </a:tr>
              <a:tr h="993987">
                <a:tc>
                  <a:txBody>
                    <a:bodyPr/>
                    <a:lstStyle/>
                    <a:p>
                      <a:pPr algn="ct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latin typeface="Verdana" panose="020B0604030504040204" pitchFamily="34" charset="0"/>
                          <a:ea typeface="Verdana" panose="020B0604030504040204" pitchFamily="34" charset="0"/>
                        </a:rPr>
                        <a:t>8</a:t>
                      </a: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latin typeface="Verdana" panose="020B0604030504040204" pitchFamily="34" charset="0"/>
                          <a:ea typeface="Verdana" panose="020B0604030504040204" pitchFamily="34" charset="0"/>
                        </a:rPr>
                        <a:t>0</a:t>
                      </a: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8</a:t>
                      </a:r>
                      <a:endParaRPr lang="es-MX" sz="2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0</a:t>
                      </a:r>
                      <a:endParaRPr lang="es-MX" sz="2800">
                        <a:solidFill>
                          <a:schemeClr val="tx1"/>
                        </a:solidFill>
                        <a:latin typeface="Verdana" panose="020B0604030504040204" pitchFamily="34" charset="0"/>
                        <a:ea typeface="Verdana" panose="020B0604030504040204" pitchFamily="34" charset="0"/>
                      </a:endParaRPr>
                    </a:p>
                  </a:txBody>
                  <a:tcPr anchor="ctr"/>
                </a:tc>
              </a:tr>
            </a:tbl>
          </a:graphicData>
        </a:graphic>
      </p:graphicFrame>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931" y="2585166"/>
            <a:ext cx="803278" cy="803278"/>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0668" y="3597379"/>
            <a:ext cx="723771" cy="723771"/>
          </a:xfrm>
          <a:prstGeom prst="rect">
            <a:avLst/>
          </a:prstGeom>
        </p:spPr>
      </p:pic>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1439" y="4541225"/>
            <a:ext cx="752382" cy="752382"/>
          </a:xfrm>
          <a:prstGeom prst="rect">
            <a:avLst/>
          </a:prstGeom>
        </p:spPr>
      </p:pic>
      <p:sp>
        <p:nvSpPr>
          <p:cNvPr id="22" name="TextBox 21"/>
          <p:cNvSpPr txBox="1"/>
          <p:nvPr/>
        </p:nvSpPr>
        <p:spPr>
          <a:xfrm>
            <a:off x="8093120" y="2600787"/>
            <a:ext cx="1928541" cy="338554"/>
          </a:xfrm>
          <a:prstGeom prst="rect">
            <a:avLst/>
          </a:prstGeom>
          <a:noFill/>
        </p:spPr>
        <p:txBody>
          <a:bodyPr vert="horz" wrap="none" rtlCol="0">
            <a:spAutoFit/>
          </a:bodyPr>
          <a:lstStyle/>
          <a:p>
            <a:pPr algn="ctr"/>
            <a:r>
              <a:rPr lang="es-MX" sz="1600" smtClean="0">
                <a:latin typeface="Verdana" panose="020B0604030504040204" pitchFamily="34" charset="0"/>
                <a:ea typeface="Verdana" panose="020B0604030504040204" pitchFamily="34" charset="0"/>
              </a:rPr>
              <a:t>Perfil del Usuario</a:t>
            </a:r>
            <a:endParaRPr lang="es-MX" sz="1600">
              <a:latin typeface="Verdana" panose="020B0604030504040204" pitchFamily="34" charset="0"/>
              <a:ea typeface="Verdana" panose="020B0604030504040204" pitchFamily="34"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1711701793"/>
              </p:ext>
            </p:extLst>
          </p:nvPr>
        </p:nvGraphicFramePr>
        <p:xfrm>
          <a:off x="7007956" y="589501"/>
          <a:ext cx="3845220" cy="1987974"/>
        </p:xfrm>
        <a:graphic>
          <a:graphicData uri="http://schemas.openxmlformats.org/drawingml/2006/table">
            <a:tbl>
              <a:tblPr firstRow="1" bandRow="1">
                <a:tableStyleId>{5940675A-B579-460E-94D1-54222C63F5DA}</a:tableStyleId>
              </a:tblPr>
              <a:tblGrid>
                <a:gridCol w="769044"/>
                <a:gridCol w="769044"/>
                <a:gridCol w="769044"/>
                <a:gridCol w="769044"/>
                <a:gridCol w="769044"/>
              </a:tblGrid>
              <a:tr h="993987">
                <a:tc>
                  <a:txBody>
                    <a:bodyPr/>
                    <a:lstStyle/>
                    <a:p>
                      <a:pPr algn="ct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1400" smtClean="0">
                          <a:latin typeface="Verdana" panose="020B0604030504040204" pitchFamily="34" charset="0"/>
                          <a:ea typeface="Verdana" panose="020B0604030504040204" pitchFamily="34" charset="0"/>
                        </a:rPr>
                        <a:t>Comedia</a:t>
                      </a:r>
                      <a:endParaRPr lang="es-MX" sz="1400">
                        <a:latin typeface="Verdana" panose="020B0604030504040204" pitchFamily="34" charset="0"/>
                        <a:ea typeface="Verdana" panose="020B0604030504040204" pitchFamily="34" charset="0"/>
                      </a:endParaRPr>
                    </a:p>
                  </a:txBody>
                  <a:tcPr vert="vert270" anchor="ctr"/>
                </a:tc>
                <a:tc>
                  <a:txBody>
                    <a:bodyPr/>
                    <a:lstStyle/>
                    <a:p>
                      <a:pPr algn="ctr"/>
                      <a:r>
                        <a:rPr lang="es-MX" sz="1400" smtClean="0">
                          <a:latin typeface="Verdana" panose="020B0604030504040204" pitchFamily="34" charset="0"/>
                          <a:ea typeface="Verdana" panose="020B0604030504040204" pitchFamily="34" charset="0"/>
                        </a:rPr>
                        <a:t>Aventura</a:t>
                      </a:r>
                      <a:endParaRPr lang="es-MX" sz="1400">
                        <a:latin typeface="Verdana" panose="020B0604030504040204" pitchFamily="34" charset="0"/>
                        <a:ea typeface="Verdana" panose="020B0604030504040204" pitchFamily="34" charset="0"/>
                      </a:endParaRPr>
                    </a:p>
                  </a:txBody>
                  <a:tcPr vert="vert270" anchor="ctr"/>
                </a:tc>
                <a:tc>
                  <a:txBody>
                    <a:bodyPr/>
                    <a:lstStyle/>
                    <a:p>
                      <a:pPr algn="ctr"/>
                      <a:r>
                        <a:rPr lang="es-MX" sz="1400" smtClean="0">
                          <a:latin typeface="Verdana" panose="020B0604030504040204" pitchFamily="34" charset="0"/>
                          <a:ea typeface="Verdana" panose="020B0604030504040204" pitchFamily="34" charset="0"/>
                        </a:rPr>
                        <a:t>Drama</a:t>
                      </a:r>
                      <a:endParaRPr lang="es-MX" sz="1400">
                        <a:latin typeface="Verdana" panose="020B0604030504040204" pitchFamily="34" charset="0"/>
                        <a:ea typeface="Verdana" panose="020B0604030504040204" pitchFamily="34" charset="0"/>
                      </a:endParaRPr>
                    </a:p>
                  </a:txBody>
                  <a:tcPr vert="vert270" anchor="ctr"/>
                </a:tc>
                <a:tc>
                  <a:txBody>
                    <a:bodyPr/>
                    <a:lstStyle/>
                    <a:p>
                      <a:pPr algn="ctr"/>
                      <a:r>
                        <a:rPr lang="es-MX" sz="1400" smtClean="0">
                          <a:latin typeface="Verdana" panose="020B0604030504040204" pitchFamily="34" charset="0"/>
                          <a:ea typeface="Verdana" panose="020B0604030504040204" pitchFamily="34" charset="0"/>
                        </a:rPr>
                        <a:t>Sci-Fi</a:t>
                      </a:r>
                      <a:endParaRPr lang="es-MX" sz="1400">
                        <a:latin typeface="Verdana" panose="020B0604030504040204" pitchFamily="34" charset="0"/>
                        <a:ea typeface="Verdana" panose="020B0604030504040204" pitchFamily="34" charset="0"/>
                      </a:endParaRPr>
                    </a:p>
                  </a:txBody>
                  <a:tcPr vert="vert270" anchor="ctr"/>
                </a:tc>
              </a:tr>
              <a:tr h="993987">
                <a:tc>
                  <a:txBody>
                    <a:bodyPr/>
                    <a:lstStyle/>
                    <a:p>
                      <a:pPr algn="ct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latin typeface="Verdana" panose="020B0604030504040204" pitchFamily="34" charset="0"/>
                          <a:ea typeface="Verdana" panose="020B0604030504040204" pitchFamily="34" charset="0"/>
                        </a:rPr>
                        <a:t>18</a:t>
                      </a: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latin typeface="Verdana" panose="020B0604030504040204" pitchFamily="34" charset="0"/>
                          <a:ea typeface="Verdana" panose="020B0604030504040204" pitchFamily="34" charset="0"/>
                        </a:rPr>
                        <a:t>12</a:t>
                      </a: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20</a:t>
                      </a:r>
                      <a:endParaRPr lang="es-MX" sz="2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2800" smtClean="0">
                          <a:solidFill>
                            <a:schemeClr val="tx1"/>
                          </a:solidFill>
                          <a:latin typeface="Verdana" panose="020B0604030504040204" pitchFamily="34" charset="0"/>
                          <a:ea typeface="Verdana" panose="020B0604030504040204" pitchFamily="34" charset="0"/>
                        </a:rPr>
                        <a:t>10</a:t>
                      </a:r>
                      <a:endParaRPr lang="es-MX" sz="2800">
                        <a:solidFill>
                          <a:schemeClr val="tx1"/>
                        </a:solidFill>
                        <a:latin typeface="Verdana" panose="020B0604030504040204" pitchFamily="34" charset="0"/>
                        <a:ea typeface="Verdana" panose="020B0604030504040204" pitchFamily="34" charset="0"/>
                      </a:endParaRPr>
                    </a:p>
                  </a:txBody>
                  <a:tcPr anchor="ctr"/>
                </a:tc>
              </a:tr>
            </a:tbl>
          </a:graphicData>
        </a:graphic>
      </p:graphicFrame>
      <p:pic>
        <p:nvPicPr>
          <p:cNvPr id="27" name="Picture 26"/>
          <p:cNvPicPr>
            <a:picLocks noChangeAspect="1"/>
          </p:cNvPicPr>
          <p:nvPr/>
        </p:nvPicPr>
        <p:blipFill>
          <a:blip r:embed="rId6"/>
          <a:stretch>
            <a:fillRect/>
          </a:stretch>
        </p:blipFill>
        <p:spPr>
          <a:xfrm>
            <a:off x="7132814" y="1726134"/>
            <a:ext cx="637223" cy="714375"/>
          </a:xfrm>
          <a:prstGeom prst="rect">
            <a:avLst/>
          </a:prstGeom>
        </p:spPr>
      </p:pic>
      <p:sp>
        <p:nvSpPr>
          <p:cNvPr id="29" name="TextBox 28"/>
          <p:cNvSpPr txBox="1"/>
          <p:nvPr/>
        </p:nvSpPr>
        <p:spPr>
          <a:xfrm>
            <a:off x="7406195" y="6047927"/>
            <a:ext cx="3287888" cy="338554"/>
          </a:xfrm>
          <a:prstGeom prst="rect">
            <a:avLst/>
          </a:prstGeom>
          <a:noFill/>
        </p:spPr>
        <p:txBody>
          <a:bodyPr vert="horz" wrap="none" rtlCol="0">
            <a:spAutoFit/>
          </a:bodyPr>
          <a:lstStyle/>
          <a:p>
            <a:pPr algn="ctr"/>
            <a:r>
              <a:rPr lang="es-MX" sz="1600" smtClean="0">
                <a:latin typeface="Verdana" panose="020B0604030504040204" pitchFamily="34" charset="0"/>
                <a:ea typeface="Verdana" panose="020B0604030504040204" pitchFamily="34" charset="0"/>
              </a:rPr>
              <a:t>Perfil del Usuario Normalizado</a:t>
            </a:r>
            <a:endParaRPr lang="es-MX" sz="1600">
              <a:latin typeface="Verdana" panose="020B0604030504040204" pitchFamily="34" charset="0"/>
              <a:ea typeface="Verdana" panose="020B0604030504040204" pitchFamily="34"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1513843518"/>
              </p:ext>
            </p:extLst>
          </p:nvPr>
        </p:nvGraphicFramePr>
        <p:xfrm>
          <a:off x="7000701" y="4036641"/>
          <a:ext cx="3845220" cy="1987974"/>
        </p:xfrm>
        <a:graphic>
          <a:graphicData uri="http://schemas.openxmlformats.org/drawingml/2006/table">
            <a:tbl>
              <a:tblPr firstRow="1" bandRow="1">
                <a:tableStyleId>{5940675A-B579-460E-94D1-54222C63F5DA}</a:tableStyleId>
              </a:tblPr>
              <a:tblGrid>
                <a:gridCol w="769044"/>
                <a:gridCol w="769044"/>
                <a:gridCol w="769044"/>
                <a:gridCol w="769044"/>
                <a:gridCol w="769044"/>
              </a:tblGrid>
              <a:tr h="993987">
                <a:tc>
                  <a:txBody>
                    <a:bodyPr/>
                    <a:lstStyle/>
                    <a:p>
                      <a:pPr algn="ct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1400" smtClean="0">
                          <a:latin typeface="Verdana" panose="020B0604030504040204" pitchFamily="34" charset="0"/>
                          <a:ea typeface="Verdana" panose="020B0604030504040204" pitchFamily="34" charset="0"/>
                        </a:rPr>
                        <a:t>Comedia</a:t>
                      </a:r>
                      <a:endParaRPr lang="es-MX" sz="1400">
                        <a:latin typeface="Verdana" panose="020B0604030504040204" pitchFamily="34" charset="0"/>
                        <a:ea typeface="Verdana" panose="020B0604030504040204" pitchFamily="34" charset="0"/>
                      </a:endParaRPr>
                    </a:p>
                  </a:txBody>
                  <a:tcPr vert="vert270" anchor="ctr"/>
                </a:tc>
                <a:tc>
                  <a:txBody>
                    <a:bodyPr/>
                    <a:lstStyle/>
                    <a:p>
                      <a:pPr algn="ctr"/>
                      <a:r>
                        <a:rPr lang="es-MX" sz="1400" smtClean="0">
                          <a:latin typeface="Verdana" panose="020B0604030504040204" pitchFamily="34" charset="0"/>
                          <a:ea typeface="Verdana" panose="020B0604030504040204" pitchFamily="34" charset="0"/>
                        </a:rPr>
                        <a:t>Aventura</a:t>
                      </a:r>
                      <a:endParaRPr lang="es-MX" sz="1400">
                        <a:latin typeface="Verdana" panose="020B0604030504040204" pitchFamily="34" charset="0"/>
                        <a:ea typeface="Verdana" panose="020B0604030504040204" pitchFamily="34" charset="0"/>
                      </a:endParaRPr>
                    </a:p>
                  </a:txBody>
                  <a:tcPr vert="vert270" anchor="ctr"/>
                </a:tc>
                <a:tc>
                  <a:txBody>
                    <a:bodyPr/>
                    <a:lstStyle/>
                    <a:p>
                      <a:pPr algn="ctr"/>
                      <a:r>
                        <a:rPr lang="es-MX" sz="1400" smtClean="0">
                          <a:latin typeface="Verdana" panose="020B0604030504040204" pitchFamily="34" charset="0"/>
                          <a:ea typeface="Verdana" panose="020B0604030504040204" pitchFamily="34" charset="0"/>
                        </a:rPr>
                        <a:t>Drama</a:t>
                      </a:r>
                      <a:endParaRPr lang="es-MX" sz="1400">
                        <a:latin typeface="Verdana" panose="020B0604030504040204" pitchFamily="34" charset="0"/>
                        <a:ea typeface="Verdana" panose="020B0604030504040204" pitchFamily="34" charset="0"/>
                      </a:endParaRPr>
                    </a:p>
                  </a:txBody>
                  <a:tcPr vert="vert270" anchor="ctr"/>
                </a:tc>
                <a:tc>
                  <a:txBody>
                    <a:bodyPr/>
                    <a:lstStyle/>
                    <a:p>
                      <a:pPr algn="ctr"/>
                      <a:r>
                        <a:rPr lang="es-MX" sz="1400" smtClean="0">
                          <a:latin typeface="Verdana" panose="020B0604030504040204" pitchFamily="34" charset="0"/>
                          <a:ea typeface="Verdana" panose="020B0604030504040204" pitchFamily="34" charset="0"/>
                        </a:rPr>
                        <a:t>Sci-Fi</a:t>
                      </a:r>
                      <a:endParaRPr lang="es-MX" sz="1400">
                        <a:latin typeface="Verdana" panose="020B0604030504040204" pitchFamily="34" charset="0"/>
                        <a:ea typeface="Verdana" panose="020B0604030504040204" pitchFamily="34" charset="0"/>
                      </a:endParaRPr>
                    </a:p>
                  </a:txBody>
                  <a:tcPr vert="vert270" anchor="ctr"/>
                </a:tc>
              </a:tr>
              <a:tr h="993987">
                <a:tc>
                  <a:txBody>
                    <a:bodyPr/>
                    <a:lstStyle/>
                    <a:p>
                      <a:pPr algn="ctr"/>
                      <a:endParaRPr lang="es-MX" sz="2800">
                        <a:latin typeface="Verdana" panose="020B0604030504040204" pitchFamily="34" charset="0"/>
                        <a:ea typeface="Verdana" panose="020B0604030504040204" pitchFamily="34" charset="0"/>
                      </a:endParaRPr>
                    </a:p>
                  </a:txBody>
                  <a:tcPr anchor="ctr"/>
                </a:tc>
                <a:tc>
                  <a:txBody>
                    <a:bodyPr/>
                    <a:lstStyle/>
                    <a:p>
                      <a:pPr algn="ctr"/>
                      <a:r>
                        <a:rPr lang="es-MX" sz="2000" smtClean="0">
                          <a:latin typeface="Verdana" panose="020B0604030504040204" pitchFamily="34" charset="0"/>
                          <a:ea typeface="Verdana" panose="020B0604030504040204" pitchFamily="34" charset="0"/>
                        </a:rPr>
                        <a:t>0.3</a:t>
                      </a:r>
                      <a:endParaRPr lang="es-MX" sz="2000">
                        <a:latin typeface="Verdana" panose="020B0604030504040204" pitchFamily="34" charset="0"/>
                        <a:ea typeface="Verdana" panose="020B0604030504040204" pitchFamily="34" charset="0"/>
                      </a:endParaRPr>
                    </a:p>
                  </a:txBody>
                  <a:tcPr anchor="ctr"/>
                </a:tc>
                <a:tc>
                  <a:txBody>
                    <a:bodyPr/>
                    <a:lstStyle/>
                    <a:p>
                      <a:pPr algn="ctr"/>
                      <a:r>
                        <a:rPr lang="es-MX" sz="2000" smtClean="0">
                          <a:latin typeface="Verdana" panose="020B0604030504040204" pitchFamily="34" charset="0"/>
                          <a:ea typeface="Verdana" panose="020B0604030504040204" pitchFamily="34" charset="0"/>
                        </a:rPr>
                        <a:t>0.2</a:t>
                      </a:r>
                      <a:endParaRPr lang="es-MX" sz="2000">
                        <a:latin typeface="Verdana" panose="020B0604030504040204" pitchFamily="34" charset="0"/>
                        <a:ea typeface="Verdana" panose="020B0604030504040204" pitchFamily="34" charset="0"/>
                      </a:endParaRPr>
                    </a:p>
                  </a:txBody>
                  <a:tcPr anchor="ctr"/>
                </a:tc>
                <a:tc>
                  <a:txBody>
                    <a:bodyPr/>
                    <a:lstStyle/>
                    <a:p>
                      <a:pPr algn="ctr"/>
                      <a:r>
                        <a:rPr lang="es-MX" sz="2000" smtClean="0">
                          <a:solidFill>
                            <a:schemeClr val="tx1"/>
                          </a:solidFill>
                          <a:latin typeface="Verdana" panose="020B0604030504040204" pitchFamily="34" charset="0"/>
                          <a:ea typeface="Verdana" panose="020B0604030504040204" pitchFamily="34" charset="0"/>
                        </a:rPr>
                        <a:t>0.33</a:t>
                      </a:r>
                      <a:endParaRPr lang="es-MX" sz="20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2000" smtClean="0">
                          <a:solidFill>
                            <a:schemeClr val="tx1"/>
                          </a:solidFill>
                          <a:latin typeface="Verdana" panose="020B0604030504040204" pitchFamily="34" charset="0"/>
                          <a:ea typeface="Verdana" panose="020B0604030504040204" pitchFamily="34" charset="0"/>
                        </a:rPr>
                        <a:t>0.16</a:t>
                      </a:r>
                      <a:endParaRPr lang="es-MX" sz="2000">
                        <a:solidFill>
                          <a:schemeClr val="tx1"/>
                        </a:solidFill>
                        <a:latin typeface="Verdana" panose="020B0604030504040204" pitchFamily="34" charset="0"/>
                        <a:ea typeface="Verdana" panose="020B0604030504040204" pitchFamily="34" charset="0"/>
                      </a:endParaRPr>
                    </a:p>
                  </a:txBody>
                  <a:tcPr anchor="ctr"/>
                </a:tc>
              </a:tr>
            </a:tbl>
          </a:graphicData>
        </a:graphic>
      </p:graphicFrame>
      <p:pic>
        <p:nvPicPr>
          <p:cNvPr id="33" name="Picture 32"/>
          <p:cNvPicPr>
            <a:picLocks noChangeAspect="1"/>
          </p:cNvPicPr>
          <p:nvPr/>
        </p:nvPicPr>
        <p:blipFill>
          <a:blip r:embed="rId6"/>
          <a:stretch>
            <a:fillRect/>
          </a:stretch>
        </p:blipFill>
        <p:spPr>
          <a:xfrm>
            <a:off x="7125559" y="5173274"/>
            <a:ext cx="637223" cy="714375"/>
          </a:xfrm>
          <a:prstGeom prst="rect">
            <a:avLst/>
          </a:prstGeom>
        </p:spPr>
      </p:pic>
      <p:cxnSp>
        <p:nvCxnSpPr>
          <p:cNvPr id="34" name="Straight Arrow Connector 33"/>
          <p:cNvCxnSpPr/>
          <p:nvPr/>
        </p:nvCxnSpPr>
        <p:spPr>
          <a:xfrm>
            <a:off x="5354478" y="1685587"/>
            <a:ext cx="1365248" cy="0"/>
          </a:xfrm>
          <a:prstGeom prst="straightConnector1">
            <a:avLst/>
          </a:prstGeom>
          <a:ln w="38100">
            <a:solidFill>
              <a:srgbClr val="FF08A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818658" y="1502006"/>
            <a:ext cx="360045" cy="360045"/>
          </a:xfrm>
          <a:prstGeom prst="ellipse">
            <a:avLst/>
          </a:prstGeom>
          <a:solidFill>
            <a:srgbClr val="FF08A1"/>
          </a:solidFill>
          <a:ln>
            <a:solidFill>
              <a:srgbClr val="FF08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mtClean="0"/>
              <a:t>Σ</a:t>
            </a:r>
            <a:endParaRPr lang="el-GR"/>
          </a:p>
        </p:txBody>
      </p:sp>
      <p:cxnSp>
        <p:nvCxnSpPr>
          <p:cNvPr id="37" name="Straight Arrow Connector 36"/>
          <p:cNvCxnSpPr/>
          <p:nvPr/>
        </p:nvCxnSpPr>
        <p:spPr>
          <a:xfrm>
            <a:off x="9075174" y="3091543"/>
            <a:ext cx="0" cy="851180"/>
          </a:xfrm>
          <a:prstGeom prst="straightConnector1">
            <a:avLst/>
          </a:prstGeom>
          <a:ln w="38100">
            <a:solidFill>
              <a:srgbClr val="FF08A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2316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 xmlns:a16="http://schemas.microsoft.com/office/drawing/2014/main" id="{A4C3222E-FBA0-4E32-958E-0C318683B9C4}"/>
              </a:ext>
            </a:extLst>
          </p:cNvPr>
          <p:cNvSpPr>
            <a:spLocks noGrp="1"/>
          </p:cNvSpPr>
          <p:nvPr>
            <p:ph type="sldNum" sz="quarter" idx="4"/>
          </p:nvPr>
        </p:nvSpPr>
        <p:spPr/>
        <p:txBody>
          <a:bodyPr/>
          <a:lstStyle/>
          <a:p>
            <a:fld id="{3001B662-679B-4735-B843-DEB01F2791B5}" type="slidenum">
              <a:rPr lang="es-MX" smtClean="0"/>
              <a:pPr/>
              <a:t>22</a:t>
            </a:fld>
            <a:endParaRPr lang="es-MX"/>
          </a:p>
        </p:txBody>
      </p:sp>
      <p:sp>
        <p:nvSpPr>
          <p:cNvPr id="4" name="Título 3">
            <a:extLst>
              <a:ext uri="{FF2B5EF4-FFF2-40B4-BE49-F238E27FC236}">
                <a16:creationId xmlns="" xmlns:a16="http://schemas.microsoft.com/office/drawing/2014/main" id="{FF69BD2A-2824-430D-882F-D34D1A3DBA33}"/>
              </a:ext>
            </a:extLst>
          </p:cNvPr>
          <p:cNvSpPr>
            <a:spLocks noGrp="1"/>
          </p:cNvSpPr>
          <p:nvPr>
            <p:ph type="title"/>
          </p:nvPr>
        </p:nvSpPr>
        <p:spPr/>
        <p:txBody>
          <a:bodyPr/>
          <a:lstStyle/>
          <a:p>
            <a:r>
              <a:rPr lang="es-MX" smtClean="0"/>
              <a:t>Ponderando los Géneros</a:t>
            </a:r>
            <a:endParaRPr lang="es-MX"/>
          </a:p>
        </p:txBody>
      </p:sp>
      <p:graphicFrame>
        <p:nvGraphicFramePr>
          <p:cNvPr id="24" name="Table 23"/>
          <p:cNvGraphicFramePr>
            <a:graphicFrameLocks noGrp="1"/>
          </p:cNvGraphicFramePr>
          <p:nvPr>
            <p:extLst>
              <p:ext uri="{D42A27DB-BD31-4B8C-83A1-F6EECF244321}">
                <p14:modId xmlns:p14="http://schemas.microsoft.com/office/powerpoint/2010/main" val="240355071"/>
              </p:ext>
            </p:extLst>
          </p:nvPr>
        </p:nvGraphicFramePr>
        <p:xfrm>
          <a:off x="540052" y="1156990"/>
          <a:ext cx="3781585" cy="1568033"/>
        </p:xfrm>
        <a:graphic>
          <a:graphicData uri="http://schemas.openxmlformats.org/drawingml/2006/table">
            <a:tbl>
              <a:tblPr firstRow="1" bandRow="1">
                <a:tableStyleId>{5940675A-B579-460E-94D1-54222C63F5DA}</a:tableStyleId>
              </a:tblPr>
              <a:tblGrid>
                <a:gridCol w="756317"/>
                <a:gridCol w="756317"/>
                <a:gridCol w="756317"/>
                <a:gridCol w="756317"/>
                <a:gridCol w="756317"/>
              </a:tblGrid>
              <a:tr h="947578">
                <a:tc>
                  <a:txBody>
                    <a:bodyPr/>
                    <a:lstStyle/>
                    <a:p>
                      <a:pPr algn="ct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400" smtClean="0">
                          <a:latin typeface="Verdana" panose="020B0604030504040204" pitchFamily="34" charset="0"/>
                          <a:ea typeface="Verdana" panose="020B0604030504040204" pitchFamily="34" charset="0"/>
                        </a:rPr>
                        <a:t>Comedia</a:t>
                      </a:r>
                      <a:endParaRPr lang="es-MX" sz="1400">
                        <a:latin typeface="Verdana" panose="020B0604030504040204" pitchFamily="34" charset="0"/>
                        <a:ea typeface="Verdana" panose="020B0604030504040204" pitchFamily="34"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400" smtClean="0">
                          <a:solidFill>
                            <a:schemeClr val="tx1"/>
                          </a:solidFill>
                          <a:latin typeface="Verdana" panose="020B0604030504040204" pitchFamily="34" charset="0"/>
                          <a:ea typeface="Verdana" panose="020B0604030504040204" pitchFamily="34" charset="0"/>
                        </a:rPr>
                        <a:t>Aventura</a:t>
                      </a:r>
                      <a:endParaRPr lang="es-MX" sz="1400">
                        <a:solidFill>
                          <a:schemeClr val="tx1"/>
                        </a:solidFill>
                        <a:latin typeface="Verdana" panose="020B0604030504040204" pitchFamily="34" charset="0"/>
                        <a:ea typeface="Verdana" panose="020B0604030504040204" pitchFamily="34" charset="0"/>
                      </a:endParaRPr>
                    </a:p>
                  </a:txBody>
                  <a:tcPr vert="vert270" anchor="ctr">
                    <a:lnL w="12700" cap="flat" cmpd="sng" algn="ctr">
                      <a:solidFill>
                        <a:schemeClr val="tx1"/>
                      </a:solidFill>
                      <a:prstDash val="solid"/>
                      <a:round/>
                      <a:headEnd type="none" w="med" len="med"/>
                      <a:tailEnd type="none" w="med" len="med"/>
                    </a:lnL>
                  </a:tcPr>
                </a:tc>
                <a:tc>
                  <a:txBody>
                    <a:bodyPr/>
                    <a:lstStyle/>
                    <a:p>
                      <a:pPr algn="ctr"/>
                      <a:r>
                        <a:rPr lang="es-MX" sz="1400" smtClean="0">
                          <a:solidFill>
                            <a:schemeClr val="tx1"/>
                          </a:solidFill>
                          <a:latin typeface="Verdana" panose="020B0604030504040204" pitchFamily="34" charset="0"/>
                          <a:ea typeface="Verdana" panose="020B0604030504040204" pitchFamily="34" charset="0"/>
                        </a:rPr>
                        <a:t>Drama</a:t>
                      </a:r>
                      <a:endParaRPr lang="es-MX" sz="1400">
                        <a:solidFill>
                          <a:schemeClr val="tx1"/>
                        </a:solidFill>
                        <a:latin typeface="Verdana" panose="020B0604030504040204" pitchFamily="34" charset="0"/>
                        <a:ea typeface="Verdana" panose="020B0604030504040204" pitchFamily="34" charset="0"/>
                      </a:endParaRPr>
                    </a:p>
                  </a:txBody>
                  <a:tcPr vert="vert270" anchor="ctr"/>
                </a:tc>
                <a:tc>
                  <a:txBody>
                    <a:bodyPr/>
                    <a:lstStyle/>
                    <a:p>
                      <a:pPr algn="ctr"/>
                      <a:r>
                        <a:rPr lang="es-MX" sz="1400" smtClean="0">
                          <a:solidFill>
                            <a:schemeClr val="tx1"/>
                          </a:solidFill>
                          <a:latin typeface="Verdana" panose="020B0604030504040204" pitchFamily="34" charset="0"/>
                          <a:ea typeface="Verdana" panose="020B0604030504040204" pitchFamily="34" charset="0"/>
                        </a:rPr>
                        <a:t>Sci-Fi</a:t>
                      </a:r>
                      <a:endParaRPr lang="es-MX" sz="1400">
                        <a:solidFill>
                          <a:schemeClr val="tx1"/>
                        </a:solidFill>
                        <a:latin typeface="Verdana" panose="020B0604030504040204" pitchFamily="34" charset="0"/>
                        <a:ea typeface="Verdana" panose="020B0604030504040204" pitchFamily="34" charset="0"/>
                      </a:endParaRPr>
                    </a:p>
                  </a:txBody>
                  <a:tcPr vert="vert270" anchor="ctr"/>
                </a:tc>
              </a:tr>
              <a:tr h="620455">
                <a:tc>
                  <a:txBody>
                    <a:bodyPr/>
                    <a:lstStyle/>
                    <a:p>
                      <a:pPr algn="ct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800" smtClean="0">
                          <a:latin typeface="Verdana" panose="020B0604030504040204" pitchFamily="34" charset="0"/>
                          <a:ea typeface="Verdana" panose="020B0604030504040204" pitchFamily="34" charset="0"/>
                        </a:rPr>
                        <a:t>0.3</a:t>
                      </a: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800" smtClean="0">
                          <a:solidFill>
                            <a:schemeClr val="tx1"/>
                          </a:solidFill>
                          <a:latin typeface="Verdana" panose="020B0604030504040204" pitchFamily="34" charset="0"/>
                          <a:ea typeface="Verdana" panose="020B0604030504040204" pitchFamily="34" charset="0"/>
                        </a:rPr>
                        <a:t>0.2</a:t>
                      </a:r>
                      <a:endParaRPr lang="es-MX" sz="1800">
                        <a:solidFill>
                          <a:schemeClr val="tx1"/>
                        </a:solidFill>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r>
                        <a:rPr lang="es-MX" sz="1800" smtClean="0">
                          <a:solidFill>
                            <a:schemeClr val="tx1"/>
                          </a:solidFill>
                          <a:latin typeface="Verdana" panose="020B0604030504040204" pitchFamily="34" charset="0"/>
                          <a:ea typeface="Verdana" panose="020B0604030504040204" pitchFamily="34" charset="0"/>
                        </a:rPr>
                        <a:t>0.33</a:t>
                      </a:r>
                      <a:endParaRPr lang="es-MX" sz="1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1400" smtClean="0">
                          <a:solidFill>
                            <a:schemeClr val="tx1"/>
                          </a:solidFill>
                          <a:latin typeface="Verdana" panose="020B0604030504040204" pitchFamily="34" charset="0"/>
                          <a:ea typeface="Verdana" panose="020B0604030504040204" pitchFamily="34" charset="0"/>
                        </a:rPr>
                        <a:t>0.16</a:t>
                      </a:r>
                      <a:endParaRPr lang="es-MX" sz="1400">
                        <a:solidFill>
                          <a:schemeClr val="tx1"/>
                        </a:solidFill>
                        <a:latin typeface="Verdana" panose="020B0604030504040204" pitchFamily="34" charset="0"/>
                        <a:ea typeface="Verdana" panose="020B0604030504040204" pitchFamily="34" charset="0"/>
                      </a:endParaRPr>
                    </a:p>
                  </a:txBody>
                  <a:tcPr anchor="ctr"/>
                </a:tc>
              </a:tr>
            </a:tbl>
          </a:graphicData>
        </a:graphic>
      </p:graphicFrame>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047" y="4527559"/>
            <a:ext cx="744565" cy="465353"/>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5840" y="5153609"/>
            <a:ext cx="430788" cy="430788"/>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192" y="5767510"/>
            <a:ext cx="490462" cy="490462"/>
          </a:xfrm>
          <a:prstGeom prst="rect">
            <a:avLst/>
          </a:prstGeom>
        </p:spPr>
      </p:pic>
      <p:pic>
        <p:nvPicPr>
          <p:cNvPr id="30" name="Picture 29"/>
          <p:cNvPicPr>
            <a:picLocks noChangeAspect="1"/>
          </p:cNvPicPr>
          <p:nvPr/>
        </p:nvPicPr>
        <p:blipFill>
          <a:blip r:embed="rId6"/>
          <a:stretch>
            <a:fillRect/>
          </a:stretch>
        </p:blipFill>
        <p:spPr>
          <a:xfrm>
            <a:off x="701326" y="2158076"/>
            <a:ext cx="430788" cy="482944"/>
          </a:xfrm>
          <a:prstGeom prst="rect">
            <a:avLst/>
          </a:prstGeom>
        </p:spPr>
      </p:pic>
      <p:graphicFrame>
        <p:nvGraphicFramePr>
          <p:cNvPr id="31" name="Table 30"/>
          <p:cNvGraphicFramePr>
            <a:graphicFrameLocks noGrp="1"/>
          </p:cNvGraphicFramePr>
          <p:nvPr>
            <p:extLst>
              <p:ext uri="{D42A27DB-BD31-4B8C-83A1-F6EECF244321}">
                <p14:modId xmlns:p14="http://schemas.microsoft.com/office/powerpoint/2010/main" val="2609277963"/>
              </p:ext>
            </p:extLst>
          </p:nvPr>
        </p:nvGraphicFramePr>
        <p:xfrm>
          <a:off x="540052" y="3493974"/>
          <a:ext cx="3781585" cy="2823458"/>
        </p:xfrm>
        <a:graphic>
          <a:graphicData uri="http://schemas.openxmlformats.org/drawingml/2006/table">
            <a:tbl>
              <a:tblPr firstRow="1" bandRow="1">
                <a:tableStyleId>{5940675A-B579-460E-94D1-54222C63F5DA}</a:tableStyleId>
              </a:tblPr>
              <a:tblGrid>
                <a:gridCol w="756317"/>
                <a:gridCol w="756317"/>
                <a:gridCol w="756317"/>
                <a:gridCol w="756317"/>
                <a:gridCol w="756317"/>
              </a:tblGrid>
              <a:tr h="962093">
                <a:tc>
                  <a:txBody>
                    <a:bodyPr/>
                    <a:lstStyle/>
                    <a:p>
                      <a:pPr algn="ct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400" smtClean="0">
                          <a:latin typeface="Verdana" panose="020B0604030504040204" pitchFamily="34" charset="0"/>
                          <a:ea typeface="Verdana" panose="020B0604030504040204" pitchFamily="34" charset="0"/>
                        </a:rPr>
                        <a:t>Comedia</a:t>
                      </a:r>
                      <a:endParaRPr lang="es-MX" sz="1400">
                        <a:latin typeface="Verdana" panose="020B0604030504040204" pitchFamily="34" charset="0"/>
                        <a:ea typeface="Verdana" panose="020B0604030504040204" pitchFamily="34"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400" smtClean="0">
                          <a:solidFill>
                            <a:schemeClr val="tx1"/>
                          </a:solidFill>
                          <a:latin typeface="Verdana" panose="020B0604030504040204" pitchFamily="34" charset="0"/>
                          <a:ea typeface="Verdana" panose="020B0604030504040204" pitchFamily="34" charset="0"/>
                        </a:rPr>
                        <a:t>Aventura</a:t>
                      </a:r>
                      <a:endParaRPr lang="es-MX" sz="1400">
                        <a:solidFill>
                          <a:schemeClr val="tx1"/>
                        </a:solidFill>
                        <a:latin typeface="Verdana" panose="020B0604030504040204" pitchFamily="34" charset="0"/>
                        <a:ea typeface="Verdana" panose="020B0604030504040204" pitchFamily="34" charset="0"/>
                      </a:endParaRPr>
                    </a:p>
                  </a:txBody>
                  <a:tcPr vert="vert270" anchor="ctr">
                    <a:lnL w="12700" cap="flat" cmpd="sng" algn="ctr">
                      <a:solidFill>
                        <a:schemeClr val="tx1"/>
                      </a:solidFill>
                      <a:prstDash val="solid"/>
                      <a:round/>
                      <a:headEnd type="none" w="med" len="med"/>
                      <a:tailEnd type="none" w="med" len="med"/>
                    </a:lnL>
                  </a:tcPr>
                </a:tc>
                <a:tc>
                  <a:txBody>
                    <a:bodyPr/>
                    <a:lstStyle/>
                    <a:p>
                      <a:pPr algn="ctr"/>
                      <a:r>
                        <a:rPr lang="es-MX" sz="1400" smtClean="0">
                          <a:solidFill>
                            <a:schemeClr val="tx1"/>
                          </a:solidFill>
                          <a:latin typeface="Verdana" panose="020B0604030504040204" pitchFamily="34" charset="0"/>
                          <a:ea typeface="Verdana" panose="020B0604030504040204" pitchFamily="34" charset="0"/>
                        </a:rPr>
                        <a:t>Drama</a:t>
                      </a:r>
                      <a:endParaRPr lang="es-MX" sz="1400">
                        <a:solidFill>
                          <a:schemeClr val="tx1"/>
                        </a:solidFill>
                        <a:latin typeface="Verdana" panose="020B0604030504040204" pitchFamily="34" charset="0"/>
                        <a:ea typeface="Verdana" panose="020B0604030504040204" pitchFamily="34" charset="0"/>
                      </a:endParaRPr>
                    </a:p>
                  </a:txBody>
                  <a:tcPr vert="vert270" anchor="ctr"/>
                </a:tc>
                <a:tc>
                  <a:txBody>
                    <a:bodyPr/>
                    <a:lstStyle/>
                    <a:p>
                      <a:pPr algn="ctr"/>
                      <a:r>
                        <a:rPr lang="es-MX" sz="1400" smtClean="0">
                          <a:solidFill>
                            <a:schemeClr val="tx1"/>
                          </a:solidFill>
                          <a:latin typeface="Verdana" panose="020B0604030504040204" pitchFamily="34" charset="0"/>
                          <a:ea typeface="Verdana" panose="020B0604030504040204" pitchFamily="34" charset="0"/>
                        </a:rPr>
                        <a:t>Sci-Fi</a:t>
                      </a:r>
                      <a:endParaRPr lang="es-MX" sz="1400">
                        <a:solidFill>
                          <a:schemeClr val="tx1"/>
                        </a:solidFill>
                        <a:latin typeface="Verdana" panose="020B0604030504040204" pitchFamily="34" charset="0"/>
                        <a:ea typeface="Verdana" panose="020B0604030504040204" pitchFamily="34" charset="0"/>
                      </a:endParaRPr>
                    </a:p>
                  </a:txBody>
                  <a:tcPr vert="vert270" anchor="ctr"/>
                </a:tc>
              </a:tr>
              <a:tr h="620455">
                <a:tc>
                  <a:txBody>
                    <a:bodyPr/>
                    <a:lstStyle/>
                    <a:p>
                      <a:pPr algn="ct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800" smtClean="0">
                          <a:latin typeface="Verdana" panose="020B0604030504040204" pitchFamily="34" charset="0"/>
                          <a:ea typeface="Verdana" panose="020B0604030504040204" pitchFamily="34" charset="0"/>
                        </a:rPr>
                        <a:t>1</a:t>
                      </a: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800" smtClean="0">
                          <a:solidFill>
                            <a:schemeClr val="tx1"/>
                          </a:solidFill>
                          <a:latin typeface="Verdana" panose="020B0604030504040204" pitchFamily="34" charset="0"/>
                          <a:ea typeface="Verdana" panose="020B0604030504040204" pitchFamily="34" charset="0"/>
                        </a:rPr>
                        <a:t>1</a:t>
                      </a:r>
                      <a:endParaRPr lang="es-MX" sz="1800">
                        <a:solidFill>
                          <a:schemeClr val="tx1"/>
                        </a:solidFill>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r>
                        <a:rPr lang="es-MX" sz="1800" smtClean="0">
                          <a:solidFill>
                            <a:schemeClr val="tx1"/>
                          </a:solidFill>
                          <a:latin typeface="Verdana" panose="020B0604030504040204" pitchFamily="34" charset="0"/>
                          <a:ea typeface="Verdana" panose="020B0604030504040204" pitchFamily="34" charset="0"/>
                        </a:rPr>
                        <a:t>0</a:t>
                      </a:r>
                      <a:endParaRPr lang="es-MX" sz="1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1800" smtClean="0">
                          <a:solidFill>
                            <a:schemeClr val="tx1"/>
                          </a:solidFill>
                          <a:latin typeface="Verdana" panose="020B0604030504040204" pitchFamily="34" charset="0"/>
                          <a:ea typeface="Verdana" panose="020B0604030504040204" pitchFamily="34" charset="0"/>
                        </a:rPr>
                        <a:t>1</a:t>
                      </a:r>
                      <a:endParaRPr lang="es-MX" sz="1800">
                        <a:solidFill>
                          <a:schemeClr val="tx1"/>
                        </a:solidFill>
                        <a:latin typeface="Verdana" panose="020B0604030504040204" pitchFamily="34" charset="0"/>
                        <a:ea typeface="Verdana" panose="020B0604030504040204" pitchFamily="34" charset="0"/>
                      </a:endParaRPr>
                    </a:p>
                  </a:txBody>
                  <a:tcPr anchor="ctr"/>
                </a:tc>
              </a:tr>
              <a:tr h="620455">
                <a:tc>
                  <a:txBody>
                    <a:bodyPr/>
                    <a:lstStyle/>
                    <a:p>
                      <a:pPr algn="ct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800" smtClean="0">
                          <a:latin typeface="Verdana" panose="020B0604030504040204" pitchFamily="34" charset="0"/>
                          <a:ea typeface="Verdana" panose="020B0604030504040204" pitchFamily="34" charset="0"/>
                        </a:rPr>
                        <a:t>0</a:t>
                      </a: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800" smtClean="0">
                          <a:solidFill>
                            <a:schemeClr val="tx1"/>
                          </a:solidFill>
                          <a:latin typeface="Verdana" panose="020B0604030504040204" pitchFamily="34" charset="0"/>
                          <a:ea typeface="Verdana" panose="020B0604030504040204" pitchFamily="34" charset="0"/>
                        </a:rPr>
                        <a:t>0</a:t>
                      </a:r>
                      <a:endParaRPr lang="es-MX" sz="1800">
                        <a:solidFill>
                          <a:schemeClr val="tx1"/>
                        </a:solidFill>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r>
                        <a:rPr lang="es-MX" sz="1800" smtClean="0">
                          <a:solidFill>
                            <a:schemeClr val="tx1"/>
                          </a:solidFill>
                          <a:latin typeface="Verdana" panose="020B0604030504040204" pitchFamily="34" charset="0"/>
                          <a:ea typeface="Verdana" panose="020B0604030504040204" pitchFamily="34" charset="0"/>
                        </a:rPr>
                        <a:t>1</a:t>
                      </a:r>
                      <a:endParaRPr lang="es-MX" sz="1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1800" smtClean="0">
                          <a:solidFill>
                            <a:schemeClr val="tx1"/>
                          </a:solidFill>
                          <a:latin typeface="Verdana" panose="020B0604030504040204" pitchFamily="34" charset="0"/>
                          <a:ea typeface="Verdana" panose="020B0604030504040204" pitchFamily="34" charset="0"/>
                        </a:rPr>
                        <a:t>0</a:t>
                      </a:r>
                      <a:endParaRPr lang="es-MX" sz="1800">
                        <a:solidFill>
                          <a:schemeClr val="tx1"/>
                        </a:solidFill>
                        <a:latin typeface="Verdana" panose="020B0604030504040204" pitchFamily="34" charset="0"/>
                        <a:ea typeface="Verdana" panose="020B0604030504040204" pitchFamily="34" charset="0"/>
                      </a:endParaRPr>
                    </a:p>
                  </a:txBody>
                  <a:tcPr anchor="ctr"/>
                </a:tc>
              </a:tr>
              <a:tr h="620455">
                <a:tc>
                  <a:txBody>
                    <a:bodyPr/>
                    <a:lstStyle/>
                    <a:p>
                      <a:pPr algn="ct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800" smtClean="0">
                          <a:latin typeface="Verdana" panose="020B0604030504040204" pitchFamily="34" charset="0"/>
                          <a:ea typeface="Verdana" panose="020B0604030504040204" pitchFamily="34" charset="0"/>
                        </a:rPr>
                        <a:t>1</a:t>
                      </a: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800" smtClean="0">
                          <a:solidFill>
                            <a:schemeClr val="tx1"/>
                          </a:solidFill>
                          <a:latin typeface="Verdana" panose="020B0604030504040204" pitchFamily="34" charset="0"/>
                          <a:ea typeface="Verdana" panose="020B0604030504040204" pitchFamily="34" charset="0"/>
                        </a:rPr>
                        <a:t>0</a:t>
                      </a:r>
                      <a:endParaRPr lang="es-MX" sz="1800">
                        <a:solidFill>
                          <a:schemeClr val="tx1"/>
                        </a:solidFill>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r>
                        <a:rPr lang="es-MX" sz="1800" smtClean="0">
                          <a:solidFill>
                            <a:schemeClr val="tx1"/>
                          </a:solidFill>
                          <a:latin typeface="Verdana" panose="020B0604030504040204" pitchFamily="34" charset="0"/>
                          <a:ea typeface="Verdana" panose="020B0604030504040204" pitchFamily="34" charset="0"/>
                        </a:rPr>
                        <a:t>1</a:t>
                      </a:r>
                      <a:endParaRPr lang="es-MX" sz="1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1800" smtClean="0">
                          <a:solidFill>
                            <a:schemeClr val="tx1"/>
                          </a:solidFill>
                          <a:latin typeface="Verdana" panose="020B0604030504040204" pitchFamily="34" charset="0"/>
                          <a:ea typeface="Verdana" panose="020B0604030504040204" pitchFamily="34" charset="0"/>
                        </a:rPr>
                        <a:t>0</a:t>
                      </a:r>
                      <a:endParaRPr lang="es-MX" sz="1800">
                        <a:solidFill>
                          <a:schemeClr val="tx1"/>
                        </a:solidFill>
                        <a:latin typeface="Verdana" panose="020B0604030504040204" pitchFamily="34" charset="0"/>
                        <a:ea typeface="Verdana" panose="020B0604030504040204" pitchFamily="34" charset="0"/>
                      </a:endParaRPr>
                    </a:p>
                  </a:txBody>
                  <a:tcPr anchor="ctr"/>
                </a:tc>
              </a:tr>
            </a:tbl>
          </a:graphicData>
        </a:graphic>
      </p:graphicFrame>
      <p:sp>
        <p:nvSpPr>
          <p:cNvPr id="34" name="TextBox 33"/>
          <p:cNvSpPr txBox="1"/>
          <p:nvPr/>
        </p:nvSpPr>
        <p:spPr>
          <a:xfrm>
            <a:off x="916720" y="818961"/>
            <a:ext cx="3287888" cy="338554"/>
          </a:xfrm>
          <a:prstGeom prst="rect">
            <a:avLst/>
          </a:prstGeom>
          <a:noFill/>
        </p:spPr>
        <p:txBody>
          <a:bodyPr vert="horz" wrap="none" rtlCol="0">
            <a:spAutoFit/>
          </a:bodyPr>
          <a:lstStyle/>
          <a:p>
            <a:pPr algn="ctr"/>
            <a:r>
              <a:rPr lang="es-MX" sz="1600" smtClean="0">
                <a:latin typeface="Verdana" panose="020B0604030504040204" pitchFamily="34" charset="0"/>
                <a:ea typeface="Verdana" panose="020B0604030504040204" pitchFamily="34" charset="0"/>
              </a:rPr>
              <a:t>Perfil del Usuario Normalizado</a:t>
            </a:r>
            <a:endParaRPr lang="es-MX" sz="1600">
              <a:latin typeface="Verdana" panose="020B0604030504040204" pitchFamily="34" charset="0"/>
              <a:ea typeface="Verdana" panose="020B0604030504040204" pitchFamily="34" charset="0"/>
            </a:endParaRPr>
          </a:p>
        </p:txBody>
      </p:sp>
      <p:sp>
        <p:nvSpPr>
          <p:cNvPr id="35" name="TextBox 34"/>
          <p:cNvSpPr txBox="1"/>
          <p:nvPr/>
        </p:nvSpPr>
        <p:spPr>
          <a:xfrm>
            <a:off x="1647597" y="6376216"/>
            <a:ext cx="1826141" cy="338554"/>
          </a:xfrm>
          <a:prstGeom prst="rect">
            <a:avLst/>
          </a:prstGeom>
          <a:noFill/>
        </p:spPr>
        <p:txBody>
          <a:bodyPr vert="horz" wrap="none" rtlCol="0">
            <a:spAutoFit/>
          </a:bodyPr>
          <a:lstStyle/>
          <a:p>
            <a:pPr algn="ctr"/>
            <a:r>
              <a:rPr lang="es-MX" sz="1600" smtClean="0">
                <a:latin typeface="Verdana" panose="020B0604030504040204" pitchFamily="34" charset="0"/>
                <a:ea typeface="Verdana" panose="020B0604030504040204" pitchFamily="34" charset="0"/>
              </a:rPr>
              <a:t>Matriz de Libros</a:t>
            </a:r>
            <a:endParaRPr lang="es-MX" sz="1600">
              <a:latin typeface="Verdana" panose="020B0604030504040204" pitchFamily="34" charset="0"/>
              <a:ea typeface="Verdana" panose="020B0604030504040204" pitchFamily="34" charset="0"/>
            </a:endParaRPr>
          </a:p>
        </p:txBody>
      </p:sp>
      <p:cxnSp>
        <p:nvCxnSpPr>
          <p:cNvPr id="36" name="Straight Arrow Connector 35"/>
          <p:cNvCxnSpPr/>
          <p:nvPr/>
        </p:nvCxnSpPr>
        <p:spPr>
          <a:xfrm>
            <a:off x="1701910" y="2743197"/>
            <a:ext cx="0" cy="721745"/>
          </a:xfrm>
          <a:prstGeom prst="straightConnector1">
            <a:avLst/>
          </a:prstGeom>
          <a:ln w="38100">
            <a:solidFill>
              <a:srgbClr val="FF08A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1496852" y="2856244"/>
            <a:ext cx="360045" cy="360045"/>
          </a:xfrm>
          <a:prstGeom prst="ellipse">
            <a:avLst/>
          </a:prstGeom>
          <a:solidFill>
            <a:srgbClr val="FF08A1"/>
          </a:solidFill>
          <a:ln>
            <a:solidFill>
              <a:srgbClr val="FF08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mtClean="0"/>
              <a:t>x</a:t>
            </a:r>
            <a:endParaRPr lang="el-GR"/>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533" y="3591393"/>
            <a:ext cx="744565" cy="465353"/>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27326" y="4217443"/>
            <a:ext cx="430788" cy="430788"/>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6678" y="4831344"/>
            <a:ext cx="490462" cy="490462"/>
          </a:xfrm>
          <a:prstGeom prst="rect">
            <a:avLst/>
          </a:prstGeom>
        </p:spPr>
      </p:pic>
      <p:graphicFrame>
        <p:nvGraphicFramePr>
          <p:cNvPr id="41" name="Table 40"/>
          <p:cNvGraphicFramePr>
            <a:graphicFrameLocks noGrp="1"/>
          </p:cNvGraphicFramePr>
          <p:nvPr>
            <p:extLst>
              <p:ext uri="{D42A27DB-BD31-4B8C-83A1-F6EECF244321}">
                <p14:modId xmlns:p14="http://schemas.microsoft.com/office/powerpoint/2010/main" val="3342055693"/>
              </p:ext>
            </p:extLst>
          </p:nvPr>
        </p:nvGraphicFramePr>
        <p:xfrm>
          <a:off x="5351538" y="2557808"/>
          <a:ext cx="3781585" cy="2823458"/>
        </p:xfrm>
        <a:graphic>
          <a:graphicData uri="http://schemas.openxmlformats.org/drawingml/2006/table">
            <a:tbl>
              <a:tblPr firstRow="1" bandRow="1">
                <a:tableStyleId>{5940675A-B579-460E-94D1-54222C63F5DA}</a:tableStyleId>
              </a:tblPr>
              <a:tblGrid>
                <a:gridCol w="756317"/>
                <a:gridCol w="756317"/>
                <a:gridCol w="756317"/>
                <a:gridCol w="756317"/>
                <a:gridCol w="756317"/>
              </a:tblGrid>
              <a:tr h="962093">
                <a:tc>
                  <a:txBody>
                    <a:bodyPr/>
                    <a:lstStyle/>
                    <a:p>
                      <a:pPr algn="ct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400" smtClean="0">
                          <a:latin typeface="Verdana" panose="020B0604030504040204" pitchFamily="34" charset="0"/>
                          <a:ea typeface="Verdana" panose="020B0604030504040204" pitchFamily="34" charset="0"/>
                        </a:rPr>
                        <a:t>Comedia</a:t>
                      </a:r>
                      <a:endParaRPr lang="es-MX" sz="1400">
                        <a:latin typeface="Verdana" panose="020B0604030504040204" pitchFamily="34" charset="0"/>
                        <a:ea typeface="Verdana" panose="020B0604030504040204" pitchFamily="34"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400" smtClean="0">
                          <a:solidFill>
                            <a:schemeClr val="tx1"/>
                          </a:solidFill>
                          <a:latin typeface="Verdana" panose="020B0604030504040204" pitchFamily="34" charset="0"/>
                          <a:ea typeface="Verdana" panose="020B0604030504040204" pitchFamily="34" charset="0"/>
                        </a:rPr>
                        <a:t>Aventura</a:t>
                      </a:r>
                      <a:endParaRPr lang="es-MX" sz="1400">
                        <a:solidFill>
                          <a:schemeClr val="tx1"/>
                        </a:solidFill>
                        <a:latin typeface="Verdana" panose="020B0604030504040204" pitchFamily="34" charset="0"/>
                        <a:ea typeface="Verdana" panose="020B0604030504040204" pitchFamily="34" charset="0"/>
                      </a:endParaRPr>
                    </a:p>
                  </a:txBody>
                  <a:tcPr vert="vert270" anchor="ctr">
                    <a:lnL w="12700" cap="flat" cmpd="sng" algn="ctr">
                      <a:solidFill>
                        <a:schemeClr val="tx1"/>
                      </a:solidFill>
                      <a:prstDash val="solid"/>
                      <a:round/>
                      <a:headEnd type="none" w="med" len="med"/>
                      <a:tailEnd type="none" w="med" len="med"/>
                    </a:lnL>
                  </a:tcPr>
                </a:tc>
                <a:tc>
                  <a:txBody>
                    <a:bodyPr/>
                    <a:lstStyle/>
                    <a:p>
                      <a:pPr algn="ctr"/>
                      <a:r>
                        <a:rPr lang="es-MX" sz="1400" smtClean="0">
                          <a:solidFill>
                            <a:schemeClr val="tx1"/>
                          </a:solidFill>
                          <a:latin typeface="Verdana" panose="020B0604030504040204" pitchFamily="34" charset="0"/>
                          <a:ea typeface="Verdana" panose="020B0604030504040204" pitchFamily="34" charset="0"/>
                        </a:rPr>
                        <a:t>Drama</a:t>
                      </a:r>
                      <a:endParaRPr lang="es-MX" sz="1400">
                        <a:solidFill>
                          <a:schemeClr val="tx1"/>
                        </a:solidFill>
                        <a:latin typeface="Verdana" panose="020B0604030504040204" pitchFamily="34" charset="0"/>
                        <a:ea typeface="Verdana" panose="020B0604030504040204" pitchFamily="34" charset="0"/>
                      </a:endParaRPr>
                    </a:p>
                  </a:txBody>
                  <a:tcPr vert="vert270" anchor="ctr"/>
                </a:tc>
                <a:tc>
                  <a:txBody>
                    <a:bodyPr/>
                    <a:lstStyle/>
                    <a:p>
                      <a:pPr algn="ctr"/>
                      <a:r>
                        <a:rPr lang="es-MX" sz="1400" smtClean="0">
                          <a:solidFill>
                            <a:schemeClr val="tx1"/>
                          </a:solidFill>
                          <a:latin typeface="Verdana" panose="020B0604030504040204" pitchFamily="34" charset="0"/>
                          <a:ea typeface="Verdana" panose="020B0604030504040204" pitchFamily="34" charset="0"/>
                        </a:rPr>
                        <a:t>Sci-Fi</a:t>
                      </a:r>
                      <a:endParaRPr lang="es-MX" sz="1400">
                        <a:solidFill>
                          <a:schemeClr val="tx1"/>
                        </a:solidFill>
                        <a:latin typeface="Verdana" panose="020B0604030504040204" pitchFamily="34" charset="0"/>
                        <a:ea typeface="Verdana" panose="020B0604030504040204" pitchFamily="34" charset="0"/>
                      </a:endParaRPr>
                    </a:p>
                  </a:txBody>
                  <a:tcPr vert="vert270" anchor="ctr"/>
                </a:tc>
              </a:tr>
              <a:tr h="620455">
                <a:tc>
                  <a:txBody>
                    <a:bodyPr/>
                    <a:lstStyle/>
                    <a:p>
                      <a:pPr algn="ct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800" smtClean="0">
                          <a:latin typeface="Verdana" panose="020B0604030504040204" pitchFamily="34" charset="0"/>
                          <a:ea typeface="Verdana" panose="020B0604030504040204" pitchFamily="34" charset="0"/>
                        </a:rPr>
                        <a:t>0.3</a:t>
                      </a: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800" smtClean="0">
                          <a:solidFill>
                            <a:schemeClr val="tx1"/>
                          </a:solidFill>
                          <a:latin typeface="Verdana" panose="020B0604030504040204" pitchFamily="34" charset="0"/>
                          <a:ea typeface="Verdana" panose="020B0604030504040204" pitchFamily="34" charset="0"/>
                        </a:rPr>
                        <a:t>0.2</a:t>
                      </a:r>
                      <a:endParaRPr lang="es-MX" sz="1800">
                        <a:solidFill>
                          <a:schemeClr val="tx1"/>
                        </a:solidFill>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r>
                        <a:rPr lang="es-MX" sz="1800" smtClean="0">
                          <a:solidFill>
                            <a:schemeClr val="tx1"/>
                          </a:solidFill>
                          <a:latin typeface="Verdana" panose="020B0604030504040204" pitchFamily="34" charset="0"/>
                          <a:ea typeface="Verdana" panose="020B0604030504040204" pitchFamily="34" charset="0"/>
                        </a:rPr>
                        <a:t>0</a:t>
                      </a:r>
                      <a:endParaRPr lang="es-MX" sz="1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1800" smtClean="0">
                          <a:solidFill>
                            <a:schemeClr val="tx1"/>
                          </a:solidFill>
                          <a:latin typeface="Verdana" panose="020B0604030504040204" pitchFamily="34" charset="0"/>
                          <a:ea typeface="Verdana" panose="020B0604030504040204" pitchFamily="34" charset="0"/>
                        </a:rPr>
                        <a:t>0.16</a:t>
                      </a:r>
                      <a:endParaRPr lang="es-MX" sz="1800">
                        <a:solidFill>
                          <a:schemeClr val="tx1"/>
                        </a:solidFill>
                        <a:latin typeface="Verdana" panose="020B0604030504040204" pitchFamily="34" charset="0"/>
                        <a:ea typeface="Verdana" panose="020B0604030504040204" pitchFamily="34" charset="0"/>
                      </a:endParaRPr>
                    </a:p>
                  </a:txBody>
                  <a:tcPr anchor="ctr"/>
                </a:tc>
              </a:tr>
              <a:tr h="620455">
                <a:tc>
                  <a:txBody>
                    <a:bodyPr/>
                    <a:lstStyle/>
                    <a:p>
                      <a:pPr algn="ct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800" smtClean="0">
                          <a:latin typeface="Verdana" panose="020B0604030504040204" pitchFamily="34" charset="0"/>
                          <a:ea typeface="Verdana" panose="020B0604030504040204" pitchFamily="34" charset="0"/>
                        </a:rPr>
                        <a:t>0</a:t>
                      </a: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800" smtClean="0">
                          <a:solidFill>
                            <a:schemeClr val="tx1"/>
                          </a:solidFill>
                          <a:latin typeface="Verdana" panose="020B0604030504040204" pitchFamily="34" charset="0"/>
                          <a:ea typeface="Verdana" panose="020B0604030504040204" pitchFamily="34" charset="0"/>
                        </a:rPr>
                        <a:t>0</a:t>
                      </a:r>
                      <a:endParaRPr lang="es-MX" sz="1800">
                        <a:solidFill>
                          <a:schemeClr val="tx1"/>
                        </a:solidFill>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r>
                        <a:rPr lang="es-MX" sz="1800" smtClean="0">
                          <a:solidFill>
                            <a:schemeClr val="tx1"/>
                          </a:solidFill>
                          <a:latin typeface="Verdana" panose="020B0604030504040204" pitchFamily="34" charset="0"/>
                          <a:ea typeface="Verdana" panose="020B0604030504040204" pitchFamily="34" charset="0"/>
                        </a:rPr>
                        <a:t>0.33</a:t>
                      </a:r>
                      <a:endParaRPr lang="es-MX" sz="1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1800" smtClean="0">
                          <a:solidFill>
                            <a:schemeClr val="tx1"/>
                          </a:solidFill>
                          <a:latin typeface="Verdana" panose="020B0604030504040204" pitchFamily="34" charset="0"/>
                          <a:ea typeface="Verdana" panose="020B0604030504040204" pitchFamily="34" charset="0"/>
                        </a:rPr>
                        <a:t>0</a:t>
                      </a:r>
                      <a:endParaRPr lang="es-MX" sz="1800">
                        <a:solidFill>
                          <a:schemeClr val="tx1"/>
                        </a:solidFill>
                        <a:latin typeface="Verdana" panose="020B0604030504040204" pitchFamily="34" charset="0"/>
                        <a:ea typeface="Verdana" panose="020B0604030504040204" pitchFamily="34" charset="0"/>
                      </a:endParaRPr>
                    </a:p>
                  </a:txBody>
                  <a:tcPr anchor="ctr"/>
                </a:tc>
              </a:tr>
              <a:tr h="620455">
                <a:tc>
                  <a:txBody>
                    <a:bodyPr/>
                    <a:lstStyle/>
                    <a:p>
                      <a:pPr algn="ct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800" smtClean="0">
                          <a:latin typeface="Verdana" panose="020B0604030504040204" pitchFamily="34" charset="0"/>
                          <a:ea typeface="Verdana" panose="020B0604030504040204" pitchFamily="34" charset="0"/>
                        </a:rPr>
                        <a:t>0.3</a:t>
                      </a: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800" smtClean="0">
                          <a:solidFill>
                            <a:schemeClr val="tx1"/>
                          </a:solidFill>
                          <a:latin typeface="Verdana" panose="020B0604030504040204" pitchFamily="34" charset="0"/>
                          <a:ea typeface="Verdana" panose="020B0604030504040204" pitchFamily="34" charset="0"/>
                        </a:rPr>
                        <a:t>0</a:t>
                      </a:r>
                      <a:endParaRPr lang="es-MX" sz="1800">
                        <a:solidFill>
                          <a:schemeClr val="tx1"/>
                        </a:solidFill>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r>
                        <a:rPr lang="es-MX" sz="1800" smtClean="0">
                          <a:solidFill>
                            <a:schemeClr val="tx1"/>
                          </a:solidFill>
                          <a:latin typeface="Verdana" panose="020B0604030504040204" pitchFamily="34" charset="0"/>
                          <a:ea typeface="Verdana" panose="020B0604030504040204" pitchFamily="34" charset="0"/>
                        </a:rPr>
                        <a:t>0.33</a:t>
                      </a:r>
                      <a:endParaRPr lang="es-MX" sz="1800">
                        <a:solidFill>
                          <a:schemeClr val="tx1"/>
                        </a:solidFill>
                        <a:latin typeface="Verdana" panose="020B0604030504040204" pitchFamily="34" charset="0"/>
                        <a:ea typeface="Verdana" panose="020B0604030504040204" pitchFamily="34" charset="0"/>
                      </a:endParaRPr>
                    </a:p>
                  </a:txBody>
                  <a:tcPr anchor="ctr"/>
                </a:tc>
                <a:tc>
                  <a:txBody>
                    <a:bodyPr/>
                    <a:lstStyle/>
                    <a:p>
                      <a:pPr algn="ctr"/>
                      <a:r>
                        <a:rPr lang="es-MX" sz="1800" smtClean="0">
                          <a:solidFill>
                            <a:schemeClr val="tx1"/>
                          </a:solidFill>
                          <a:latin typeface="Verdana" panose="020B0604030504040204" pitchFamily="34" charset="0"/>
                          <a:ea typeface="Verdana" panose="020B0604030504040204" pitchFamily="34" charset="0"/>
                        </a:rPr>
                        <a:t>0</a:t>
                      </a:r>
                      <a:endParaRPr lang="es-MX" sz="1800">
                        <a:solidFill>
                          <a:schemeClr val="tx1"/>
                        </a:solidFill>
                        <a:latin typeface="Verdana" panose="020B0604030504040204" pitchFamily="34" charset="0"/>
                        <a:ea typeface="Verdana" panose="020B0604030504040204" pitchFamily="34" charset="0"/>
                      </a:endParaRPr>
                    </a:p>
                  </a:txBody>
                  <a:tcPr anchor="ctr"/>
                </a:tc>
              </a:tr>
            </a:tbl>
          </a:graphicData>
        </a:graphic>
      </p:graphicFrame>
      <p:sp>
        <p:nvSpPr>
          <p:cNvPr id="42" name="TextBox 41"/>
          <p:cNvSpPr txBox="1"/>
          <p:nvPr/>
        </p:nvSpPr>
        <p:spPr>
          <a:xfrm>
            <a:off x="5881491" y="5440050"/>
            <a:ext cx="2981330" cy="338554"/>
          </a:xfrm>
          <a:prstGeom prst="rect">
            <a:avLst/>
          </a:prstGeom>
          <a:noFill/>
        </p:spPr>
        <p:txBody>
          <a:bodyPr vert="horz" wrap="none" rtlCol="0">
            <a:spAutoFit/>
          </a:bodyPr>
          <a:lstStyle/>
          <a:p>
            <a:pPr algn="ctr"/>
            <a:r>
              <a:rPr lang="es-MX" sz="1600" smtClean="0">
                <a:latin typeface="Verdana" panose="020B0604030504040204" pitchFamily="34" charset="0"/>
                <a:ea typeface="Verdana" panose="020B0604030504040204" pitchFamily="34" charset="0"/>
              </a:rPr>
              <a:t>Matriz Ponderada de Libros</a:t>
            </a:r>
            <a:endParaRPr lang="es-MX" sz="1600">
              <a:latin typeface="Verdana" panose="020B0604030504040204" pitchFamily="34" charset="0"/>
              <a:ea typeface="Verdana" panose="020B0604030504040204" pitchFamily="34" charset="0"/>
            </a:endParaRPr>
          </a:p>
        </p:txBody>
      </p:sp>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6733" y="3591393"/>
            <a:ext cx="744565" cy="465353"/>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2526" y="4217443"/>
            <a:ext cx="430788" cy="430788"/>
          </a:xfrm>
          <a:prstGeom prst="rect">
            <a:avLst/>
          </a:prstGeom>
        </p:spPr>
      </p:pic>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71878" y="4831344"/>
            <a:ext cx="490462" cy="490462"/>
          </a:xfrm>
          <a:prstGeom prst="rect">
            <a:avLst/>
          </a:prstGeom>
        </p:spPr>
      </p:pic>
      <p:graphicFrame>
        <p:nvGraphicFramePr>
          <p:cNvPr id="49" name="Table 48"/>
          <p:cNvGraphicFramePr>
            <a:graphicFrameLocks noGrp="1"/>
          </p:cNvGraphicFramePr>
          <p:nvPr>
            <p:extLst>
              <p:ext uri="{D42A27DB-BD31-4B8C-83A1-F6EECF244321}">
                <p14:modId xmlns:p14="http://schemas.microsoft.com/office/powerpoint/2010/main" val="301924271"/>
              </p:ext>
            </p:extLst>
          </p:nvPr>
        </p:nvGraphicFramePr>
        <p:xfrm>
          <a:off x="10126738" y="2557808"/>
          <a:ext cx="1512634" cy="2823458"/>
        </p:xfrm>
        <a:graphic>
          <a:graphicData uri="http://schemas.openxmlformats.org/drawingml/2006/table">
            <a:tbl>
              <a:tblPr firstRow="1" bandRow="1">
                <a:tableStyleId>{5940675A-B579-460E-94D1-54222C63F5DA}</a:tableStyleId>
              </a:tblPr>
              <a:tblGrid>
                <a:gridCol w="756317"/>
                <a:gridCol w="756317"/>
              </a:tblGrid>
              <a:tr h="962093">
                <a:tc>
                  <a:txBody>
                    <a:bodyPr/>
                    <a:lstStyle/>
                    <a:p>
                      <a:pPr algn="ct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200" smtClean="0">
                          <a:latin typeface="Verdana" panose="020B0604030504040204" pitchFamily="34" charset="0"/>
                          <a:ea typeface="Verdana" panose="020B0604030504040204" pitchFamily="34" charset="0"/>
                        </a:rPr>
                        <a:t>Promedio Ponderado</a:t>
                      </a:r>
                      <a:endParaRPr lang="es-MX" sz="1200">
                        <a:latin typeface="Verdana" panose="020B0604030504040204" pitchFamily="34" charset="0"/>
                        <a:ea typeface="Verdana" panose="020B0604030504040204" pitchFamily="34"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20455">
                <a:tc>
                  <a:txBody>
                    <a:bodyPr/>
                    <a:lstStyle/>
                    <a:p>
                      <a:pPr algn="ct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800" smtClean="0">
                          <a:latin typeface="Verdana" panose="020B0604030504040204" pitchFamily="34" charset="0"/>
                          <a:ea typeface="Verdana" panose="020B0604030504040204" pitchFamily="34" charset="0"/>
                        </a:rPr>
                        <a:t>0.66</a:t>
                      </a: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20455">
                <a:tc>
                  <a:txBody>
                    <a:bodyPr/>
                    <a:lstStyle/>
                    <a:p>
                      <a:pPr algn="ct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800" smtClean="0">
                          <a:latin typeface="Verdana" panose="020B0604030504040204" pitchFamily="34" charset="0"/>
                          <a:ea typeface="Verdana" panose="020B0604030504040204" pitchFamily="34" charset="0"/>
                        </a:rPr>
                        <a:t>0.33</a:t>
                      </a: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20455">
                <a:tc>
                  <a:txBody>
                    <a:bodyPr/>
                    <a:lstStyle/>
                    <a:p>
                      <a:pPr algn="ct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MX" sz="1800" smtClean="0">
                          <a:latin typeface="Verdana" panose="020B0604030504040204" pitchFamily="34" charset="0"/>
                          <a:ea typeface="Verdana" panose="020B0604030504040204" pitchFamily="34" charset="0"/>
                        </a:rPr>
                        <a:t>1.63</a:t>
                      </a:r>
                      <a:endParaRPr lang="es-MX" sz="1800">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0" name="TextBox 49"/>
          <p:cNvSpPr txBox="1"/>
          <p:nvPr/>
        </p:nvSpPr>
        <p:spPr>
          <a:xfrm>
            <a:off x="9867337" y="5440050"/>
            <a:ext cx="2027926" cy="584775"/>
          </a:xfrm>
          <a:prstGeom prst="rect">
            <a:avLst/>
          </a:prstGeom>
          <a:noFill/>
        </p:spPr>
        <p:txBody>
          <a:bodyPr vert="horz" wrap="none" rtlCol="0">
            <a:spAutoFit/>
          </a:bodyPr>
          <a:lstStyle/>
          <a:p>
            <a:pPr algn="ctr"/>
            <a:r>
              <a:rPr lang="es-MX" sz="1600" smtClean="0">
                <a:latin typeface="Verdana" panose="020B0604030504040204" pitchFamily="34" charset="0"/>
                <a:ea typeface="Verdana" panose="020B0604030504040204" pitchFamily="34" charset="0"/>
              </a:rPr>
              <a:t>Matriz de</a:t>
            </a:r>
          </a:p>
          <a:p>
            <a:pPr algn="ctr"/>
            <a:r>
              <a:rPr lang="es-MX" sz="1600" smtClean="0">
                <a:latin typeface="Verdana" panose="020B0604030504040204" pitchFamily="34" charset="0"/>
                <a:ea typeface="Verdana" panose="020B0604030504040204" pitchFamily="34" charset="0"/>
              </a:rPr>
              <a:t>Recomendaciones</a:t>
            </a:r>
            <a:endParaRPr lang="es-MX" sz="1600">
              <a:latin typeface="Verdana" panose="020B0604030504040204" pitchFamily="34" charset="0"/>
              <a:ea typeface="Verdana" panose="020B0604030504040204" pitchFamily="34" charset="0"/>
            </a:endParaRPr>
          </a:p>
        </p:txBody>
      </p:sp>
      <p:sp>
        <p:nvSpPr>
          <p:cNvPr id="51" name="Oval 50"/>
          <p:cNvSpPr/>
          <p:nvPr/>
        </p:nvSpPr>
        <p:spPr>
          <a:xfrm>
            <a:off x="4679585" y="3968952"/>
            <a:ext cx="360045" cy="360045"/>
          </a:xfrm>
          <a:prstGeom prst="ellipse">
            <a:avLst/>
          </a:prstGeom>
          <a:solidFill>
            <a:srgbClr val="FF08A1"/>
          </a:solidFill>
          <a:ln>
            <a:solidFill>
              <a:srgbClr val="FF08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mtClean="0"/>
              <a:t>=</a:t>
            </a:r>
            <a:endParaRPr lang="el-GR"/>
          </a:p>
        </p:txBody>
      </p:sp>
      <p:cxnSp>
        <p:nvCxnSpPr>
          <p:cNvPr id="52" name="Straight Arrow Connector 51"/>
          <p:cNvCxnSpPr/>
          <p:nvPr/>
        </p:nvCxnSpPr>
        <p:spPr>
          <a:xfrm>
            <a:off x="9133123" y="4123988"/>
            <a:ext cx="1003610" cy="0"/>
          </a:xfrm>
          <a:prstGeom prst="straightConnector1">
            <a:avLst/>
          </a:prstGeom>
          <a:ln w="38100">
            <a:solidFill>
              <a:srgbClr val="FF08A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9461741" y="3940407"/>
            <a:ext cx="360045" cy="360045"/>
          </a:xfrm>
          <a:prstGeom prst="ellipse">
            <a:avLst/>
          </a:prstGeom>
          <a:solidFill>
            <a:srgbClr val="FF08A1"/>
          </a:solidFill>
          <a:ln>
            <a:solidFill>
              <a:srgbClr val="FF08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mtClean="0"/>
              <a:t>Σ</a:t>
            </a:r>
            <a:endParaRPr lang="el-GR"/>
          </a:p>
        </p:txBody>
      </p:sp>
    </p:spTree>
    <p:extLst>
      <p:ext uri="{BB962C8B-B14F-4D97-AF65-F5344CB8AC3E}">
        <p14:creationId xmlns:p14="http://schemas.microsoft.com/office/powerpoint/2010/main" val="842163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0EC92CC-8A81-4CC8-AB06-C8D6B998C6D3}"/>
              </a:ext>
            </a:extLst>
          </p:cNvPr>
          <p:cNvSpPr>
            <a:spLocks noGrp="1"/>
          </p:cNvSpPr>
          <p:nvPr>
            <p:ph type="title"/>
          </p:nvPr>
        </p:nvSpPr>
        <p:spPr/>
        <p:txBody>
          <a:bodyPr/>
          <a:lstStyle/>
          <a:p>
            <a:r>
              <a:rPr lang="es-MX" smtClean="0">
                <a:solidFill>
                  <a:srgbClr val="FF08A1"/>
                </a:solidFill>
              </a:rPr>
              <a:t>¿Qué son los Sistemas de Recomendación?</a:t>
            </a:r>
            <a:endParaRPr lang="es-MX">
              <a:solidFill>
                <a:srgbClr val="FF08A1"/>
              </a:solidFill>
            </a:endParaRPr>
          </a:p>
        </p:txBody>
      </p:sp>
      <p:sp>
        <p:nvSpPr>
          <p:cNvPr id="3" name="Marcador de contenido 2">
            <a:extLst>
              <a:ext uri="{FF2B5EF4-FFF2-40B4-BE49-F238E27FC236}">
                <a16:creationId xmlns="" xmlns:a16="http://schemas.microsoft.com/office/drawing/2014/main" id="{BC7CBFE2-9F0D-42D5-9EE6-CE026464AD13}"/>
              </a:ext>
            </a:extLst>
          </p:cNvPr>
          <p:cNvSpPr>
            <a:spLocks noGrp="1"/>
          </p:cNvSpPr>
          <p:nvPr>
            <p:ph idx="4294967295"/>
          </p:nvPr>
        </p:nvSpPr>
        <p:spPr>
          <a:xfrm>
            <a:off x="707922" y="1277800"/>
            <a:ext cx="5476567" cy="4421913"/>
          </a:xfrm>
        </p:spPr>
        <p:txBody>
          <a:bodyPr>
            <a:normAutofit/>
          </a:bodyPr>
          <a:lstStyle/>
          <a:p>
            <a:pPr marL="0" indent="0">
              <a:buNone/>
            </a:pPr>
            <a:r>
              <a:rPr lang="en-US" sz="2000" smtClean="0"/>
              <a:t>Los </a:t>
            </a:r>
            <a:r>
              <a:rPr lang="en-US" sz="2000" err="1" smtClean="0"/>
              <a:t>sistemas</a:t>
            </a:r>
            <a:r>
              <a:rPr lang="en-US" sz="2000" smtClean="0"/>
              <a:t> de </a:t>
            </a:r>
            <a:r>
              <a:rPr lang="en-US" sz="2000" err="1" smtClean="0"/>
              <a:t>recomendación</a:t>
            </a:r>
            <a:r>
              <a:rPr lang="en-US" sz="2000" smtClean="0"/>
              <a:t> </a:t>
            </a:r>
            <a:r>
              <a:rPr lang="en-US" sz="2000" err="1" smtClean="0"/>
              <a:t>capturan</a:t>
            </a:r>
            <a:r>
              <a:rPr lang="en-US" sz="2000" smtClean="0"/>
              <a:t> </a:t>
            </a:r>
            <a:r>
              <a:rPr lang="en-US" sz="2000" err="1" smtClean="0"/>
              <a:t>los</a:t>
            </a:r>
            <a:r>
              <a:rPr lang="en-US" sz="2000" smtClean="0"/>
              <a:t> </a:t>
            </a:r>
            <a:r>
              <a:rPr lang="en-US" sz="2000" err="1" smtClean="0"/>
              <a:t>patrones</a:t>
            </a:r>
            <a:r>
              <a:rPr lang="en-US" sz="2000" smtClean="0"/>
              <a:t> del </a:t>
            </a:r>
            <a:r>
              <a:rPr lang="en-US" sz="2000" err="1" smtClean="0"/>
              <a:t>comportamiento</a:t>
            </a:r>
            <a:r>
              <a:rPr lang="en-US" sz="2000" smtClean="0"/>
              <a:t> de las personas y </a:t>
            </a:r>
            <a:r>
              <a:rPr lang="en-US" sz="2000" err="1" smtClean="0"/>
              <a:t>los</a:t>
            </a:r>
            <a:r>
              <a:rPr lang="en-US" sz="2000" smtClean="0"/>
              <a:t> </a:t>
            </a:r>
            <a:r>
              <a:rPr lang="en-US" sz="2000" err="1" smtClean="0"/>
              <a:t>utilizan</a:t>
            </a:r>
            <a:r>
              <a:rPr lang="en-US" sz="2000" smtClean="0"/>
              <a:t> para </a:t>
            </a:r>
            <a:r>
              <a:rPr lang="en-US" sz="2000" b="1" err="1" smtClean="0"/>
              <a:t>predecir</a:t>
            </a:r>
            <a:r>
              <a:rPr lang="en-US" sz="2000" b="1" smtClean="0"/>
              <a:t> que </a:t>
            </a:r>
            <a:r>
              <a:rPr lang="en-US" sz="2000" b="1" err="1" smtClean="0"/>
              <a:t>otra</a:t>
            </a:r>
            <a:r>
              <a:rPr lang="en-US" sz="2000" b="1" smtClean="0"/>
              <a:t> </a:t>
            </a:r>
            <a:r>
              <a:rPr lang="en-US" sz="2000" b="1" err="1" smtClean="0"/>
              <a:t>cosa</a:t>
            </a:r>
            <a:r>
              <a:rPr lang="en-US" sz="2000" b="1" smtClean="0"/>
              <a:t> les </a:t>
            </a:r>
            <a:r>
              <a:rPr lang="en-US" sz="2000" b="1" err="1" smtClean="0"/>
              <a:t>podría</a:t>
            </a:r>
            <a:r>
              <a:rPr lang="en-US" sz="2000" b="1" smtClean="0"/>
              <a:t> </a:t>
            </a:r>
            <a:r>
              <a:rPr lang="en-US" sz="2000" b="1" err="1" smtClean="0"/>
              <a:t>gustar</a:t>
            </a:r>
            <a:r>
              <a:rPr lang="en-US" sz="2000" b="1" smtClean="0"/>
              <a:t> o </a:t>
            </a:r>
            <a:r>
              <a:rPr lang="en-US" sz="2000" b="1" err="1" smtClean="0"/>
              <a:t>podrían</a:t>
            </a:r>
            <a:r>
              <a:rPr lang="en-US" sz="2000" b="1" smtClean="0"/>
              <a:t> </a:t>
            </a:r>
            <a:r>
              <a:rPr lang="en-US" sz="2000" b="1" err="1" smtClean="0"/>
              <a:t>querer</a:t>
            </a:r>
            <a:r>
              <a:rPr lang="en-US" sz="2000" b="1"/>
              <a:t>.</a:t>
            </a:r>
          </a:p>
        </p:txBody>
      </p:sp>
      <p:sp>
        <p:nvSpPr>
          <p:cNvPr id="4" name="Marcador de número de diapositiva 3">
            <a:extLst>
              <a:ext uri="{FF2B5EF4-FFF2-40B4-BE49-F238E27FC236}">
                <a16:creationId xmlns="" xmlns:a16="http://schemas.microsoft.com/office/drawing/2014/main" id="{4F3DC0CC-19AD-4BCE-9C19-62AA2CE859E3}"/>
              </a:ext>
            </a:extLst>
          </p:cNvPr>
          <p:cNvSpPr>
            <a:spLocks noGrp="1"/>
          </p:cNvSpPr>
          <p:nvPr>
            <p:ph type="sldNum" sz="quarter" idx="12"/>
          </p:nvPr>
        </p:nvSpPr>
        <p:spPr/>
        <p:txBody>
          <a:bodyPr/>
          <a:lstStyle/>
          <a:p>
            <a:fld id="{C9217C39-0DA2-4425-B107-AECE7E63047D}" type="slidenum">
              <a:rPr lang="es-MX" smtClean="0"/>
              <a:t>3</a:t>
            </a:fld>
            <a:endParaRPr lang="es-MX"/>
          </a:p>
        </p:txBody>
      </p:sp>
      <p:grpSp>
        <p:nvGrpSpPr>
          <p:cNvPr id="6" name="Grupo 5">
            <a:extLst>
              <a:ext uri="{FF2B5EF4-FFF2-40B4-BE49-F238E27FC236}">
                <a16:creationId xmlns="" xmlns:a16="http://schemas.microsoft.com/office/drawing/2014/main" id="{615C2AEF-3999-47E3-8362-119812616F93}"/>
              </a:ext>
            </a:extLst>
          </p:cNvPr>
          <p:cNvGrpSpPr/>
          <p:nvPr/>
        </p:nvGrpSpPr>
        <p:grpSpPr>
          <a:xfrm>
            <a:off x="7500271" y="407980"/>
            <a:ext cx="5194119" cy="3462745"/>
            <a:chOff x="6820577" y="1158287"/>
            <a:chExt cx="5194119" cy="3462745"/>
          </a:xfrm>
        </p:grpSpPr>
        <p:graphicFrame>
          <p:nvGraphicFramePr>
            <p:cNvPr id="18" name="Diagrama 17">
              <a:extLst>
                <a:ext uri="{FF2B5EF4-FFF2-40B4-BE49-F238E27FC236}">
                  <a16:creationId xmlns="" xmlns:a16="http://schemas.microsoft.com/office/drawing/2014/main" id="{2783B582-CE0B-4D3E-942D-F28A4AB94608}"/>
                </a:ext>
              </a:extLst>
            </p:cNvPr>
            <p:cNvGraphicFramePr/>
            <p:nvPr>
              <p:extLst>
                <p:ext uri="{D42A27DB-BD31-4B8C-83A1-F6EECF244321}">
                  <p14:modId xmlns:p14="http://schemas.microsoft.com/office/powerpoint/2010/main" val="135795499"/>
                </p:ext>
              </p:extLst>
            </p:nvPr>
          </p:nvGraphicFramePr>
          <p:xfrm>
            <a:off x="6820577" y="1158287"/>
            <a:ext cx="5194119" cy="34627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Elipse 18">
              <a:extLst>
                <a:ext uri="{FF2B5EF4-FFF2-40B4-BE49-F238E27FC236}">
                  <a16:creationId xmlns="" xmlns:a16="http://schemas.microsoft.com/office/drawing/2014/main" id="{A1DDF0DA-D9A1-4C35-9B38-66DC6F5AF116}"/>
                </a:ext>
              </a:extLst>
            </p:cNvPr>
            <p:cNvSpPr/>
            <p:nvPr/>
          </p:nvSpPr>
          <p:spPr>
            <a:xfrm>
              <a:off x="7989024" y="1394749"/>
              <a:ext cx="2975772" cy="2975772"/>
            </a:xfrm>
            <a:prstGeom prst="ellipse">
              <a:avLst/>
            </a:prstGeom>
            <a:noFill/>
            <a:ln w="79375">
              <a:gradFill>
                <a:gsLst>
                  <a:gs pos="0">
                    <a:srgbClr val="FF08A1"/>
                  </a:gs>
                  <a:gs pos="100000">
                    <a:srgbClr val="3C1053"/>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7" name="Grupo 6">
            <a:extLst>
              <a:ext uri="{FF2B5EF4-FFF2-40B4-BE49-F238E27FC236}">
                <a16:creationId xmlns="" xmlns:a16="http://schemas.microsoft.com/office/drawing/2014/main" id="{16B70900-AD0D-40BE-89AA-6738406C478A}"/>
              </a:ext>
            </a:extLst>
          </p:cNvPr>
          <p:cNvGrpSpPr/>
          <p:nvPr/>
        </p:nvGrpSpPr>
        <p:grpSpPr>
          <a:xfrm>
            <a:off x="6235484" y="3755677"/>
            <a:ext cx="3939019" cy="2626012"/>
            <a:chOff x="6096000" y="3755677"/>
            <a:chExt cx="3939019" cy="2626012"/>
          </a:xfrm>
        </p:grpSpPr>
        <p:graphicFrame>
          <p:nvGraphicFramePr>
            <p:cNvPr id="15" name="Diagrama 14">
              <a:extLst>
                <a:ext uri="{FF2B5EF4-FFF2-40B4-BE49-F238E27FC236}">
                  <a16:creationId xmlns="" xmlns:a16="http://schemas.microsoft.com/office/drawing/2014/main" id="{0D5E4451-501A-41C8-BA31-701DEF8B295C}"/>
                </a:ext>
              </a:extLst>
            </p:cNvPr>
            <p:cNvGraphicFramePr/>
            <p:nvPr>
              <p:extLst>
                <p:ext uri="{D42A27DB-BD31-4B8C-83A1-F6EECF244321}">
                  <p14:modId xmlns:p14="http://schemas.microsoft.com/office/powerpoint/2010/main" val="309922194"/>
                </p:ext>
              </p:extLst>
            </p:nvPr>
          </p:nvGraphicFramePr>
          <p:xfrm>
            <a:off x="6096000" y="3755677"/>
            <a:ext cx="3939019" cy="26260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0" name="Elipse 19">
              <a:extLst>
                <a:ext uri="{FF2B5EF4-FFF2-40B4-BE49-F238E27FC236}">
                  <a16:creationId xmlns="" xmlns:a16="http://schemas.microsoft.com/office/drawing/2014/main" id="{BCDD034E-FC2D-4B66-AA46-91188149DC26}"/>
                </a:ext>
              </a:extLst>
            </p:cNvPr>
            <p:cNvSpPr/>
            <p:nvPr/>
          </p:nvSpPr>
          <p:spPr>
            <a:xfrm>
              <a:off x="6955035" y="3939103"/>
              <a:ext cx="2291215" cy="2291215"/>
            </a:xfrm>
            <a:prstGeom prst="ellipse">
              <a:avLst/>
            </a:prstGeom>
            <a:noFill/>
            <a:ln w="44450">
              <a:gradFill>
                <a:gsLst>
                  <a:gs pos="0">
                    <a:srgbClr val="FF08A1"/>
                  </a:gs>
                  <a:gs pos="100000">
                    <a:srgbClr val="3C1053"/>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747632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069305" y="6463442"/>
            <a:ext cx="1892969" cy="278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Título 1">
            <a:extLst>
              <a:ext uri="{FF2B5EF4-FFF2-40B4-BE49-F238E27FC236}">
                <a16:creationId xmlns="" xmlns:a16="http://schemas.microsoft.com/office/drawing/2014/main" id="{C2EFA64F-089B-47B2-AEEE-A38B91D56320}"/>
              </a:ext>
            </a:extLst>
          </p:cNvPr>
          <p:cNvSpPr>
            <a:spLocks noGrp="1"/>
          </p:cNvSpPr>
          <p:nvPr>
            <p:ph type="title"/>
          </p:nvPr>
        </p:nvSpPr>
        <p:spPr>
          <a:xfrm>
            <a:off x="6674062" y="365126"/>
            <a:ext cx="5144312" cy="421456"/>
          </a:xfrm>
        </p:spPr>
        <p:txBody>
          <a:bodyPr/>
          <a:lstStyle/>
          <a:p>
            <a:r>
              <a:rPr lang="es-MX" smtClean="0">
                <a:solidFill>
                  <a:srgbClr val="FF08A1"/>
                </a:solidFill>
              </a:rPr>
              <a:t>Aplicaciones</a:t>
            </a:r>
            <a:endParaRPr lang="es-MX">
              <a:solidFill>
                <a:srgbClr val="FF08A1"/>
              </a:solidFill>
            </a:endParaRPr>
          </a:p>
        </p:txBody>
      </p:sp>
      <p:sp>
        <p:nvSpPr>
          <p:cNvPr id="4" name="Marcador de número de diapositiva 3">
            <a:extLst>
              <a:ext uri="{FF2B5EF4-FFF2-40B4-BE49-F238E27FC236}">
                <a16:creationId xmlns="" xmlns:a16="http://schemas.microsoft.com/office/drawing/2014/main" id="{B2728835-D816-468F-A62E-6258FBCAE7C5}"/>
              </a:ext>
            </a:extLst>
          </p:cNvPr>
          <p:cNvSpPr>
            <a:spLocks noGrp="1"/>
          </p:cNvSpPr>
          <p:nvPr>
            <p:ph type="sldNum" sz="quarter" idx="12"/>
          </p:nvPr>
        </p:nvSpPr>
        <p:spPr/>
        <p:txBody>
          <a:bodyPr/>
          <a:lstStyle/>
          <a:p>
            <a:fld id="{C9217C39-0DA2-4425-B107-AECE7E63047D}" type="slidenum">
              <a:rPr lang="es-MX" smtClean="0"/>
              <a:t>4</a:t>
            </a:fld>
            <a:endParaRPr lang="es-MX"/>
          </a:p>
        </p:txBody>
      </p:sp>
      <p:sp>
        <p:nvSpPr>
          <p:cNvPr id="9" name="Rectangle 14">
            <a:extLst>
              <a:ext uri="{FF2B5EF4-FFF2-40B4-BE49-F238E27FC236}">
                <a16:creationId xmlns="" xmlns:a16="http://schemas.microsoft.com/office/drawing/2014/main" id="{8AE53166-A85F-4F19-A68D-5964A33BCC79}"/>
              </a:ext>
            </a:extLst>
          </p:cNvPr>
          <p:cNvSpPr/>
          <p:nvPr/>
        </p:nvSpPr>
        <p:spPr>
          <a:xfrm>
            <a:off x="6643759" y="1512853"/>
            <a:ext cx="5249150" cy="5016758"/>
          </a:xfrm>
          <a:prstGeom prst="rect">
            <a:avLst/>
          </a:prstGeom>
        </p:spPr>
        <p:txBody>
          <a:bodyPr wrap="square">
            <a:spAutoFit/>
          </a:bodyPr>
          <a:lstStyle/>
          <a:p>
            <a:pPr marL="285750" indent="-285750" algn="just">
              <a:buFont typeface="Arial" panose="020B0604020202020204" pitchFamily="34" charset="0"/>
              <a:buChar char="•"/>
            </a:pPr>
            <a:r>
              <a:rPr lang="en-US" sz="2000" smtClean="0">
                <a:solidFill>
                  <a:prstClr val="black">
                    <a:lumMod val="65000"/>
                    <a:lumOff val="35000"/>
                  </a:prstClr>
                </a:solidFill>
                <a:latin typeface="Verdana" panose="020B0604030504040204" pitchFamily="34" charset="0"/>
                <a:ea typeface="Verdana" panose="020B0604030504040204" pitchFamily="34" charset="0"/>
              </a:rPr>
              <a:t>¿</a:t>
            </a:r>
            <a:r>
              <a:rPr lang="en-US" sz="2000" err="1" smtClean="0">
                <a:solidFill>
                  <a:prstClr val="black">
                    <a:lumMod val="65000"/>
                    <a:lumOff val="35000"/>
                  </a:prstClr>
                </a:solidFill>
                <a:latin typeface="Verdana" panose="020B0604030504040204" pitchFamily="34" charset="0"/>
                <a:ea typeface="Verdana" panose="020B0604030504040204" pitchFamily="34" charset="0"/>
              </a:rPr>
              <a:t>Qué</a:t>
            </a:r>
            <a:r>
              <a:rPr lang="en-US" sz="2000" smtClean="0">
                <a:solidFill>
                  <a:prstClr val="black">
                    <a:lumMod val="65000"/>
                    <a:lumOff val="35000"/>
                  </a:prstClr>
                </a:solidFill>
                <a:latin typeface="Verdana" panose="020B0604030504040204" pitchFamily="34" charset="0"/>
                <a:ea typeface="Verdana" panose="020B0604030504040204" pitchFamily="34" charset="0"/>
              </a:rPr>
              <a:t> </a:t>
            </a:r>
            <a:r>
              <a:rPr lang="en-US" sz="2000" err="1" smtClean="0">
                <a:solidFill>
                  <a:prstClr val="black">
                    <a:lumMod val="65000"/>
                    <a:lumOff val="35000"/>
                  </a:prstClr>
                </a:solidFill>
                <a:latin typeface="Verdana" panose="020B0604030504040204" pitchFamily="34" charset="0"/>
                <a:ea typeface="Verdana" panose="020B0604030504040204" pitchFamily="34" charset="0"/>
              </a:rPr>
              <a:t>comprar</a:t>
            </a:r>
            <a:r>
              <a:rPr lang="en-US" sz="2000" smtClean="0">
                <a:solidFill>
                  <a:prstClr val="black">
                    <a:lumMod val="65000"/>
                    <a:lumOff val="35000"/>
                  </a:prstClr>
                </a:solidFill>
                <a:latin typeface="Verdana" panose="020B0604030504040204" pitchFamily="34" charset="0"/>
                <a:ea typeface="Verdana" panose="020B0604030504040204" pitchFamily="34" charset="0"/>
              </a:rPr>
              <a:t>?</a:t>
            </a:r>
          </a:p>
          <a:p>
            <a:pPr marL="742950" lvl="1" indent="-285750" algn="just">
              <a:buFont typeface="Arial" panose="020B0604020202020204" pitchFamily="34" charset="0"/>
              <a:buChar char="•"/>
            </a:pPr>
            <a:r>
              <a:rPr lang="en-US" sz="2000" smtClean="0">
                <a:solidFill>
                  <a:prstClr val="black">
                    <a:lumMod val="65000"/>
                    <a:lumOff val="35000"/>
                  </a:prstClr>
                </a:solidFill>
                <a:latin typeface="Verdana" panose="020B0604030504040204" pitchFamily="34" charset="0"/>
                <a:ea typeface="Verdana" panose="020B0604030504040204" pitchFamily="34" charset="0"/>
              </a:rPr>
              <a:t>E-commerce, </a:t>
            </a:r>
            <a:r>
              <a:rPr lang="en-US" sz="2000" err="1" smtClean="0">
                <a:solidFill>
                  <a:prstClr val="black">
                    <a:lumMod val="65000"/>
                    <a:lumOff val="35000"/>
                  </a:prstClr>
                </a:solidFill>
                <a:latin typeface="Verdana" panose="020B0604030504040204" pitchFamily="34" charset="0"/>
                <a:ea typeface="Verdana" panose="020B0604030504040204" pitchFamily="34" charset="0"/>
              </a:rPr>
              <a:t>libros</a:t>
            </a:r>
            <a:r>
              <a:rPr lang="en-US" sz="2000" smtClean="0">
                <a:solidFill>
                  <a:prstClr val="black">
                    <a:lumMod val="65000"/>
                    <a:lumOff val="35000"/>
                  </a:prstClr>
                </a:solidFill>
                <a:latin typeface="Verdana" panose="020B0604030504040204" pitchFamily="34" charset="0"/>
                <a:ea typeface="Verdana" panose="020B0604030504040204" pitchFamily="34" charset="0"/>
              </a:rPr>
              <a:t>, </a:t>
            </a:r>
            <a:r>
              <a:rPr lang="en-US" sz="2000" err="1" smtClean="0">
                <a:solidFill>
                  <a:prstClr val="black">
                    <a:lumMod val="65000"/>
                    <a:lumOff val="35000"/>
                  </a:prstClr>
                </a:solidFill>
                <a:latin typeface="Verdana" panose="020B0604030504040204" pitchFamily="34" charset="0"/>
                <a:ea typeface="Verdana" panose="020B0604030504040204" pitchFamily="34" charset="0"/>
              </a:rPr>
              <a:t>películas</a:t>
            </a:r>
            <a:endParaRPr lang="en-US" sz="2000" smtClean="0">
              <a:solidFill>
                <a:prstClr val="black">
                  <a:lumMod val="65000"/>
                  <a:lumOff val="35000"/>
                </a:prstClr>
              </a:solidFill>
              <a:latin typeface="Verdana" panose="020B0604030504040204" pitchFamily="34" charset="0"/>
              <a:ea typeface="Verdana" panose="020B0604030504040204" pitchFamily="34" charset="0"/>
            </a:endParaRPr>
          </a:p>
          <a:p>
            <a:pPr algn="just"/>
            <a:endParaRPr lang="en-US" sz="2000" smtClean="0">
              <a:solidFill>
                <a:prstClr val="black">
                  <a:lumMod val="65000"/>
                  <a:lumOff val="35000"/>
                </a:prstClr>
              </a:solidFill>
              <a:latin typeface="Verdana" panose="020B0604030504040204" pitchFamily="34" charset="0"/>
              <a:ea typeface="Verdana" panose="020B0604030504040204" pitchFamily="34" charset="0"/>
            </a:endParaRPr>
          </a:p>
          <a:p>
            <a:pPr algn="just"/>
            <a:endParaRPr lang="en-US" sz="2000" smtClean="0">
              <a:solidFill>
                <a:prstClr val="black">
                  <a:lumMod val="65000"/>
                  <a:lumOff val="35000"/>
                </a:prstClr>
              </a:solidFill>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US" sz="2000" smtClean="0">
                <a:solidFill>
                  <a:prstClr val="black">
                    <a:lumMod val="65000"/>
                    <a:lumOff val="35000"/>
                  </a:prstClr>
                </a:solidFill>
                <a:latin typeface="Verdana" panose="020B0604030504040204" pitchFamily="34" charset="0"/>
                <a:ea typeface="Verdana" panose="020B0604030504040204" pitchFamily="34" charset="0"/>
              </a:rPr>
              <a:t>¿</a:t>
            </a:r>
            <a:r>
              <a:rPr lang="en-US" sz="2000" err="1" smtClean="0">
                <a:solidFill>
                  <a:prstClr val="black">
                    <a:lumMod val="65000"/>
                    <a:lumOff val="35000"/>
                  </a:prstClr>
                </a:solidFill>
                <a:latin typeface="Verdana" panose="020B0604030504040204" pitchFamily="34" charset="0"/>
                <a:ea typeface="Verdana" panose="020B0604030504040204" pitchFamily="34" charset="0"/>
              </a:rPr>
              <a:t>Dónde</a:t>
            </a:r>
            <a:r>
              <a:rPr lang="en-US" sz="2000" smtClean="0">
                <a:solidFill>
                  <a:prstClr val="black">
                    <a:lumMod val="65000"/>
                    <a:lumOff val="35000"/>
                  </a:prstClr>
                </a:solidFill>
                <a:latin typeface="Verdana" panose="020B0604030504040204" pitchFamily="34" charset="0"/>
                <a:ea typeface="Verdana" panose="020B0604030504040204" pitchFamily="34" charset="0"/>
              </a:rPr>
              <a:t> comer?</a:t>
            </a:r>
          </a:p>
          <a:p>
            <a:pPr marL="285750" indent="-285750" algn="just">
              <a:buFont typeface="Arial" panose="020B0604020202020204" pitchFamily="34" charset="0"/>
              <a:buChar char="•"/>
            </a:pPr>
            <a:endParaRPr lang="en-US" sz="2000" smtClean="0">
              <a:solidFill>
                <a:prstClr val="black">
                  <a:lumMod val="65000"/>
                  <a:lumOff val="35000"/>
                </a:prstClr>
              </a:solidFill>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endParaRPr lang="en-US" sz="2000" smtClean="0">
              <a:solidFill>
                <a:prstClr val="black">
                  <a:lumMod val="65000"/>
                  <a:lumOff val="35000"/>
                </a:prstClr>
              </a:solidFill>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US" sz="2000" smtClean="0">
                <a:solidFill>
                  <a:prstClr val="black">
                    <a:lumMod val="65000"/>
                    <a:lumOff val="35000"/>
                  </a:prstClr>
                </a:solidFill>
                <a:latin typeface="Verdana" panose="020B0604030504040204" pitchFamily="34" charset="0"/>
                <a:ea typeface="Verdana" panose="020B0604030504040204" pitchFamily="34" charset="0"/>
              </a:rPr>
              <a:t>¿A </a:t>
            </a:r>
            <a:r>
              <a:rPr lang="en-US" sz="2000" err="1" smtClean="0">
                <a:solidFill>
                  <a:prstClr val="black">
                    <a:lumMod val="65000"/>
                    <a:lumOff val="35000"/>
                  </a:prstClr>
                </a:solidFill>
                <a:latin typeface="Verdana" panose="020B0604030504040204" pitchFamily="34" charset="0"/>
                <a:ea typeface="Verdana" panose="020B0604030504040204" pitchFamily="34" charset="0"/>
              </a:rPr>
              <a:t>qué</a:t>
            </a:r>
            <a:r>
              <a:rPr lang="en-US" sz="2000" smtClean="0">
                <a:solidFill>
                  <a:prstClr val="black">
                    <a:lumMod val="65000"/>
                    <a:lumOff val="35000"/>
                  </a:prstClr>
                </a:solidFill>
                <a:latin typeface="Verdana" panose="020B0604030504040204" pitchFamily="34" charset="0"/>
                <a:ea typeface="Verdana" panose="020B0604030504040204" pitchFamily="34" charset="0"/>
              </a:rPr>
              <a:t> </a:t>
            </a:r>
            <a:r>
              <a:rPr lang="en-US" sz="2000" err="1" smtClean="0">
                <a:solidFill>
                  <a:prstClr val="black">
                    <a:lumMod val="65000"/>
                    <a:lumOff val="35000"/>
                  </a:prstClr>
                </a:solidFill>
                <a:latin typeface="Verdana" panose="020B0604030504040204" pitchFamily="34" charset="0"/>
                <a:ea typeface="Verdana" panose="020B0604030504040204" pitchFamily="34" charset="0"/>
              </a:rPr>
              <a:t>trabajo</a:t>
            </a:r>
            <a:r>
              <a:rPr lang="en-US" sz="2000" smtClean="0">
                <a:solidFill>
                  <a:prstClr val="black">
                    <a:lumMod val="65000"/>
                    <a:lumOff val="35000"/>
                  </a:prstClr>
                </a:solidFill>
                <a:latin typeface="Verdana" panose="020B0604030504040204" pitchFamily="34" charset="0"/>
                <a:ea typeface="Verdana" panose="020B0604030504040204" pitchFamily="34" charset="0"/>
              </a:rPr>
              <a:t> </a:t>
            </a:r>
            <a:r>
              <a:rPr lang="en-US" sz="2000" err="1" smtClean="0">
                <a:solidFill>
                  <a:prstClr val="black">
                    <a:lumMod val="65000"/>
                    <a:lumOff val="35000"/>
                  </a:prstClr>
                </a:solidFill>
                <a:latin typeface="Verdana" panose="020B0604030504040204" pitchFamily="34" charset="0"/>
                <a:ea typeface="Verdana" panose="020B0604030504040204" pitchFamily="34" charset="0"/>
              </a:rPr>
              <a:t>aplicar</a:t>
            </a:r>
            <a:r>
              <a:rPr lang="en-US" sz="2000" smtClean="0">
                <a:solidFill>
                  <a:prstClr val="black">
                    <a:lumMod val="65000"/>
                    <a:lumOff val="35000"/>
                  </a:prstClr>
                </a:solidFill>
                <a:latin typeface="Verdana" panose="020B0604030504040204" pitchFamily="34" charset="0"/>
                <a:ea typeface="Verdana" panose="020B0604030504040204" pitchFamily="34" charset="0"/>
              </a:rPr>
              <a:t>?</a:t>
            </a:r>
          </a:p>
          <a:p>
            <a:pPr marL="285750" indent="-285750" algn="just">
              <a:buFont typeface="Arial" panose="020B0604020202020204" pitchFamily="34" charset="0"/>
              <a:buChar char="•"/>
            </a:pPr>
            <a:endParaRPr lang="en-US" sz="2000" smtClean="0">
              <a:solidFill>
                <a:prstClr val="black">
                  <a:lumMod val="65000"/>
                  <a:lumOff val="35000"/>
                </a:prstClr>
              </a:solidFill>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endParaRPr lang="en-US" sz="2000" smtClean="0">
              <a:solidFill>
                <a:prstClr val="black">
                  <a:lumMod val="65000"/>
                  <a:lumOff val="35000"/>
                </a:prstClr>
              </a:solidFill>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US" sz="2000" smtClean="0">
                <a:solidFill>
                  <a:prstClr val="black">
                    <a:lumMod val="65000"/>
                    <a:lumOff val="35000"/>
                  </a:prstClr>
                </a:solidFill>
                <a:latin typeface="Verdana" panose="020B0604030504040204" pitchFamily="34" charset="0"/>
                <a:ea typeface="Verdana" panose="020B0604030504040204" pitchFamily="34" charset="0"/>
              </a:rPr>
              <a:t>¿Con </a:t>
            </a:r>
            <a:r>
              <a:rPr lang="en-US" sz="2000" err="1" smtClean="0">
                <a:solidFill>
                  <a:prstClr val="black">
                    <a:lumMod val="65000"/>
                    <a:lumOff val="35000"/>
                  </a:prstClr>
                </a:solidFill>
                <a:latin typeface="Verdana" panose="020B0604030504040204" pitchFamily="34" charset="0"/>
                <a:ea typeface="Verdana" panose="020B0604030504040204" pitchFamily="34" charset="0"/>
              </a:rPr>
              <a:t>quién</a:t>
            </a:r>
            <a:r>
              <a:rPr lang="en-US" sz="2000" smtClean="0">
                <a:solidFill>
                  <a:prstClr val="black">
                    <a:lumMod val="65000"/>
                    <a:lumOff val="35000"/>
                  </a:prstClr>
                </a:solidFill>
                <a:latin typeface="Verdana" panose="020B0604030504040204" pitchFamily="34" charset="0"/>
                <a:ea typeface="Verdana" panose="020B0604030504040204" pitchFamily="34" charset="0"/>
              </a:rPr>
              <a:t> </a:t>
            </a:r>
            <a:r>
              <a:rPr lang="en-US" sz="2000" err="1" smtClean="0">
                <a:solidFill>
                  <a:prstClr val="black">
                    <a:lumMod val="65000"/>
                    <a:lumOff val="35000"/>
                  </a:prstClr>
                </a:solidFill>
                <a:latin typeface="Verdana" panose="020B0604030504040204" pitchFamily="34" charset="0"/>
                <a:ea typeface="Verdana" panose="020B0604030504040204" pitchFamily="34" charset="0"/>
              </a:rPr>
              <a:t>debo</a:t>
            </a:r>
            <a:r>
              <a:rPr lang="en-US" sz="2000" smtClean="0">
                <a:solidFill>
                  <a:prstClr val="black">
                    <a:lumMod val="65000"/>
                    <a:lumOff val="35000"/>
                  </a:prstClr>
                </a:solidFill>
                <a:latin typeface="Verdana" panose="020B0604030504040204" pitchFamily="34" charset="0"/>
                <a:ea typeface="Verdana" panose="020B0604030504040204" pitchFamily="34" charset="0"/>
              </a:rPr>
              <a:t> </a:t>
            </a:r>
            <a:r>
              <a:rPr lang="en-US" sz="2000" err="1" smtClean="0">
                <a:solidFill>
                  <a:prstClr val="black">
                    <a:lumMod val="65000"/>
                    <a:lumOff val="35000"/>
                  </a:prstClr>
                </a:solidFill>
                <a:latin typeface="Verdana" panose="020B0604030504040204" pitchFamily="34" charset="0"/>
                <a:ea typeface="Verdana" panose="020B0604030504040204" pitchFamily="34" charset="0"/>
              </a:rPr>
              <a:t>establecer</a:t>
            </a:r>
            <a:r>
              <a:rPr lang="en-US" sz="2000" smtClean="0">
                <a:solidFill>
                  <a:prstClr val="black">
                    <a:lumMod val="65000"/>
                    <a:lumOff val="35000"/>
                  </a:prstClr>
                </a:solidFill>
                <a:latin typeface="Verdana" panose="020B0604030504040204" pitchFamily="34" charset="0"/>
                <a:ea typeface="Verdana" panose="020B0604030504040204" pitchFamily="34" charset="0"/>
              </a:rPr>
              <a:t> </a:t>
            </a:r>
            <a:r>
              <a:rPr lang="en-US" sz="2000" err="1" smtClean="0">
                <a:solidFill>
                  <a:prstClr val="black">
                    <a:lumMod val="65000"/>
                    <a:lumOff val="35000"/>
                  </a:prstClr>
                </a:solidFill>
                <a:latin typeface="Verdana" panose="020B0604030504040204" pitchFamily="34" charset="0"/>
                <a:ea typeface="Verdana" panose="020B0604030504040204" pitchFamily="34" charset="0"/>
              </a:rPr>
              <a:t>amistad</a:t>
            </a:r>
            <a:r>
              <a:rPr lang="en-US" sz="2000" smtClean="0">
                <a:solidFill>
                  <a:prstClr val="black">
                    <a:lumMod val="65000"/>
                    <a:lumOff val="35000"/>
                  </a:prstClr>
                </a:solidFill>
                <a:latin typeface="Verdana" panose="020B0604030504040204" pitchFamily="34" charset="0"/>
                <a:ea typeface="Verdana" panose="020B0604030504040204" pitchFamily="34" charset="0"/>
              </a:rPr>
              <a:t>?</a:t>
            </a:r>
          </a:p>
          <a:p>
            <a:pPr marL="742950" lvl="1" indent="-285750" algn="just">
              <a:buFont typeface="Arial" panose="020B0604020202020204" pitchFamily="34" charset="0"/>
              <a:buChar char="•"/>
            </a:pPr>
            <a:r>
              <a:rPr lang="en-US" sz="2000" smtClean="0">
                <a:solidFill>
                  <a:prstClr val="black">
                    <a:lumMod val="65000"/>
                    <a:lumOff val="35000"/>
                  </a:prstClr>
                </a:solidFill>
                <a:latin typeface="Verdana" panose="020B0604030504040204" pitchFamily="34" charset="0"/>
                <a:ea typeface="Verdana" panose="020B0604030504040204" pitchFamily="34" charset="0"/>
              </a:rPr>
              <a:t>Facebook, </a:t>
            </a:r>
            <a:r>
              <a:rPr lang="en-US" sz="2000" err="1" smtClean="0">
                <a:solidFill>
                  <a:prstClr val="black">
                    <a:lumMod val="65000"/>
                    <a:lumOff val="35000"/>
                  </a:prstClr>
                </a:solidFill>
                <a:latin typeface="Verdana" panose="020B0604030504040204" pitchFamily="34" charset="0"/>
                <a:ea typeface="Verdana" panose="020B0604030504040204" pitchFamily="34" charset="0"/>
              </a:rPr>
              <a:t>Linkedin</a:t>
            </a:r>
            <a:endParaRPr lang="en-US" sz="2000" smtClean="0">
              <a:solidFill>
                <a:prstClr val="black">
                  <a:lumMod val="65000"/>
                  <a:lumOff val="35000"/>
                </a:prstClr>
              </a:solidFill>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endParaRPr lang="en-US" sz="2000" smtClean="0">
              <a:solidFill>
                <a:prstClr val="black">
                  <a:lumMod val="65000"/>
                  <a:lumOff val="35000"/>
                </a:prstClr>
              </a:solidFill>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endParaRPr lang="en-US" sz="2000" smtClean="0">
              <a:solidFill>
                <a:prstClr val="black">
                  <a:lumMod val="65000"/>
                  <a:lumOff val="35000"/>
                </a:prstClr>
              </a:solidFill>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US" sz="2000" err="1" smtClean="0">
                <a:solidFill>
                  <a:prstClr val="black">
                    <a:lumMod val="65000"/>
                    <a:lumOff val="35000"/>
                  </a:prstClr>
                </a:solidFill>
                <a:latin typeface="Verdana" panose="020B0604030504040204" pitchFamily="34" charset="0"/>
                <a:ea typeface="Verdana" panose="020B0604030504040204" pitchFamily="34" charset="0"/>
              </a:rPr>
              <a:t>Personalizar</a:t>
            </a:r>
            <a:r>
              <a:rPr lang="en-US" sz="2000" smtClean="0">
                <a:solidFill>
                  <a:prstClr val="black">
                    <a:lumMod val="65000"/>
                    <a:lumOff val="35000"/>
                  </a:prstClr>
                </a:solidFill>
                <a:latin typeface="Verdana" panose="020B0604030504040204" pitchFamily="34" charset="0"/>
                <a:ea typeface="Verdana" panose="020B0604030504040204" pitchFamily="34" charset="0"/>
              </a:rPr>
              <a:t> la </a:t>
            </a:r>
            <a:r>
              <a:rPr lang="en-US" sz="2000" err="1" smtClean="0">
                <a:solidFill>
                  <a:prstClr val="black">
                    <a:lumMod val="65000"/>
                    <a:lumOff val="35000"/>
                  </a:prstClr>
                </a:solidFill>
                <a:latin typeface="Verdana" panose="020B0604030504040204" pitchFamily="34" charset="0"/>
                <a:ea typeface="Verdana" panose="020B0604030504040204" pitchFamily="34" charset="0"/>
              </a:rPr>
              <a:t>experiencia</a:t>
            </a:r>
            <a:r>
              <a:rPr lang="en-US" sz="2000" smtClean="0">
                <a:solidFill>
                  <a:prstClr val="black">
                    <a:lumMod val="65000"/>
                    <a:lumOff val="35000"/>
                  </a:prstClr>
                </a:solidFill>
                <a:latin typeface="Verdana" panose="020B0604030504040204" pitchFamily="34" charset="0"/>
                <a:ea typeface="Verdana" panose="020B0604030504040204" pitchFamily="34" charset="0"/>
              </a:rPr>
              <a:t> </a:t>
            </a:r>
            <a:r>
              <a:rPr lang="en-US" sz="2000" err="1" smtClean="0">
                <a:solidFill>
                  <a:prstClr val="black">
                    <a:lumMod val="65000"/>
                    <a:lumOff val="35000"/>
                  </a:prstClr>
                </a:solidFill>
                <a:latin typeface="Verdana" panose="020B0604030504040204" pitchFamily="34" charset="0"/>
                <a:ea typeface="Verdana" panose="020B0604030504040204" pitchFamily="34" charset="0"/>
              </a:rPr>
              <a:t>en</a:t>
            </a:r>
            <a:r>
              <a:rPr lang="en-US" sz="2000" smtClean="0">
                <a:solidFill>
                  <a:prstClr val="black">
                    <a:lumMod val="65000"/>
                    <a:lumOff val="35000"/>
                  </a:prstClr>
                </a:solidFill>
                <a:latin typeface="Verdana" panose="020B0604030504040204" pitchFamily="34" charset="0"/>
                <a:ea typeface="Verdana" panose="020B0604030504040204" pitchFamily="34" charset="0"/>
              </a:rPr>
              <a:t> la web</a:t>
            </a:r>
          </a:p>
          <a:p>
            <a:pPr marL="742950" lvl="1" indent="-285750" algn="just">
              <a:buFont typeface="Arial" panose="020B0604020202020204" pitchFamily="34" charset="0"/>
              <a:buChar char="•"/>
            </a:pPr>
            <a:r>
              <a:rPr lang="en-US" sz="2000" err="1" smtClean="0">
                <a:solidFill>
                  <a:prstClr val="black">
                    <a:lumMod val="65000"/>
                    <a:lumOff val="35000"/>
                  </a:prstClr>
                </a:solidFill>
                <a:latin typeface="Verdana" panose="020B0604030504040204" pitchFamily="34" charset="0"/>
                <a:ea typeface="Verdana" panose="020B0604030504040204" pitchFamily="34" charset="0"/>
              </a:rPr>
              <a:t>Tipo</a:t>
            </a:r>
            <a:r>
              <a:rPr lang="en-US" sz="2000" smtClean="0">
                <a:solidFill>
                  <a:prstClr val="black">
                    <a:lumMod val="65000"/>
                    <a:lumOff val="35000"/>
                  </a:prstClr>
                </a:solidFill>
                <a:latin typeface="Verdana" panose="020B0604030504040204" pitchFamily="34" charset="0"/>
                <a:ea typeface="Verdana" panose="020B0604030504040204" pitchFamily="34" charset="0"/>
              </a:rPr>
              <a:t> de </a:t>
            </a:r>
            <a:r>
              <a:rPr lang="en-US" sz="2000" err="1" smtClean="0">
                <a:solidFill>
                  <a:prstClr val="black">
                    <a:lumMod val="65000"/>
                    <a:lumOff val="35000"/>
                  </a:prstClr>
                </a:solidFill>
                <a:latin typeface="Verdana" panose="020B0604030504040204" pitchFamily="34" charset="0"/>
                <a:ea typeface="Verdana" panose="020B0604030504040204" pitchFamily="34" charset="0"/>
              </a:rPr>
              <a:t>noticias</a:t>
            </a:r>
            <a:r>
              <a:rPr lang="en-US" sz="2000" smtClean="0">
                <a:solidFill>
                  <a:prstClr val="black">
                    <a:lumMod val="65000"/>
                    <a:lumOff val="35000"/>
                  </a:prstClr>
                </a:solidFill>
                <a:latin typeface="Verdana" panose="020B0604030504040204" pitchFamily="34" charset="0"/>
                <a:ea typeface="Verdana" panose="020B0604030504040204" pitchFamily="34" charset="0"/>
              </a:rPr>
              <a:t> que </a:t>
            </a:r>
            <a:r>
              <a:rPr lang="en-US" sz="2000" err="1" smtClean="0">
                <a:solidFill>
                  <a:prstClr val="black">
                    <a:lumMod val="65000"/>
                    <a:lumOff val="35000"/>
                  </a:prstClr>
                </a:solidFill>
                <a:latin typeface="Verdana" panose="020B0604030504040204" pitchFamily="34" charset="0"/>
                <a:ea typeface="Verdana" panose="020B0604030504040204" pitchFamily="34" charset="0"/>
              </a:rPr>
              <a:t>quiero</a:t>
            </a:r>
            <a:r>
              <a:rPr lang="en-US" sz="2000" smtClean="0">
                <a:solidFill>
                  <a:prstClr val="black">
                    <a:lumMod val="65000"/>
                    <a:lumOff val="35000"/>
                  </a:prstClr>
                </a:solidFill>
                <a:latin typeface="Verdana" panose="020B0604030504040204" pitchFamily="34" charset="0"/>
                <a:ea typeface="Verdana" panose="020B0604030504040204" pitchFamily="34" charset="0"/>
              </a:rPr>
              <a:t> </a:t>
            </a:r>
            <a:r>
              <a:rPr lang="en-US" sz="2000" err="1" smtClean="0">
                <a:solidFill>
                  <a:prstClr val="black">
                    <a:lumMod val="65000"/>
                    <a:lumOff val="35000"/>
                  </a:prstClr>
                </a:solidFill>
                <a:latin typeface="Verdana" panose="020B0604030504040204" pitchFamily="34" charset="0"/>
                <a:ea typeface="Verdana" panose="020B0604030504040204" pitchFamily="34" charset="0"/>
              </a:rPr>
              <a:t>ver</a:t>
            </a:r>
            <a:endParaRPr lang="en-US" sz="2000">
              <a:solidFill>
                <a:prstClr val="black">
                  <a:lumMod val="65000"/>
                  <a:lumOff val="35000"/>
                </a:prstClr>
              </a:solidFill>
              <a:latin typeface="Verdana" panose="020B0604030504040204" pitchFamily="34" charset="0"/>
              <a:ea typeface="Verdana" panose="020B0604030504040204" pitchFamily="34" charset="0"/>
            </a:endParaRPr>
          </a:p>
        </p:txBody>
      </p:sp>
      <p:sp>
        <p:nvSpPr>
          <p:cNvPr id="8" name="AutoShape 7">
            <a:extLst>
              <a:ext uri="{FF2B5EF4-FFF2-40B4-BE49-F238E27FC236}">
                <a16:creationId xmlns="" xmlns:a16="http://schemas.microsoft.com/office/drawing/2014/main" id="{F2692A8C-DD7F-4298-9712-1D3F4917F64E}"/>
              </a:ext>
            </a:extLst>
          </p:cNvPr>
          <p:cNvSpPr>
            <a:spLocks/>
          </p:cNvSpPr>
          <p:nvPr/>
        </p:nvSpPr>
        <p:spPr bwMode="auto">
          <a:xfrm>
            <a:off x="5581906" y="1396781"/>
            <a:ext cx="871232" cy="85943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solidFill>
          <a:ln w="50800" cap="flat" cmpd="sng">
            <a:gradFill>
              <a:gsLst>
                <a:gs pos="100000">
                  <a:srgbClr val="3C1053"/>
                </a:gs>
                <a:gs pos="0">
                  <a:srgbClr val="FF08A1"/>
                </a:gs>
              </a:gsLst>
              <a:lin ang="2700000" scaled="0"/>
            </a:gradFill>
            <a:prstDash val="solid"/>
            <a:miter lim="0"/>
            <a:headEnd/>
            <a:tailEnd/>
          </a:ln>
          <a:effectLst/>
          <a:extLst/>
        </p:spPr>
        <p:txBody>
          <a:bodyPr lIns="0" tIns="0" rIns="0" bIns="0" anchor="ctr"/>
          <a:lstStyle/>
          <a:p>
            <a:pPr defTabSz="1828434">
              <a:defRPr/>
            </a:pPr>
            <a:endParaRPr lang="es-ES" sz="1400" kern="0">
              <a:solidFill>
                <a:prstClr val="black">
                  <a:lumMod val="65000"/>
                  <a:lumOff val="35000"/>
                </a:prstClr>
              </a:solidFill>
              <a:effectLst>
                <a:outerShdw blurRad="38100" dist="38100" dir="2700000" algn="tl">
                  <a:srgbClr val="000000"/>
                </a:outerShdw>
              </a:effectLst>
              <a:latin typeface="Verdana" panose="020B0604030504040204" pitchFamily="34" charset="0"/>
              <a:ea typeface="Verdana" panose="020B0604030504040204" pitchFamily="34" charset="0"/>
              <a:cs typeface="Gill Sans" charset="0"/>
              <a:sym typeface="Gill Sans" charset="0"/>
            </a:endParaRPr>
          </a:p>
        </p:txBody>
      </p:sp>
      <p:sp>
        <p:nvSpPr>
          <p:cNvPr id="39" name="AutoShape 7">
            <a:extLst>
              <a:ext uri="{FF2B5EF4-FFF2-40B4-BE49-F238E27FC236}">
                <a16:creationId xmlns="" xmlns:a16="http://schemas.microsoft.com/office/drawing/2014/main" id="{0CBAA6A4-42F1-42CD-925D-DF8F7EDC6FDD}"/>
              </a:ext>
            </a:extLst>
          </p:cNvPr>
          <p:cNvSpPr>
            <a:spLocks/>
          </p:cNvSpPr>
          <p:nvPr/>
        </p:nvSpPr>
        <p:spPr bwMode="auto">
          <a:xfrm>
            <a:off x="5581906" y="3453759"/>
            <a:ext cx="871232" cy="85943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solidFill>
          <a:ln w="50800" cap="flat" cmpd="sng">
            <a:gradFill>
              <a:gsLst>
                <a:gs pos="100000">
                  <a:srgbClr val="3C1053"/>
                </a:gs>
                <a:gs pos="0">
                  <a:srgbClr val="FF08A1"/>
                </a:gs>
              </a:gsLst>
              <a:lin ang="2700000" scaled="0"/>
            </a:gradFill>
            <a:prstDash val="solid"/>
            <a:miter lim="0"/>
            <a:headEnd/>
            <a:tailEnd/>
          </a:ln>
          <a:effectLst/>
          <a:extLst/>
        </p:spPr>
        <p:txBody>
          <a:bodyPr lIns="0" tIns="0" rIns="0" bIns="0" anchor="ctr"/>
          <a:lstStyle/>
          <a:p>
            <a:pPr defTabSz="1828434">
              <a:defRPr/>
            </a:pPr>
            <a:endParaRPr lang="es-ES" sz="1400" kern="0">
              <a:solidFill>
                <a:prstClr val="black">
                  <a:lumMod val="65000"/>
                  <a:lumOff val="35000"/>
                </a:prstClr>
              </a:solidFill>
              <a:effectLst>
                <a:outerShdw blurRad="38100" dist="38100" dir="2700000" algn="tl">
                  <a:srgbClr val="000000"/>
                </a:outerShdw>
              </a:effectLst>
              <a:latin typeface="Verdana" panose="020B0604030504040204" pitchFamily="34" charset="0"/>
              <a:ea typeface="Verdana" panose="020B0604030504040204" pitchFamily="34" charset="0"/>
              <a:cs typeface="Gill Sans" charset="0"/>
              <a:sym typeface="Gill Sans" charset="0"/>
            </a:endParaRPr>
          </a:p>
        </p:txBody>
      </p:sp>
      <p:sp>
        <p:nvSpPr>
          <p:cNvPr id="44" name="AutoShape 7">
            <a:extLst>
              <a:ext uri="{FF2B5EF4-FFF2-40B4-BE49-F238E27FC236}">
                <a16:creationId xmlns="" xmlns:a16="http://schemas.microsoft.com/office/drawing/2014/main" id="{0D6BEB4E-FB4C-4A59-8040-9B6C29178D57}"/>
              </a:ext>
            </a:extLst>
          </p:cNvPr>
          <p:cNvSpPr>
            <a:spLocks/>
          </p:cNvSpPr>
          <p:nvPr/>
        </p:nvSpPr>
        <p:spPr bwMode="auto">
          <a:xfrm>
            <a:off x="5571342" y="5523522"/>
            <a:ext cx="871232" cy="85943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solidFill>
          <a:ln w="50800" cap="flat" cmpd="sng">
            <a:gradFill>
              <a:gsLst>
                <a:gs pos="100000">
                  <a:srgbClr val="3C1053"/>
                </a:gs>
                <a:gs pos="0">
                  <a:srgbClr val="FF08A1"/>
                </a:gs>
              </a:gsLst>
              <a:lin ang="2700000" scaled="0"/>
            </a:gradFill>
            <a:prstDash val="solid"/>
            <a:miter lim="0"/>
            <a:headEnd/>
            <a:tailEnd/>
          </a:ln>
          <a:effectLst/>
          <a:extLst/>
        </p:spPr>
        <p:txBody>
          <a:bodyPr lIns="0" tIns="0" rIns="0" bIns="0" anchor="ctr"/>
          <a:lstStyle/>
          <a:p>
            <a:pPr defTabSz="1828434">
              <a:defRPr/>
            </a:pPr>
            <a:endParaRPr lang="es-ES" sz="1400" kern="0">
              <a:solidFill>
                <a:prstClr val="black">
                  <a:lumMod val="65000"/>
                  <a:lumOff val="35000"/>
                </a:prstClr>
              </a:solidFill>
              <a:effectLst>
                <a:outerShdw blurRad="38100" dist="38100" dir="2700000" algn="tl">
                  <a:srgbClr val="000000"/>
                </a:outerShdw>
              </a:effectLst>
              <a:latin typeface="Verdana" panose="020B0604030504040204" pitchFamily="34" charset="0"/>
              <a:ea typeface="Verdana" panose="020B0604030504040204" pitchFamily="34" charset="0"/>
              <a:cs typeface="Gill Sans" charset="0"/>
              <a:sym typeface="Gill Sans" charset="0"/>
            </a:endParaRPr>
          </a:p>
        </p:txBody>
      </p:sp>
      <p:pic>
        <p:nvPicPr>
          <p:cNvPr id="6" name="Picture 5"/>
          <p:cNvPicPr>
            <a:picLocks noChangeAspect="1"/>
          </p:cNvPicPr>
          <p:nvPr/>
        </p:nvPicPr>
        <p:blipFill>
          <a:blip r:embed="rId3"/>
          <a:stretch>
            <a:fillRect/>
          </a:stretch>
        </p:blipFill>
        <p:spPr>
          <a:xfrm>
            <a:off x="243949" y="768712"/>
            <a:ext cx="5098472" cy="5434300"/>
          </a:xfrm>
          <a:prstGeom prst="rect">
            <a:avLst/>
          </a:prstGeom>
        </p:spPr>
      </p:pic>
      <p:sp>
        <p:nvSpPr>
          <p:cNvPr id="13" name="AutoShape 7">
            <a:extLst>
              <a:ext uri="{FF2B5EF4-FFF2-40B4-BE49-F238E27FC236}">
                <a16:creationId xmlns="" xmlns:a16="http://schemas.microsoft.com/office/drawing/2014/main" id="{F2692A8C-DD7F-4298-9712-1D3F4917F64E}"/>
              </a:ext>
            </a:extLst>
          </p:cNvPr>
          <p:cNvSpPr>
            <a:spLocks/>
          </p:cNvSpPr>
          <p:nvPr/>
        </p:nvSpPr>
        <p:spPr bwMode="auto">
          <a:xfrm>
            <a:off x="5569671" y="2422886"/>
            <a:ext cx="871232" cy="85943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solidFill>
          <a:ln w="50800" cap="flat" cmpd="sng">
            <a:gradFill>
              <a:gsLst>
                <a:gs pos="100000">
                  <a:srgbClr val="3C1053"/>
                </a:gs>
                <a:gs pos="0">
                  <a:srgbClr val="FF08A1"/>
                </a:gs>
              </a:gsLst>
              <a:lin ang="2700000" scaled="0"/>
            </a:gradFill>
            <a:prstDash val="solid"/>
            <a:miter lim="0"/>
            <a:headEnd/>
            <a:tailEnd/>
          </a:ln>
          <a:effectLst/>
          <a:extLst/>
        </p:spPr>
        <p:txBody>
          <a:bodyPr lIns="0" tIns="0" rIns="0" bIns="0" anchor="ctr"/>
          <a:lstStyle/>
          <a:p>
            <a:pPr defTabSz="1828434">
              <a:defRPr/>
            </a:pPr>
            <a:endParaRPr lang="es-ES" sz="1400" kern="0">
              <a:solidFill>
                <a:prstClr val="black">
                  <a:lumMod val="65000"/>
                  <a:lumOff val="35000"/>
                </a:prstClr>
              </a:solidFill>
              <a:effectLst>
                <a:outerShdw blurRad="38100" dist="38100" dir="2700000" algn="tl">
                  <a:srgbClr val="000000"/>
                </a:outerShdw>
              </a:effectLst>
              <a:latin typeface="Verdana" panose="020B0604030504040204" pitchFamily="34" charset="0"/>
              <a:ea typeface="Verdana" panose="020B0604030504040204" pitchFamily="34" charset="0"/>
              <a:cs typeface="Gill Sans" charset="0"/>
              <a:sym typeface="Gill Sans" charset="0"/>
            </a:endParaRPr>
          </a:p>
        </p:txBody>
      </p:sp>
      <p:sp>
        <p:nvSpPr>
          <p:cNvPr id="15" name="AutoShape 7">
            <a:extLst>
              <a:ext uri="{FF2B5EF4-FFF2-40B4-BE49-F238E27FC236}">
                <a16:creationId xmlns="" xmlns:a16="http://schemas.microsoft.com/office/drawing/2014/main" id="{F2692A8C-DD7F-4298-9712-1D3F4917F64E}"/>
              </a:ext>
            </a:extLst>
          </p:cNvPr>
          <p:cNvSpPr>
            <a:spLocks/>
          </p:cNvSpPr>
          <p:nvPr/>
        </p:nvSpPr>
        <p:spPr bwMode="auto">
          <a:xfrm>
            <a:off x="5569671" y="4489121"/>
            <a:ext cx="871232" cy="85943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solidFill>
          <a:ln w="50800" cap="flat" cmpd="sng">
            <a:gradFill>
              <a:gsLst>
                <a:gs pos="100000">
                  <a:srgbClr val="3C1053"/>
                </a:gs>
                <a:gs pos="0">
                  <a:srgbClr val="FF08A1"/>
                </a:gs>
              </a:gsLst>
              <a:lin ang="2700000" scaled="0"/>
            </a:gradFill>
            <a:prstDash val="solid"/>
            <a:miter lim="0"/>
            <a:headEnd/>
            <a:tailEnd/>
          </a:ln>
          <a:effectLst/>
          <a:extLst/>
        </p:spPr>
        <p:txBody>
          <a:bodyPr lIns="0" tIns="0" rIns="0" bIns="0" anchor="ctr"/>
          <a:lstStyle/>
          <a:p>
            <a:pPr defTabSz="1828434">
              <a:defRPr/>
            </a:pPr>
            <a:endParaRPr lang="es-ES" sz="1400" kern="0">
              <a:solidFill>
                <a:prstClr val="black">
                  <a:lumMod val="65000"/>
                  <a:lumOff val="35000"/>
                </a:prstClr>
              </a:solidFill>
              <a:effectLst>
                <a:outerShdw blurRad="38100" dist="38100" dir="2700000" algn="tl">
                  <a:srgbClr val="000000"/>
                </a:outerShdw>
              </a:effectLst>
              <a:latin typeface="Verdana" panose="020B0604030504040204" pitchFamily="34" charset="0"/>
              <a:ea typeface="Verdana" panose="020B0604030504040204" pitchFamily="34" charset="0"/>
              <a:cs typeface="Gill Sans" charset="0"/>
              <a:sym typeface="Gill Sans" charset="0"/>
            </a:endParaRPr>
          </a:p>
        </p:txBody>
      </p:sp>
      <p:sp>
        <p:nvSpPr>
          <p:cNvPr id="16" name="Freeform 29">
            <a:extLst>
              <a:ext uri="{FF2B5EF4-FFF2-40B4-BE49-F238E27FC236}">
                <a16:creationId xmlns="" xmlns:a16="http://schemas.microsoft.com/office/drawing/2014/main" id="{899A5F29-BC59-4FC6-A110-FE121466E089}"/>
              </a:ext>
            </a:extLst>
          </p:cNvPr>
          <p:cNvSpPr>
            <a:spLocks noEditPoints="1"/>
          </p:cNvSpPr>
          <p:nvPr/>
        </p:nvSpPr>
        <p:spPr bwMode="auto">
          <a:xfrm>
            <a:off x="5798118" y="5810000"/>
            <a:ext cx="414338" cy="338138"/>
          </a:xfrm>
          <a:custGeom>
            <a:avLst/>
            <a:gdLst>
              <a:gd name="T0" fmla="*/ 97 w 147"/>
              <a:gd name="T1" fmla="*/ 27 h 120"/>
              <a:gd name="T2" fmla="*/ 97 w 147"/>
              <a:gd name="T3" fmla="*/ 20 h 120"/>
              <a:gd name="T4" fmla="*/ 67 w 147"/>
              <a:gd name="T5" fmla="*/ 23 h 120"/>
              <a:gd name="T6" fmla="*/ 110 w 147"/>
              <a:gd name="T7" fmla="*/ 27 h 120"/>
              <a:gd name="T8" fmla="*/ 110 w 147"/>
              <a:gd name="T9" fmla="*/ 20 h 120"/>
              <a:gd name="T10" fmla="*/ 110 w 147"/>
              <a:gd name="T11" fmla="*/ 27 h 120"/>
              <a:gd name="T12" fmla="*/ 127 w 147"/>
              <a:gd name="T13" fmla="*/ 23 h 120"/>
              <a:gd name="T14" fmla="*/ 120 w 147"/>
              <a:gd name="T15" fmla="*/ 23 h 120"/>
              <a:gd name="T16" fmla="*/ 124 w 147"/>
              <a:gd name="T17" fmla="*/ 53 h 120"/>
              <a:gd name="T18" fmla="*/ 94 w 147"/>
              <a:gd name="T19" fmla="*/ 57 h 120"/>
              <a:gd name="T20" fmla="*/ 124 w 147"/>
              <a:gd name="T21" fmla="*/ 60 h 120"/>
              <a:gd name="T22" fmla="*/ 124 w 147"/>
              <a:gd name="T23" fmla="*/ 53 h 120"/>
              <a:gd name="T24" fmla="*/ 97 w 147"/>
              <a:gd name="T25" fmla="*/ 67 h 120"/>
              <a:gd name="T26" fmla="*/ 97 w 147"/>
              <a:gd name="T27" fmla="*/ 73 h 120"/>
              <a:gd name="T28" fmla="*/ 127 w 147"/>
              <a:gd name="T29" fmla="*/ 70 h 120"/>
              <a:gd name="T30" fmla="*/ 124 w 147"/>
              <a:gd name="T31" fmla="*/ 40 h 120"/>
              <a:gd name="T32" fmla="*/ 94 w 147"/>
              <a:gd name="T33" fmla="*/ 43 h 120"/>
              <a:gd name="T34" fmla="*/ 124 w 147"/>
              <a:gd name="T35" fmla="*/ 47 h 120"/>
              <a:gd name="T36" fmla="*/ 124 w 147"/>
              <a:gd name="T37" fmla="*/ 40 h 120"/>
              <a:gd name="T38" fmla="*/ 60 w 147"/>
              <a:gd name="T39" fmla="*/ 23 h 120"/>
              <a:gd name="T40" fmla="*/ 53 w 147"/>
              <a:gd name="T41" fmla="*/ 23 h 120"/>
              <a:gd name="T42" fmla="*/ 43 w 147"/>
              <a:gd name="T43" fmla="*/ 87 h 120"/>
              <a:gd name="T44" fmla="*/ 127 w 147"/>
              <a:gd name="T45" fmla="*/ 83 h 120"/>
              <a:gd name="T46" fmla="*/ 43 w 147"/>
              <a:gd name="T47" fmla="*/ 80 h 120"/>
              <a:gd name="T48" fmla="*/ 43 w 147"/>
              <a:gd name="T49" fmla="*/ 87 h 120"/>
              <a:gd name="T50" fmla="*/ 124 w 147"/>
              <a:gd name="T51" fmla="*/ 100 h 120"/>
              <a:gd name="T52" fmla="*/ 124 w 147"/>
              <a:gd name="T53" fmla="*/ 93 h 120"/>
              <a:gd name="T54" fmla="*/ 40 w 147"/>
              <a:gd name="T55" fmla="*/ 97 h 120"/>
              <a:gd name="T56" fmla="*/ 140 w 147"/>
              <a:gd name="T57" fmla="*/ 0 h 120"/>
              <a:gd name="T58" fmla="*/ 20 w 147"/>
              <a:gd name="T59" fmla="*/ 6 h 120"/>
              <a:gd name="T60" fmla="*/ 7 w 147"/>
              <a:gd name="T61" fmla="*/ 20 h 120"/>
              <a:gd name="T62" fmla="*/ 0 w 147"/>
              <a:gd name="T63" fmla="*/ 100 h 120"/>
              <a:gd name="T64" fmla="*/ 140 w 147"/>
              <a:gd name="T65" fmla="*/ 120 h 120"/>
              <a:gd name="T66" fmla="*/ 147 w 147"/>
              <a:gd name="T67" fmla="*/ 6 h 120"/>
              <a:gd name="T68" fmla="*/ 140 w 147"/>
              <a:gd name="T69" fmla="*/ 114 h 120"/>
              <a:gd name="T70" fmla="*/ 7 w 147"/>
              <a:gd name="T71" fmla="*/ 100 h 120"/>
              <a:gd name="T72" fmla="*/ 20 w 147"/>
              <a:gd name="T73" fmla="*/ 27 h 120"/>
              <a:gd name="T74" fmla="*/ 23 w 147"/>
              <a:gd name="T75" fmla="*/ 100 h 120"/>
              <a:gd name="T76" fmla="*/ 27 w 147"/>
              <a:gd name="T77" fmla="*/ 6 h 120"/>
              <a:gd name="T78" fmla="*/ 140 w 147"/>
              <a:gd name="T79" fmla="*/ 114 h 120"/>
              <a:gd name="T80" fmla="*/ 43 w 147"/>
              <a:gd name="T81" fmla="*/ 27 h 120"/>
              <a:gd name="T82" fmla="*/ 43 w 147"/>
              <a:gd name="T83" fmla="*/ 20 h 120"/>
              <a:gd name="T84" fmla="*/ 43 w 147"/>
              <a:gd name="T85" fmla="*/ 27 h 120"/>
              <a:gd name="T86" fmla="*/ 77 w 147"/>
              <a:gd name="T87" fmla="*/ 73 h 120"/>
              <a:gd name="T88" fmla="*/ 80 w 147"/>
              <a:gd name="T89" fmla="*/ 43 h 120"/>
              <a:gd name="T90" fmla="*/ 43 w 147"/>
              <a:gd name="T91" fmla="*/ 40 h 120"/>
              <a:gd name="T92" fmla="*/ 40 w 147"/>
              <a:gd name="T93" fmla="*/ 70 h 120"/>
              <a:gd name="T94" fmla="*/ 47 w 147"/>
              <a:gd name="T95" fmla="*/ 47 h 120"/>
              <a:gd name="T96" fmla="*/ 74 w 147"/>
              <a:gd name="T97" fmla="*/ 67 h 120"/>
              <a:gd name="T98" fmla="*/ 47 w 147"/>
              <a:gd name="T99" fmla="*/ 4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7" h="120">
                <a:moveTo>
                  <a:pt x="70" y="27"/>
                </a:moveTo>
                <a:cubicBezTo>
                  <a:pt x="97" y="27"/>
                  <a:pt x="97" y="27"/>
                  <a:pt x="97" y="27"/>
                </a:cubicBezTo>
                <a:cubicBezTo>
                  <a:pt x="99" y="27"/>
                  <a:pt x="100" y="25"/>
                  <a:pt x="100" y="23"/>
                </a:cubicBezTo>
                <a:cubicBezTo>
                  <a:pt x="100" y="21"/>
                  <a:pt x="99" y="20"/>
                  <a:pt x="97" y="20"/>
                </a:cubicBezTo>
                <a:cubicBezTo>
                  <a:pt x="70" y="20"/>
                  <a:pt x="70" y="20"/>
                  <a:pt x="70" y="20"/>
                </a:cubicBezTo>
                <a:cubicBezTo>
                  <a:pt x="69" y="20"/>
                  <a:pt x="67" y="21"/>
                  <a:pt x="67" y="23"/>
                </a:cubicBezTo>
                <a:cubicBezTo>
                  <a:pt x="67" y="25"/>
                  <a:pt x="69" y="27"/>
                  <a:pt x="70" y="27"/>
                </a:cubicBezTo>
                <a:moveTo>
                  <a:pt x="110" y="27"/>
                </a:moveTo>
                <a:cubicBezTo>
                  <a:pt x="112" y="27"/>
                  <a:pt x="114" y="25"/>
                  <a:pt x="114" y="23"/>
                </a:cubicBezTo>
                <a:cubicBezTo>
                  <a:pt x="114" y="21"/>
                  <a:pt x="112" y="20"/>
                  <a:pt x="110" y="20"/>
                </a:cubicBezTo>
                <a:cubicBezTo>
                  <a:pt x="109" y="20"/>
                  <a:pt x="107" y="21"/>
                  <a:pt x="107" y="23"/>
                </a:cubicBezTo>
                <a:cubicBezTo>
                  <a:pt x="107" y="25"/>
                  <a:pt x="109" y="27"/>
                  <a:pt x="110" y="27"/>
                </a:cubicBezTo>
                <a:moveTo>
                  <a:pt x="124" y="27"/>
                </a:moveTo>
                <a:cubicBezTo>
                  <a:pt x="125" y="27"/>
                  <a:pt x="127" y="25"/>
                  <a:pt x="127" y="23"/>
                </a:cubicBezTo>
                <a:cubicBezTo>
                  <a:pt x="127" y="21"/>
                  <a:pt x="125" y="20"/>
                  <a:pt x="124" y="20"/>
                </a:cubicBezTo>
                <a:cubicBezTo>
                  <a:pt x="122" y="20"/>
                  <a:pt x="120" y="21"/>
                  <a:pt x="120" y="23"/>
                </a:cubicBezTo>
                <a:cubicBezTo>
                  <a:pt x="120" y="25"/>
                  <a:pt x="122" y="27"/>
                  <a:pt x="124" y="27"/>
                </a:cubicBezTo>
                <a:moveTo>
                  <a:pt x="124" y="53"/>
                </a:moveTo>
                <a:cubicBezTo>
                  <a:pt x="97" y="53"/>
                  <a:pt x="97" y="53"/>
                  <a:pt x="97" y="53"/>
                </a:cubicBezTo>
                <a:cubicBezTo>
                  <a:pt x="95" y="53"/>
                  <a:pt x="94" y="55"/>
                  <a:pt x="94" y="57"/>
                </a:cubicBezTo>
                <a:cubicBezTo>
                  <a:pt x="94" y="58"/>
                  <a:pt x="95" y="60"/>
                  <a:pt x="97" y="60"/>
                </a:cubicBezTo>
                <a:cubicBezTo>
                  <a:pt x="124" y="60"/>
                  <a:pt x="124" y="60"/>
                  <a:pt x="124" y="60"/>
                </a:cubicBezTo>
                <a:cubicBezTo>
                  <a:pt x="125" y="60"/>
                  <a:pt x="127" y="58"/>
                  <a:pt x="127" y="57"/>
                </a:cubicBezTo>
                <a:cubicBezTo>
                  <a:pt x="127" y="55"/>
                  <a:pt x="125" y="53"/>
                  <a:pt x="124" y="53"/>
                </a:cubicBezTo>
                <a:moveTo>
                  <a:pt x="124" y="67"/>
                </a:moveTo>
                <a:cubicBezTo>
                  <a:pt x="97" y="67"/>
                  <a:pt x="97" y="67"/>
                  <a:pt x="97" y="67"/>
                </a:cubicBezTo>
                <a:cubicBezTo>
                  <a:pt x="95" y="67"/>
                  <a:pt x="94" y="68"/>
                  <a:pt x="94" y="70"/>
                </a:cubicBezTo>
                <a:cubicBezTo>
                  <a:pt x="94" y="72"/>
                  <a:pt x="95" y="73"/>
                  <a:pt x="97" y="73"/>
                </a:cubicBezTo>
                <a:cubicBezTo>
                  <a:pt x="124" y="73"/>
                  <a:pt x="124" y="73"/>
                  <a:pt x="124" y="73"/>
                </a:cubicBezTo>
                <a:cubicBezTo>
                  <a:pt x="125" y="73"/>
                  <a:pt x="127" y="72"/>
                  <a:pt x="127" y="70"/>
                </a:cubicBezTo>
                <a:cubicBezTo>
                  <a:pt x="127" y="68"/>
                  <a:pt x="125" y="67"/>
                  <a:pt x="124" y="67"/>
                </a:cubicBezTo>
                <a:moveTo>
                  <a:pt x="124" y="40"/>
                </a:moveTo>
                <a:cubicBezTo>
                  <a:pt x="97" y="40"/>
                  <a:pt x="97" y="40"/>
                  <a:pt x="97" y="40"/>
                </a:cubicBezTo>
                <a:cubicBezTo>
                  <a:pt x="95" y="40"/>
                  <a:pt x="94" y="42"/>
                  <a:pt x="94" y="43"/>
                </a:cubicBezTo>
                <a:cubicBezTo>
                  <a:pt x="94" y="45"/>
                  <a:pt x="95" y="47"/>
                  <a:pt x="97" y="47"/>
                </a:cubicBezTo>
                <a:cubicBezTo>
                  <a:pt x="124" y="47"/>
                  <a:pt x="124" y="47"/>
                  <a:pt x="124" y="47"/>
                </a:cubicBezTo>
                <a:cubicBezTo>
                  <a:pt x="125" y="47"/>
                  <a:pt x="127" y="45"/>
                  <a:pt x="127" y="43"/>
                </a:cubicBezTo>
                <a:cubicBezTo>
                  <a:pt x="127" y="42"/>
                  <a:pt x="125" y="40"/>
                  <a:pt x="124" y="40"/>
                </a:cubicBezTo>
                <a:moveTo>
                  <a:pt x="57" y="27"/>
                </a:moveTo>
                <a:cubicBezTo>
                  <a:pt x="59" y="27"/>
                  <a:pt x="60" y="25"/>
                  <a:pt x="60" y="23"/>
                </a:cubicBezTo>
                <a:cubicBezTo>
                  <a:pt x="60" y="21"/>
                  <a:pt x="59" y="20"/>
                  <a:pt x="57" y="20"/>
                </a:cubicBezTo>
                <a:cubicBezTo>
                  <a:pt x="55" y="20"/>
                  <a:pt x="53" y="21"/>
                  <a:pt x="53" y="23"/>
                </a:cubicBezTo>
                <a:cubicBezTo>
                  <a:pt x="53" y="25"/>
                  <a:pt x="55" y="27"/>
                  <a:pt x="57" y="27"/>
                </a:cubicBezTo>
                <a:moveTo>
                  <a:pt x="43" y="87"/>
                </a:moveTo>
                <a:cubicBezTo>
                  <a:pt x="124" y="87"/>
                  <a:pt x="124" y="87"/>
                  <a:pt x="124" y="87"/>
                </a:cubicBezTo>
                <a:cubicBezTo>
                  <a:pt x="125" y="87"/>
                  <a:pt x="127" y="85"/>
                  <a:pt x="127" y="83"/>
                </a:cubicBezTo>
                <a:cubicBezTo>
                  <a:pt x="127" y="82"/>
                  <a:pt x="125" y="80"/>
                  <a:pt x="124" y="80"/>
                </a:cubicBezTo>
                <a:cubicBezTo>
                  <a:pt x="43" y="80"/>
                  <a:pt x="43" y="80"/>
                  <a:pt x="43" y="80"/>
                </a:cubicBezTo>
                <a:cubicBezTo>
                  <a:pt x="42" y="80"/>
                  <a:pt x="40" y="82"/>
                  <a:pt x="40" y="83"/>
                </a:cubicBezTo>
                <a:cubicBezTo>
                  <a:pt x="40" y="85"/>
                  <a:pt x="42" y="87"/>
                  <a:pt x="43" y="87"/>
                </a:cubicBezTo>
                <a:moveTo>
                  <a:pt x="43" y="100"/>
                </a:moveTo>
                <a:cubicBezTo>
                  <a:pt x="124" y="100"/>
                  <a:pt x="124" y="100"/>
                  <a:pt x="124" y="100"/>
                </a:cubicBezTo>
                <a:cubicBezTo>
                  <a:pt x="125" y="100"/>
                  <a:pt x="127" y="99"/>
                  <a:pt x="127" y="97"/>
                </a:cubicBezTo>
                <a:cubicBezTo>
                  <a:pt x="127" y="95"/>
                  <a:pt x="125" y="93"/>
                  <a:pt x="124" y="93"/>
                </a:cubicBezTo>
                <a:cubicBezTo>
                  <a:pt x="43" y="93"/>
                  <a:pt x="43" y="93"/>
                  <a:pt x="43" y="93"/>
                </a:cubicBezTo>
                <a:cubicBezTo>
                  <a:pt x="42" y="93"/>
                  <a:pt x="40" y="95"/>
                  <a:pt x="40" y="97"/>
                </a:cubicBezTo>
                <a:cubicBezTo>
                  <a:pt x="40" y="99"/>
                  <a:pt x="42" y="100"/>
                  <a:pt x="43" y="100"/>
                </a:cubicBezTo>
                <a:moveTo>
                  <a:pt x="140" y="0"/>
                </a:moveTo>
                <a:cubicBezTo>
                  <a:pt x="27" y="0"/>
                  <a:pt x="27" y="0"/>
                  <a:pt x="27" y="0"/>
                </a:cubicBezTo>
                <a:cubicBezTo>
                  <a:pt x="23" y="0"/>
                  <a:pt x="20" y="3"/>
                  <a:pt x="20" y="6"/>
                </a:cubicBezTo>
                <a:cubicBezTo>
                  <a:pt x="20" y="20"/>
                  <a:pt x="20" y="20"/>
                  <a:pt x="20" y="20"/>
                </a:cubicBezTo>
                <a:cubicBezTo>
                  <a:pt x="7" y="20"/>
                  <a:pt x="7" y="20"/>
                  <a:pt x="7" y="20"/>
                </a:cubicBezTo>
                <a:cubicBezTo>
                  <a:pt x="3" y="20"/>
                  <a:pt x="0" y="23"/>
                  <a:pt x="0" y="27"/>
                </a:cubicBezTo>
                <a:cubicBezTo>
                  <a:pt x="0" y="100"/>
                  <a:pt x="0" y="100"/>
                  <a:pt x="0" y="100"/>
                </a:cubicBezTo>
                <a:cubicBezTo>
                  <a:pt x="0" y="111"/>
                  <a:pt x="9" y="120"/>
                  <a:pt x="20" y="120"/>
                </a:cubicBezTo>
                <a:cubicBezTo>
                  <a:pt x="140" y="120"/>
                  <a:pt x="140" y="120"/>
                  <a:pt x="140" y="120"/>
                </a:cubicBezTo>
                <a:cubicBezTo>
                  <a:pt x="144" y="120"/>
                  <a:pt x="147" y="117"/>
                  <a:pt x="147" y="114"/>
                </a:cubicBezTo>
                <a:cubicBezTo>
                  <a:pt x="147" y="6"/>
                  <a:pt x="147" y="6"/>
                  <a:pt x="147" y="6"/>
                </a:cubicBezTo>
                <a:cubicBezTo>
                  <a:pt x="147" y="3"/>
                  <a:pt x="144" y="0"/>
                  <a:pt x="140" y="0"/>
                </a:cubicBezTo>
                <a:moveTo>
                  <a:pt x="140" y="114"/>
                </a:moveTo>
                <a:cubicBezTo>
                  <a:pt x="20" y="114"/>
                  <a:pt x="20" y="114"/>
                  <a:pt x="20" y="114"/>
                </a:cubicBezTo>
                <a:cubicBezTo>
                  <a:pt x="13" y="114"/>
                  <a:pt x="7" y="108"/>
                  <a:pt x="7" y="100"/>
                </a:cubicBezTo>
                <a:cubicBezTo>
                  <a:pt x="7" y="27"/>
                  <a:pt x="7" y="27"/>
                  <a:pt x="7" y="27"/>
                </a:cubicBezTo>
                <a:cubicBezTo>
                  <a:pt x="20" y="27"/>
                  <a:pt x="20" y="27"/>
                  <a:pt x="20" y="27"/>
                </a:cubicBezTo>
                <a:cubicBezTo>
                  <a:pt x="20" y="97"/>
                  <a:pt x="20" y="97"/>
                  <a:pt x="20" y="97"/>
                </a:cubicBezTo>
                <a:cubicBezTo>
                  <a:pt x="20" y="99"/>
                  <a:pt x="22" y="100"/>
                  <a:pt x="23" y="100"/>
                </a:cubicBezTo>
                <a:cubicBezTo>
                  <a:pt x="25" y="100"/>
                  <a:pt x="27" y="99"/>
                  <a:pt x="27" y="97"/>
                </a:cubicBezTo>
                <a:cubicBezTo>
                  <a:pt x="27" y="6"/>
                  <a:pt x="27" y="6"/>
                  <a:pt x="27" y="6"/>
                </a:cubicBezTo>
                <a:cubicBezTo>
                  <a:pt x="140" y="6"/>
                  <a:pt x="140" y="6"/>
                  <a:pt x="140" y="6"/>
                </a:cubicBezTo>
                <a:cubicBezTo>
                  <a:pt x="140" y="114"/>
                  <a:pt x="140" y="114"/>
                  <a:pt x="140" y="114"/>
                </a:cubicBezTo>
                <a:cubicBezTo>
                  <a:pt x="140" y="114"/>
                  <a:pt x="140" y="114"/>
                  <a:pt x="140" y="114"/>
                </a:cubicBezTo>
                <a:close/>
                <a:moveTo>
                  <a:pt x="43" y="27"/>
                </a:moveTo>
                <a:cubicBezTo>
                  <a:pt x="45" y="27"/>
                  <a:pt x="47" y="25"/>
                  <a:pt x="47" y="23"/>
                </a:cubicBezTo>
                <a:cubicBezTo>
                  <a:pt x="47" y="21"/>
                  <a:pt x="45" y="20"/>
                  <a:pt x="43" y="20"/>
                </a:cubicBezTo>
                <a:cubicBezTo>
                  <a:pt x="42" y="20"/>
                  <a:pt x="40" y="21"/>
                  <a:pt x="40" y="23"/>
                </a:cubicBezTo>
                <a:cubicBezTo>
                  <a:pt x="40" y="25"/>
                  <a:pt x="42" y="27"/>
                  <a:pt x="43" y="27"/>
                </a:cubicBezTo>
                <a:moveTo>
                  <a:pt x="43" y="73"/>
                </a:moveTo>
                <a:cubicBezTo>
                  <a:pt x="77" y="73"/>
                  <a:pt x="77" y="73"/>
                  <a:pt x="77" y="73"/>
                </a:cubicBezTo>
                <a:cubicBezTo>
                  <a:pt x="79" y="73"/>
                  <a:pt x="80" y="72"/>
                  <a:pt x="80" y="70"/>
                </a:cubicBezTo>
                <a:cubicBezTo>
                  <a:pt x="80" y="43"/>
                  <a:pt x="80" y="43"/>
                  <a:pt x="80" y="43"/>
                </a:cubicBezTo>
                <a:cubicBezTo>
                  <a:pt x="80" y="42"/>
                  <a:pt x="79" y="40"/>
                  <a:pt x="77" y="40"/>
                </a:cubicBezTo>
                <a:cubicBezTo>
                  <a:pt x="43" y="40"/>
                  <a:pt x="43" y="40"/>
                  <a:pt x="43" y="40"/>
                </a:cubicBezTo>
                <a:cubicBezTo>
                  <a:pt x="42" y="40"/>
                  <a:pt x="40" y="42"/>
                  <a:pt x="40" y="43"/>
                </a:cubicBezTo>
                <a:cubicBezTo>
                  <a:pt x="40" y="70"/>
                  <a:pt x="40" y="70"/>
                  <a:pt x="40" y="70"/>
                </a:cubicBezTo>
                <a:cubicBezTo>
                  <a:pt x="40" y="72"/>
                  <a:pt x="42" y="73"/>
                  <a:pt x="43" y="73"/>
                </a:cubicBezTo>
                <a:moveTo>
                  <a:pt x="47" y="47"/>
                </a:moveTo>
                <a:cubicBezTo>
                  <a:pt x="74" y="47"/>
                  <a:pt x="74" y="47"/>
                  <a:pt x="74" y="47"/>
                </a:cubicBezTo>
                <a:cubicBezTo>
                  <a:pt x="74" y="67"/>
                  <a:pt x="74" y="67"/>
                  <a:pt x="74" y="67"/>
                </a:cubicBezTo>
                <a:cubicBezTo>
                  <a:pt x="47" y="67"/>
                  <a:pt x="47" y="67"/>
                  <a:pt x="47" y="67"/>
                </a:cubicBezTo>
                <a:cubicBezTo>
                  <a:pt x="47" y="47"/>
                  <a:pt x="47" y="47"/>
                  <a:pt x="47" y="47"/>
                </a:cubicBezTo>
                <a:cubicBezTo>
                  <a:pt x="47" y="47"/>
                  <a:pt x="47" y="47"/>
                  <a:pt x="47" y="47"/>
                </a:cubicBezTo>
                <a:close/>
              </a:path>
            </a:pathLst>
          </a:custGeom>
          <a:solidFill>
            <a:srgbClr val="3C1053"/>
          </a:solidFill>
          <a:ln>
            <a:noFill/>
          </a:ln>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rgbClr val="262626"/>
              </a:solidFill>
            </a:endParaRPr>
          </a:p>
        </p:txBody>
      </p:sp>
      <p:sp>
        <p:nvSpPr>
          <p:cNvPr id="17" name="Freeform 65">
            <a:extLst>
              <a:ext uri="{FF2B5EF4-FFF2-40B4-BE49-F238E27FC236}">
                <a16:creationId xmlns="" xmlns:a16="http://schemas.microsoft.com/office/drawing/2014/main" id="{AB15B6BD-52B9-4DD8-A5A8-C496A2D898BC}"/>
              </a:ext>
            </a:extLst>
          </p:cNvPr>
          <p:cNvSpPr>
            <a:spLocks noEditPoints="1"/>
          </p:cNvSpPr>
          <p:nvPr/>
        </p:nvSpPr>
        <p:spPr bwMode="auto">
          <a:xfrm>
            <a:off x="5784793" y="1629470"/>
            <a:ext cx="414338" cy="302419"/>
          </a:xfrm>
          <a:custGeom>
            <a:avLst/>
            <a:gdLst>
              <a:gd name="T0" fmla="*/ 134 w 147"/>
              <a:gd name="T1" fmla="*/ 84 h 107"/>
              <a:gd name="T2" fmla="*/ 147 w 147"/>
              <a:gd name="T3" fmla="*/ 24 h 107"/>
              <a:gd name="T4" fmla="*/ 144 w 147"/>
              <a:gd name="T5" fmla="*/ 20 h 107"/>
              <a:gd name="T6" fmla="*/ 32 w 147"/>
              <a:gd name="T7" fmla="*/ 2 h 107"/>
              <a:gd name="T8" fmla="*/ 28 w 147"/>
              <a:gd name="T9" fmla="*/ 0 h 107"/>
              <a:gd name="T10" fmla="*/ 0 w 147"/>
              <a:gd name="T11" fmla="*/ 3 h 107"/>
              <a:gd name="T12" fmla="*/ 26 w 147"/>
              <a:gd name="T13" fmla="*/ 7 h 107"/>
              <a:gd name="T14" fmla="*/ 47 w 147"/>
              <a:gd name="T15" fmla="*/ 84 h 107"/>
              <a:gd name="T16" fmla="*/ 47 w 147"/>
              <a:gd name="T17" fmla="*/ 94 h 107"/>
              <a:gd name="T18" fmla="*/ 73 w 147"/>
              <a:gd name="T19" fmla="*/ 94 h 107"/>
              <a:gd name="T20" fmla="*/ 109 w 147"/>
              <a:gd name="T21" fmla="*/ 87 h 107"/>
              <a:gd name="T22" fmla="*/ 120 w 147"/>
              <a:gd name="T23" fmla="*/ 107 h 107"/>
              <a:gd name="T24" fmla="*/ 132 w 147"/>
              <a:gd name="T25" fmla="*/ 87 h 107"/>
              <a:gd name="T26" fmla="*/ 120 w 147"/>
              <a:gd name="T27" fmla="*/ 27 h 107"/>
              <a:gd name="T28" fmla="*/ 136 w 147"/>
              <a:gd name="T29" fmla="*/ 40 h 107"/>
              <a:gd name="T30" fmla="*/ 120 w 147"/>
              <a:gd name="T31" fmla="*/ 27 h 107"/>
              <a:gd name="T32" fmla="*/ 38 w 147"/>
              <a:gd name="T33" fmla="*/ 27 h 107"/>
              <a:gd name="T34" fmla="*/ 62 w 147"/>
              <a:gd name="T35" fmla="*/ 40 h 107"/>
              <a:gd name="T36" fmla="*/ 38 w 147"/>
              <a:gd name="T37" fmla="*/ 27 h 107"/>
              <a:gd name="T38" fmla="*/ 48 w 147"/>
              <a:gd name="T39" fmla="*/ 60 h 107"/>
              <a:gd name="T40" fmla="*/ 63 w 147"/>
              <a:gd name="T41" fmla="*/ 47 h 107"/>
              <a:gd name="T42" fmla="*/ 48 w 147"/>
              <a:gd name="T43" fmla="*/ 60 h 107"/>
              <a:gd name="T44" fmla="*/ 49 w 147"/>
              <a:gd name="T45" fmla="*/ 67 h 107"/>
              <a:gd name="T46" fmla="*/ 67 w 147"/>
              <a:gd name="T47" fmla="*/ 80 h 107"/>
              <a:gd name="T48" fmla="*/ 49 w 147"/>
              <a:gd name="T49" fmla="*/ 67 h 107"/>
              <a:gd name="T50" fmla="*/ 60 w 147"/>
              <a:gd name="T51" fmla="*/ 100 h 107"/>
              <a:gd name="T52" fmla="*/ 60 w 147"/>
              <a:gd name="T53" fmla="*/ 87 h 107"/>
              <a:gd name="T54" fmla="*/ 60 w 147"/>
              <a:gd name="T55" fmla="*/ 100 h 107"/>
              <a:gd name="T56" fmla="*/ 73 w 147"/>
              <a:gd name="T57" fmla="*/ 80 h 107"/>
              <a:gd name="T58" fmla="*/ 87 w 147"/>
              <a:gd name="T59" fmla="*/ 67 h 107"/>
              <a:gd name="T60" fmla="*/ 87 w 147"/>
              <a:gd name="T61" fmla="*/ 80 h 107"/>
              <a:gd name="T62" fmla="*/ 71 w 147"/>
              <a:gd name="T63" fmla="*/ 60 h 107"/>
              <a:gd name="T64" fmla="*/ 87 w 147"/>
              <a:gd name="T65" fmla="*/ 47 h 107"/>
              <a:gd name="T66" fmla="*/ 87 w 147"/>
              <a:gd name="T67" fmla="*/ 60 h 107"/>
              <a:gd name="T68" fmla="*/ 68 w 147"/>
              <a:gd name="T69" fmla="*/ 40 h 107"/>
              <a:gd name="T70" fmla="*/ 87 w 147"/>
              <a:gd name="T71" fmla="*/ 27 h 107"/>
              <a:gd name="T72" fmla="*/ 87 w 147"/>
              <a:gd name="T73" fmla="*/ 40 h 107"/>
              <a:gd name="T74" fmla="*/ 94 w 147"/>
              <a:gd name="T75" fmla="*/ 80 h 107"/>
              <a:gd name="T76" fmla="*/ 109 w 147"/>
              <a:gd name="T77" fmla="*/ 67 h 107"/>
              <a:gd name="T78" fmla="*/ 107 w 147"/>
              <a:gd name="T79" fmla="*/ 80 h 107"/>
              <a:gd name="T80" fmla="*/ 94 w 147"/>
              <a:gd name="T81" fmla="*/ 60 h 107"/>
              <a:gd name="T82" fmla="*/ 111 w 147"/>
              <a:gd name="T83" fmla="*/ 47 h 107"/>
              <a:gd name="T84" fmla="*/ 109 w 147"/>
              <a:gd name="T85" fmla="*/ 60 h 107"/>
              <a:gd name="T86" fmla="*/ 94 w 147"/>
              <a:gd name="T87" fmla="*/ 40 h 107"/>
              <a:gd name="T88" fmla="*/ 114 w 147"/>
              <a:gd name="T89" fmla="*/ 27 h 107"/>
              <a:gd name="T90" fmla="*/ 112 w 147"/>
              <a:gd name="T91" fmla="*/ 40 h 107"/>
              <a:gd name="T92" fmla="*/ 114 w 147"/>
              <a:gd name="T93" fmla="*/ 94 h 107"/>
              <a:gd name="T94" fmla="*/ 127 w 147"/>
              <a:gd name="T95" fmla="*/ 94 h 107"/>
              <a:gd name="T96" fmla="*/ 128 w 147"/>
              <a:gd name="T97" fmla="*/ 80 h 107"/>
              <a:gd name="T98" fmla="*/ 115 w 147"/>
              <a:gd name="T99" fmla="*/ 67 h 107"/>
              <a:gd name="T100" fmla="*/ 128 w 147"/>
              <a:gd name="T101" fmla="*/ 80 h 107"/>
              <a:gd name="T102" fmla="*/ 116 w 147"/>
              <a:gd name="T103" fmla="*/ 60 h 107"/>
              <a:gd name="T104" fmla="*/ 135 w 147"/>
              <a:gd name="T105" fmla="*/ 47 h 107"/>
              <a:gd name="T106" fmla="*/ 116 w 147"/>
              <a:gd name="T107" fmla="*/ 6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7" h="107">
                <a:moveTo>
                  <a:pt x="134" y="84"/>
                </a:moveTo>
                <a:cubicBezTo>
                  <a:pt x="134" y="84"/>
                  <a:pt x="134" y="84"/>
                  <a:pt x="134" y="84"/>
                </a:cubicBezTo>
                <a:cubicBezTo>
                  <a:pt x="147" y="24"/>
                  <a:pt x="147" y="24"/>
                  <a:pt x="147" y="24"/>
                </a:cubicBezTo>
                <a:cubicBezTo>
                  <a:pt x="147" y="24"/>
                  <a:pt x="147" y="24"/>
                  <a:pt x="147" y="24"/>
                </a:cubicBezTo>
                <a:cubicBezTo>
                  <a:pt x="147" y="23"/>
                  <a:pt x="147" y="23"/>
                  <a:pt x="147" y="23"/>
                </a:cubicBezTo>
                <a:cubicBezTo>
                  <a:pt x="147" y="22"/>
                  <a:pt x="145" y="20"/>
                  <a:pt x="144" y="20"/>
                </a:cubicBezTo>
                <a:cubicBezTo>
                  <a:pt x="37" y="20"/>
                  <a:pt x="37" y="20"/>
                  <a:pt x="37" y="20"/>
                </a:cubicBezTo>
                <a:cubicBezTo>
                  <a:pt x="32" y="2"/>
                  <a:pt x="32" y="2"/>
                  <a:pt x="32" y="2"/>
                </a:cubicBezTo>
                <a:cubicBezTo>
                  <a:pt x="32" y="2"/>
                  <a:pt x="32" y="2"/>
                  <a:pt x="32" y="2"/>
                </a:cubicBezTo>
                <a:cubicBezTo>
                  <a:pt x="32" y="1"/>
                  <a:pt x="30" y="0"/>
                  <a:pt x="28" y="0"/>
                </a:cubicBezTo>
                <a:cubicBezTo>
                  <a:pt x="3" y="0"/>
                  <a:pt x="3" y="0"/>
                  <a:pt x="3" y="0"/>
                </a:cubicBezTo>
                <a:cubicBezTo>
                  <a:pt x="2" y="0"/>
                  <a:pt x="0" y="2"/>
                  <a:pt x="0" y="3"/>
                </a:cubicBezTo>
                <a:cubicBezTo>
                  <a:pt x="0" y="5"/>
                  <a:pt x="2" y="7"/>
                  <a:pt x="3" y="7"/>
                </a:cubicBezTo>
                <a:cubicBezTo>
                  <a:pt x="26" y="7"/>
                  <a:pt x="26" y="7"/>
                  <a:pt x="26" y="7"/>
                </a:cubicBezTo>
                <a:cubicBezTo>
                  <a:pt x="47" y="84"/>
                  <a:pt x="47" y="84"/>
                  <a:pt x="47" y="84"/>
                </a:cubicBezTo>
                <a:cubicBezTo>
                  <a:pt x="47" y="84"/>
                  <a:pt x="47" y="84"/>
                  <a:pt x="47" y="84"/>
                </a:cubicBezTo>
                <a:cubicBezTo>
                  <a:pt x="48" y="85"/>
                  <a:pt x="48" y="86"/>
                  <a:pt x="48" y="87"/>
                </a:cubicBezTo>
                <a:cubicBezTo>
                  <a:pt x="48" y="89"/>
                  <a:pt x="47" y="91"/>
                  <a:pt x="47" y="94"/>
                </a:cubicBezTo>
                <a:cubicBezTo>
                  <a:pt x="47" y="101"/>
                  <a:pt x="53" y="107"/>
                  <a:pt x="60" y="107"/>
                </a:cubicBezTo>
                <a:cubicBezTo>
                  <a:pt x="68" y="107"/>
                  <a:pt x="73" y="101"/>
                  <a:pt x="73" y="94"/>
                </a:cubicBezTo>
                <a:cubicBezTo>
                  <a:pt x="73" y="91"/>
                  <a:pt x="73" y="89"/>
                  <a:pt x="72" y="87"/>
                </a:cubicBezTo>
                <a:cubicBezTo>
                  <a:pt x="109" y="87"/>
                  <a:pt x="109" y="87"/>
                  <a:pt x="109" y="87"/>
                </a:cubicBezTo>
                <a:cubicBezTo>
                  <a:pt x="108" y="89"/>
                  <a:pt x="107" y="91"/>
                  <a:pt x="107" y="94"/>
                </a:cubicBezTo>
                <a:cubicBezTo>
                  <a:pt x="107" y="101"/>
                  <a:pt x="113" y="107"/>
                  <a:pt x="120" y="107"/>
                </a:cubicBezTo>
                <a:cubicBezTo>
                  <a:pt x="128" y="107"/>
                  <a:pt x="134" y="101"/>
                  <a:pt x="134" y="94"/>
                </a:cubicBezTo>
                <a:cubicBezTo>
                  <a:pt x="134" y="91"/>
                  <a:pt x="133" y="89"/>
                  <a:pt x="132" y="87"/>
                </a:cubicBezTo>
                <a:cubicBezTo>
                  <a:pt x="133" y="86"/>
                  <a:pt x="134" y="85"/>
                  <a:pt x="134" y="84"/>
                </a:cubicBezTo>
                <a:moveTo>
                  <a:pt x="120" y="27"/>
                </a:moveTo>
                <a:cubicBezTo>
                  <a:pt x="139" y="27"/>
                  <a:pt x="139" y="27"/>
                  <a:pt x="139" y="27"/>
                </a:cubicBezTo>
                <a:cubicBezTo>
                  <a:pt x="136" y="40"/>
                  <a:pt x="136" y="40"/>
                  <a:pt x="136" y="40"/>
                </a:cubicBezTo>
                <a:cubicBezTo>
                  <a:pt x="119" y="40"/>
                  <a:pt x="119" y="40"/>
                  <a:pt x="119" y="40"/>
                </a:cubicBezTo>
                <a:cubicBezTo>
                  <a:pt x="120" y="27"/>
                  <a:pt x="120" y="27"/>
                  <a:pt x="120" y="27"/>
                </a:cubicBezTo>
                <a:cubicBezTo>
                  <a:pt x="120" y="27"/>
                  <a:pt x="120" y="27"/>
                  <a:pt x="120" y="27"/>
                </a:cubicBezTo>
                <a:close/>
                <a:moveTo>
                  <a:pt x="38" y="27"/>
                </a:moveTo>
                <a:cubicBezTo>
                  <a:pt x="60" y="27"/>
                  <a:pt x="60" y="27"/>
                  <a:pt x="60" y="27"/>
                </a:cubicBezTo>
                <a:cubicBezTo>
                  <a:pt x="62" y="40"/>
                  <a:pt x="62" y="40"/>
                  <a:pt x="62" y="40"/>
                </a:cubicBezTo>
                <a:cubicBezTo>
                  <a:pt x="42" y="40"/>
                  <a:pt x="42" y="40"/>
                  <a:pt x="42" y="40"/>
                </a:cubicBezTo>
                <a:cubicBezTo>
                  <a:pt x="38" y="27"/>
                  <a:pt x="38" y="27"/>
                  <a:pt x="38" y="27"/>
                </a:cubicBezTo>
                <a:cubicBezTo>
                  <a:pt x="38" y="27"/>
                  <a:pt x="38" y="27"/>
                  <a:pt x="38" y="27"/>
                </a:cubicBezTo>
                <a:close/>
                <a:moveTo>
                  <a:pt x="48" y="60"/>
                </a:moveTo>
                <a:cubicBezTo>
                  <a:pt x="43" y="47"/>
                  <a:pt x="43" y="47"/>
                  <a:pt x="43" y="47"/>
                </a:cubicBezTo>
                <a:cubicBezTo>
                  <a:pt x="63" y="47"/>
                  <a:pt x="63" y="47"/>
                  <a:pt x="63" y="47"/>
                </a:cubicBezTo>
                <a:cubicBezTo>
                  <a:pt x="64" y="60"/>
                  <a:pt x="64" y="60"/>
                  <a:pt x="64" y="60"/>
                </a:cubicBezTo>
                <a:cubicBezTo>
                  <a:pt x="48" y="60"/>
                  <a:pt x="48" y="60"/>
                  <a:pt x="48" y="60"/>
                </a:cubicBezTo>
                <a:cubicBezTo>
                  <a:pt x="48" y="60"/>
                  <a:pt x="48" y="60"/>
                  <a:pt x="48" y="60"/>
                </a:cubicBezTo>
                <a:close/>
                <a:moveTo>
                  <a:pt x="49" y="67"/>
                </a:moveTo>
                <a:cubicBezTo>
                  <a:pt x="65" y="67"/>
                  <a:pt x="65" y="67"/>
                  <a:pt x="65" y="67"/>
                </a:cubicBezTo>
                <a:cubicBezTo>
                  <a:pt x="67" y="80"/>
                  <a:pt x="67" y="80"/>
                  <a:pt x="67" y="80"/>
                </a:cubicBezTo>
                <a:cubicBezTo>
                  <a:pt x="53" y="80"/>
                  <a:pt x="53" y="80"/>
                  <a:pt x="53" y="80"/>
                </a:cubicBezTo>
                <a:cubicBezTo>
                  <a:pt x="49" y="67"/>
                  <a:pt x="49" y="67"/>
                  <a:pt x="49" y="67"/>
                </a:cubicBezTo>
                <a:cubicBezTo>
                  <a:pt x="49" y="67"/>
                  <a:pt x="49" y="67"/>
                  <a:pt x="49" y="67"/>
                </a:cubicBezTo>
                <a:close/>
                <a:moveTo>
                  <a:pt x="60" y="100"/>
                </a:moveTo>
                <a:cubicBezTo>
                  <a:pt x="57" y="100"/>
                  <a:pt x="53" y="97"/>
                  <a:pt x="53" y="94"/>
                </a:cubicBezTo>
                <a:cubicBezTo>
                  <a:pt x="53" y="90"/>
                  <a:pt x="57" y="87"/>
                  <a:pt x="60" y="87"/>
                </a:cubicBezTo>
                <a:cubicBezTo>
                  <a:pt x="63" y="87"/>
                  <a:pt x="67" y="90"/>
                  <a:pt x="67" y="94"/>
                </a:cubicBezTo>
                <a:cubicBezTo>
                  <a:pt x="67" y="97"/>
                  <a:pt x="63" y="100"/>
                  <a:pt x="60" y="100"/>
                </a:cubicBezTo>
                <a:moveTo>
                  <a:pt x="87" y="80"/>
                </a:moveTo>
                <a:cubicBezTo>
                  <a:pt x="73" y="80"/>
                  <a:pt x="73" y="80"/>
                  <a:pt x="73" y="80"/>
                </a:cubicBezTo>
                <a:cubicBezTo>
                  <a:pt x="72" y="67"/>
                  <a:pt x="72" y="67"/>
                  <a:pt x="72" y="67"/>
                </a:cubicBezTo>
                <a:cubicBezTo>
                  <a:pt x="87" y="67"/>
                  <a:pt x="87" y="67"/>
                  <a:pt x="87" y="67"/>
                </a:cubicBezTo>
                <a:cubicBezTo>
                  <a:pt x="87" y="80"/>
                  <a:pt x="87" y="80"/>
                  <a:pt x="87" y="80"/>
                </a:cubicBezTo>
                <a:cubicBezTo>
                  <a:pt x="87" y="80"/>
                  <a:pt x="87" y="80"/>
                  <a:pt x="87" y="80"/>
                </a:cubicBezTo>
                <a:close/>
                <a:moveTo>
                  <a:pt x="87" y="60"/>
                </a:moveTo>
                <a:cubicBezTo>
                  <a:pt x="71" y="60"/>
                  <a:pt x="71" y="60"/>
                  <a:pt x="71" y="60"/>
                </a:cubicBezTo>
                <a:cubicBezTo>
                  <a:pt x="69" y="47"/>
                  <a:pt x="69" y="47"/>
                  <a:pt x="69" y="47"/>
                </a:cubicBezTo>
                <a:cubicBezTo>
                  <a:pt x="87" y="47"/>
                  <a:pt x="87" y="47"/>
                  <a:pt x="87" y="47"/>
                </a:cubicBezTo>
                <a:cubicBezTo>
                  <a:pt x="87" y="60"/>
                  <a:pt x="87" y="60"/>
                  <a:pt x="87" y="60"/>
                </a:cubicBezTo>
                <a:cubicBezTo>
                  <a:pt x="87" y="60"/>
                  <a:pt x="87" y="60"/>
                  <a:pt x="87" y="60"/>
                </a:cubicBezTo>
                <a:close/>
                <a:moveTo>
                  <a:pt x="87" y="40"/>
                </a:moveTo>
                <a:cubicBezTo>
                  <a:pt x="68" y="40"/>
                  <a:pt x="68" y="40"/>
                  <a:pt x="68" y="40"/>
                </a:cubicBezTo>
                <a:cubicBezTo>
                  <a:pt x="67" y="27"/>
                  <a:pt x="67" y="27"/>
                  <a:pt x="67" y="27"/>
                </a:cubicBezTo>
                <a:cubicBezTo>
                  <a:pt x="87" y="27"/>
                  <a:pt x="87" y="27"/>
                  <a:pt x="87" y="27"/>
                </a:cubicBezTo>
                <a:cubicBezTo>
                  <a:pt x="87" y="40"/>
                  <a:pt x="87" y="40"/>
                  <a:pt x="87" y="40"/>
                </a:cubicBezTo>
                <a:cubicBezTo>
                  <a:pt x="87" y="40"/>
                  <a:pt x="87" y="40"/>
                  <a:pt x="87" y="40"/>
                </a:cubicBezTo>
                <a:close/>
                <a:moveTo>
                  <a:pt x="107" y="80"/>
                </a:moveTo>
                <a:cubicBezTo>
                  <a:pt x="94" y="80"/>
                  <a:pt x="94" y="80"/>
                  <a:pt x="94" y="80"/>
                </a:cubicBezTo>
                <a:cubicBezTo>
                  <a:pt x="94" y="67"/>
                  <a:pt x="94" y="67"/>
                  <a:pt x="94" y="67"/>
                </a:cubicBezTo>
                <a:cubicBezTo>
                  <a:pt x="109" y="67"/>
                  <a:pt x="109" y="67"/>
                  <a:pt x="109" y="67"/>
                </a:cubicBezTo>
                <a:cubicBezTo>
                  <a:pt x="107" y="80"/>
                  <a:pt x="107" y="80"/>
                  <a:pt x="107" y="80"/>
                </a:cubicBezTo>
                <a:cubicBezTo>
                  <a:pt x="107" y="80"/>
                  <a:pt x="107" y="80"/>
                  <a:pt x="107" y="80"/>
                </a:cubicBezTo>
                <a:close/>
                <a:moveTo>
                  <a:pt x="109" y="60"/>
                </a:moveTo>
                <a:cubicBezTo>
                  <a:pt x="94" y="60"/>
                  <a:pt x="94" y="60"/>
                  <a:pt x="94" y="60"/>
                </a:cubicBezTo>
                <a:cubicBezTo>
                  <a:pt x="94" y="47"/>
                  <a:pt x="94" y="47"/>
                  <a:pt x="94" y="47"/>
                </a:cubicBezTo>
                <a:cubicBezTo>
                  <a:pt x="111" y="47"/>
                  <a:pt x="111" y="47"/>
                  <a:pt x="111" y="47"/>
                </a:cubicBezTo>
                <a:cubicBezTo>
                  <a:pt x="109" y="60"/>
                  <a:pt x="109" y="60"/>
                  <a:pt x="109" y="60"/>
                </a:cubicBezTo>
                <a:cubicBezTo>
                  <a:pt x="109" y="60"/>
                  <a:pt x="109" y="60"/>
                  <a:pt x="109" y="60"/>
                </a:cubicBezTo>
                <a:close/>
                <a:moveTo>
                  <a:pt x="112" y="40"/>
                </a:moveTo>
                <a:cubicBezTo>
                  <a:pt x="94" y="40"/>
                  <a:pt x="94" y="40"/>
                  <a:pt x="94" y="40"/>
                </a:cubicBezTo>
                <a:cubicBezTo>
                  <a:pt x="94" y="27"/>
                  <a:pt x="94" y="27"/>
                  <a:pt x="94" y="27"/>
                </a:cubicBezTo>
                <a:cubicBezTo>
                  <a:pt x="114" y="27"/>
                  <a:pt x="114" y="27"/>
                  <a:pt x="114" y="27"/>
                </a:cubicBezTo>
                <a:cubicBezTo>
                  <a:pt x="112" y="40"/>
                  <a:pt x="112" y="40"/>
                  <a:pt x="112" y="40"/>
                </a:cubicBezTo>
                <a:cubicBezTo>
                  <a:pt x="112" y="40"/>
                  <a:pt x="112" y="40"/>
                  <a:pt x="112" y="40"/>
                </a:cubicBezTo>
                <a:close/>
                <a:moveTo>
                  <a:pt x="120" y="100"/>
                </a:moveTo>
                <a:cubicBezTo>
                  <a:pt x="117" y="100"/>
                  <a:pt x="114" y="97"/>
                  <a:pt x="114" y="94"/>
                </a:cubicBezTo>
                <a:cubicBezTo>
                  <a:pt x="114" y="90"/>
                  <a:pt x="117" y="87"/>
                  <a:pt x="120" y="87"/>
                </a:cubicBezTo>
                <a:cubicBezTo>
                  <a:pt x="124" y="87"/>
                  <a:pt x="127" y="90"/>
                  <a:pt x="127" y="94"/>
                </a:cubicBezTo>
                <a:cubicBezTo>
                  <a:pt x="127" y="97"/>
                  <a:pt x="124" y="100"/>
                  <a:pt x="120" y="100"/>
                </a:cubicBezTo>
                <a:moveTo>
                  <a:pt x="128" y="80"/>
                </a:moveTo>
                <a:cubicBezTo>
                  <a:pt x="114" y="80"/>
                  <a:pt x="114" y="80"/>
                  <a:pt x="114" y="80"/>
                </a:cubicBezTo>
                <a:cubicBezTo>
                  <a:pt x="115" y="67"/>
                  <a:pt x="115" y="67"/>
                  <a:pt x="115" y="67"/>
                </a:cubicBezTo>
                <a:cubicBezTo>
                  <a:pt x="130" y="67"/>
                  <a:pt x="130" y="67"/>
                  <a:pt x="130" y="67"/>
                </a:cubicBezTo>
                <a:cubicBezTo>
                  <a:pt x="128" y="80"/>
                  <a:pt x="128" y="80"/>
                  <a:pt x="128" y="80"/>
                </a:cubicBezTo>
                <a:cubicBezTo>
                  <a:pt x="128" y="80"/>
                  <a:pt x="128" y="80"/>
                  <a:pt x="128" y="80"/>
                </a:cubicBezTo>
                <a:close/>
                <a:moveTo>
                  <a:pt x="116" y="60"/>
                </a:moveTo>
                <a:cubicBezTo>
                  <a:pt x="118" y="47"/>
                  <a:pt x="118" y="47"/>
                  <a:pt x="118" y="47"/>
                </a:cubicBezTo>
                <a:cubicBezTo>
                  <a:pt x="135" y="47"/>
                  <a:pt x="135" y="47"/>
                  <a:pt x="135" y="47"/>
                </a:cubicBezTo>
                <a:cubicBezTo>
                  <a:pt x="132" y="60"/>
                  <a:pt x="132" y="60"/>
                  <a:pt x="132" y="60"/>
                </a:cubicBezTo>
                <a:cubicBezTo>
                  <a:pt x="116" y="60"/>
                  <a:pt x="116" y="60"/>
                  <a:pt x="116" y="60"/>
                </a:cubicBezTo>
                <a:cubicBezTo>
                  <a:pt x="116" y="60"/>
                  <a:pt x="116" y="60"/>
                  <a:pt x="116" y="60"/>
                </a:cubicBezTo>
                <a:close/>
              </a:path>
            </a:pathLst>
          </a:custGeom>
          <a:solidFill>
            <a:srgbClr val="3C1053"/>
          </a:solidFill>
          <a:ln>
            <a:noFill/>
          </a:ln>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rgbClr val="262626"/>
              </a:solidFill>
            </a:endParaRPr>
          </a:p>
        </p:txBody>
      </p:sp>
      <p:sp>
        <p:nvSpPr>
          <p:cNvPr id="21" name="Freeform 136">
            <a:extLst>
              <a:ext uri="{FF2B5EF4-FFF2-40B4-BE49-F238E27FC236}">
                <a16:creationId xmlns="" xmlns:a16="http://schemas.microsoft.com/office/drawing/2014/main" id="{AA72DACA-123F-4A47-AEF0-FDF7D4D1AB85}"/>
              </a:ext>
            </a:extLst>
          </p:cNvPr>
          <p:cNvSpPr>
            <a:spLocks noEditPoints="1"/>
          </p:cNvSpPr>
          <p:nvPr/>
        </p:nvSpPr>
        <p:spPr bwMode="auto">
          <a:xfrm>
            <a:off x="5884432" y="2641612"/>
            <a:ext cx="262709" cy="413965"/>
          </a:xfrm>
          <a:custGeom>
            <a:avLst/>
            <a:gdLst>
              <a:gd name="T0" fmla="*/ 108 w 112"/>
              <a:gd name="T1" fmla="*/ 0 h 176"/>
              <a:gd name="T2" fmla="*/ 4 w 112"/>
              <a:gd name="T3" fmla="*/ 0 h 176"/>
              <a:gd name="T4" fmla="*/ 0 w 112"/>
              <a:gd name="T5" fmla="*/ 4 h 176"/>
              <a:gd name="T6" fmla="*/ 0 w 112"/>
              <a:gd name="T7" fmla="*/ 48 h 176"/>
              <a:gd name="T8" fmla="*/ 52 w 112"/>
              <a:gd name="T9" fmla="*/ 104 h 176"/>
              <a:gd name="T10" fmla="*/ 52 w 112"/>
              <a:gd name="T11" fmla="*/ 168 h 176"/>
              <a:gd name="T12" fmla="*/ 20 w 112"/>
              <a:gd name="T13" fmla="*/ 168 h 176"/>
              <a:gd name="T14" fmla="*/ 16 w 112"/>
              <a:gd name="T15" fmla="*/ 172 h 176"/>
              <a:gd name="T16" fmla="*/ 20 w 112"/>
              <a:gd name="T17" fmla="*/ 176 h 176"/>
              <a:gd name="T18" fmla="*/ 92 w 112"/>
              <a:gd name="T19" fmla="*/ 176 h 176"/>
              <a:gd name="T20" fmla="*/ 96 w 112"/>
              <a:gd name="T21" fmla="*/ 172 h 176"/>
              <a:gd name="T22" fmla="*/ 92 w 112"/>
              <a:gd name="T23" fmla="*/ 168 h 176"/>
              <a:gd name="T24" fmla="*/ 60 w 112"/>
              <a:gd name="T25" fmla="*/ 168 h 176"/>
              <a:gd name="T26" fmla="*/ 60 w 112"/>
              <a:gd name="T27" fmla="*/ 104 h 176"/>
              <a:gd name="T28" fmla="*/ 112 w 112"/>
              <a:gd name="T29" fmla="*/ 48 h 176"/>
              <a:gd name="T30" fmla="*/ 112 w 112"/>
              <a:gd name="T31" fmla="*/ 4 h 176"/>
              <a:gd name="T32" fmla="*/ 108 w 112"/>
              <a:gd name="T33" fmla="*/ 0 h 176"/>
              <a:gd name="T34" fmla="*/ 104 w 112"/>
              <a:gd name="T35" fmla="*/ 48 h 176"/>
              <a:gd name="T36" fmla="*/ 56 w 112"/>
              <a:gd name="T37" fmla="*/ 96 h 176"/>
              <a:gd name="T38" fmla="*/ 8 w 112"/>
              <a:gd name="T39" fmla="*/ 48 h 176"/>
              <a:gd name="T40" fmla="*/ 8 w 112"/>
              <a:gd name="T41" fmla="*/ 30 h 176"/>
              <a:gd name="T42" fmla="*/ 34 w 112"/>
              <a:gd name="T43" fmla="*/ 36 h 176"/>
              <a:gd name="T44" fmla="*/ 58 w 112"/>
              <a:gd name="T45" fmla="*/ 46 h 176"/>
              <a:gd name="T46" fmla="*/ 69 w 112"/>
              <a:gd name="T47" fmla="*/ 48 h 176"/>
              <a:gd name="T48" fmla="*/ 104 w 112"/>
              <a:gd name="T49" fmla="*/ 34 h 176"/>
              <a:gd name="T50" fmla="*/ 104 w 112"/>
              <a:gd name="T51" fmla="*/ 48 h 176"/>
              <a:gd name="T52" fmla="*/ 104 w 112"/>
              <a:gd name="T53" fmla="*/ 23 h 176"/>
              <a:gd name="T54" fmla="*/ 60 w 112"/>
              <a:gd name="T55" fmla="*/ 38 h 176"/>
              <a:gd name="T56" fmla="*/ 38 w 112"/>
              <a:gd name="T57" fmla="*/ 29 h 176"/>
              <a:gd name="T58" fmla="*/ 8 w 112"/>
              <a:gd name="T59" fmla="*/ 22 h 176"/>
              <a:gd name="T60" fmla="*/ 8 w 112"/>
              <a:gd name="T61" fmla="*/ 8 h 176"/>
              <a:gd name="T62" fmla="*/ 104 w 112"/>
              <a:gd name="T63" fmla="*/ 8 h 176"/>
              <a:gd name="T64" fmla="*/ 104 w 112"/>
              <a:gd name="T65" fmla="*/ 2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76">
                <a:moveTo>
                  <a:pt x="108" y="0"/>
                </a:moveTo>
                <a:cubicBezTo>
                  <a:pt x="4" y="0"/>
                  <a:pt x="4" y="0"/>
                  <a:pt x="4" y="0"/>
                </a:cubicBezTo>
                <a:cubicBezTo>
                  <a:pt x="2" y="0"/>
                  <a:pt x="0" y="2"/>
                  <a:pt x="0" y="4"/>
                </a:cubicBezTo>
                <a:cubicBezTo>
                  <a:pt x="0" y="48"/>
                  <a:pt x="0" y="48"/>
                  <a:pt x="0" y="48"/>
                </a:cubicBezTo>
                <a:cubicBezTo>
                  <a:pt x="0" y="78"/>
                  <a:pt x="23" y="102"/>
                  <a:pt x="52" y="104"/>
                </a:cubicBezTo>
                <a:cubicBezTo>
                  <a:pt x="52" y="168"/>
                  <a:pt x="52" y="168"/>
                  <a:pt x="52" y="168"/>
                </a:cubicBezTo>
                <a:cubicBezTo>
                  <a:pt x="20" y="168"/>
                  <a:pt x="20" y="168"/>
                  <a:pt x="20" y="168"/>
                </a:cubicBezTo>
                <a:cubicBezTo>
                  <a:pt x="18" y="168"/>
                  <a:pt x="16" y="170"/>
                  <a:pt x="16" y="172"/>
                </a:cubicBezTo>
                <a:cubicBezTo>
                  <a:pt x="16" y="174"/>
                  <a:pt x="18" y="176"/>
                  <a:pt x="20" y="176"/>
                </a:cubicBezTo>
                <a:cubicBezTo>
                  <a:pt x="92" y="176"/>
                  <a:pt x="92" y="176"/>
                  <a:pt x="92" y="176"/>
                </a:cubicBezTo>
                <a:cubicBezTo>
                  <a:pt x="94" y="176"/>
                  <a:pt x="96" y="174"/>
                  <a:pt x="96" y="172"/>
                </a:cubicBezTo>
                <a:cubicBezTo>
                  <a:pt x="96" y="170"/>
                  <a:pt x="94" y="168"/>
                  <a:pt x="92" y="168"/>
                </a:cubicBezTo>
                <a:cubicBezTo>
                  <a:pt x="60" y="168"/>
                  <a:pt x="60" y="168"/>
                  <a:pt x="60" y="168"/>
                </a:cubicBezTo>
                <a:cubicBezTo>
                  <a:pt x="60" y="104"/>
                  <a:pt x="60" y="104"/>
                  <a:pt x="60" y="104"/>
                </a:cubicBezTo>
                <a:cubicBezTo>
                  <a:pt x="89" y="102"/>
                  <a:pt x="112" y="78"/>
                  <a:pt x="112" y="48"/>
                </a:cubicBezTo>
                <a:cubicBezTo>
                  <a:pt x="112" y="4"/>
                  <a:pt x="112" y="4"/>
                  <a:pt x="112" y="4"/>
                </a:cubicBezTo>
                <a:cubicBezTo>
                  <a:pt x="112" y="2"/>
                  <a:pt x="110" y="0"/>
                  <a:pt x="108" y="0"/>
                </a:cubicBezTo>
                <a:moveTo>
                  <a:pt x="104" y="48"/>
                </a:moveTo>
                <a:cubicBezTo>
                  <a:pt x="104" y="75"/>
                  <a:pt x="83" y="96"/>
                  <a:pt x="56" y="96"/>
                </a:cubicBezTo>
                <a:cubicBezTo>
                  <a:pt x="29" y="96"/>
                  <a:pt x="8" y="75"/>
                  <a:pt x="8" y="48"/>
                </a:cubicBezTo>
                <a:cubicBezTo>
                  <a:pt x="8" y="30"/>
                  <a:pt x="8" y="30"/>
                  <a:pt x="8" y="30"/>
                </a:cubicBezTo>
                <a:cubicBezTo>
                  <a:pt x="19" y="29"/>
                  <a:pt x="25" y="31"/>
                  <a:pt x="34" y="36"/>
                </a:cubicBezTo>
                <a:cubicBezTo>
                  <a:pt x="40" y="39"/>
                  <a:pt x="47" y="43"/>
                  <a:pt x="58" y="46"/>
                </a:cubicBezTo>
                <a:cubicBezTo>
                  <a:pt x="62" y="47"/>
                  <a:pt x="65" y="48"/>
                  <a:pt x="69" y="48"/>
                </a:cubicBezTo>
                <a:cubicBezTo>
                  <a:pt x="84" y="48"/>
                  <a:pt x="97" y="40"/>
                  <a:pt x="104" y="34"/>
                </a:cubicBezTo>
                <a:lnTo>
                  <a:pt x="104" y="48"/>
                </a:lnTo>
                <a:close/>
                <a:moveTo>
                  <a:pt x="104" y="23"/>
                </a:moveTo>
                <a:cubicBezTo>
                  <a:pt x="103" y="24"/>
                  <a:pt x="81" y="45"/>
                  <a:pt x="60" y="38"/>
                </a:cubicBezTo>
                <a:cubicBezTo>
                  <a:pt x="50" y="35"/>
                  <a:pt x="44" y="32"/>
                  <a:pt x="38" y="29"/>
                </a:cubicBezTo>
                <a:cubicBezTo>
                  <a:pt x="28" y="24"/>
                  <a:pt x="21" y="20"/>
                  <a:pt x="8" y="22"/>
                </a:cubicBezTo>
                <a:cubicBezTo>
                  <a:pt x="8" y="8"/>
                  <a:pt x="8" y="8"/>
                  <a:pt x="8" y="8"/>
                </a:cubicBezTo>
                <a:cubicBezTo>
                  <a:pt x="104" y="8"/>
                  <a:pt x="104" y="8"/>
                  <a:pt x="104" y="8"/>
                </a:cubicBezTo>
                <a:lnTo>
                  <a:pt x="104" y="23"/>
                </a:lnTo>
                <a:close/>
              </a:path>
            </a:pathLst>
          </a:custGeom>
          <a:solidFill>
            <a:srgbClr val="3C1053"/>
          </a:solidFill>
          <a:ln>
            <a:noFill/>
          </a:ln>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rgbClr val="262626"/>
              </a:solidFill>
            </a:endParaRPr>
          </a:p>
        </p:txBody>
      </p:sp>
      <p:sp>
        <p:nvSpPr>
          <p:cNvPr id="20" name="Freeform 97">
            <a:extLst>
              <a:ext uri="{FF2B5EF4-FFF2-40B4-BE49-F238E27FC236}">
                <a16:creationId xmlns="" xmlns:a16="http://schemas.microsoft.com/office/drawing/2014/main" id="{F2FEF776-92B7-4F51-9C6E-CC0B87FF739E}"/>
              </a:ext>
            </a:extLst>
          </p:cNvPr>
          <p:cNvSpPr>
            <a:spLocks noEditPoints="1"/>
          </p:cNvSpPr>
          <p:nvPr/>
        </p:nvSpPr>
        <p:spPr bwMode="auto">
          <a:xfrm>
            <a:off x="5808355" y="4720826"/>
            <a:ext cx="414861" cy="414861"/>
          </a:xfrm>
          <a:custGeom>
            <a:avLst/>
            <a:gdLst>
              <a:gd name="T0" fmla="*/ 73 w 147"/>
              <a:gd name="T1" fmla="*/ 0 h 147"/>
              <a:gd name="T2" fmla="*/ 0 w 147"/>
              <a:gd name="T3" fmla="*/ 74 h 147"/>
              <a:gd name="T4" fmla="*/ 73 w 147"/>
              <a:gd name="T5" fmla="*/ 147 h 147"/>
              <a:gd name="T6" fmla="*/ 147 w 147"/>
              <a:gd name="T7" fmla="*/ 74 h 147"/>
              <a:gd name="T8" fmla="*/ 73 w 147"/>
              <a:gd name="T9" fmla="*/ 0 h 147"/>
              <a:gd name="T10" fmla="*/ 73 w 147"/>
              <a:gd name="T11" fmla="*/ 141 h 147"/>
              <a:gd name="T12" fmla="*/ 6 w 147"/>
              <a:gd name="T13" fmla="*/ 74 h 147"/>
              <a:gd name="T14" fmla="*/ 73 w 147"/>
              <a:gd name="T15" fmla="*/ 7 h 147"/>
              <a:gd name="T16" fmla="*/ 140 w 147"/>
              <a:gd name="T17" fmla="*/ 74 h 147"/>
              <a:gd name="T18" fmla="*/ 73 w 147"/>
              <a:gd name="T19" fmla="*/ 141 h 147"/>
              <a:gd name="T20" fmla="*/ 80 w 147"/>
              <a:gd name="T21" fmla="*/ 58 h 147"/>
              <a:gd name="T22" fmla="*/ 84 w 147"/>
              <a:gd name="T23" fmla="*/ 54 h 147"/>
              <a:gd name="T24" fmla="*/ 90 w 147"/>
              <a:gd name="T25" fmla="*/ 54 h 147"/>
              <a:gd name="T26" fmla="*/ 90 w 147"/>
              <a:gd name="T27" fmla="*/ 44 h 147"/>
              <a:gd name="T28" fmla="*/ 81 w 147"/>
              <a:gd name="T29" fmla="*/ 44 h 147"/>
              <a:gd name="T30" fmla="*/ 67 w 147"/>
              <a:gd name="T31" fmla="*/ 57 h 147"/>
              <a:gd name="T32" fmla="*/ 67 w 147"/>
              <a:gd name="T33" fmla="*/ 64 h 147"/>
              <a:gd name="T34" fmla="*/ 60 w 147"/>
              <a:gd name="T35" fmla="*/ 64 h 147"/>
              <a:gd name="T36" fmla="*/ 60 w 147"/>
              <a:gd name="T37" fmla="*/ 74 h 147"/>
              <a:gd name="T38" fmla="*/ 67 w 147"/>
              <a:gd name="T39" fmla="*/ 74 h 147"/>
              <a:gd name="T40" fmla="*/ 67 w 147"/>
              <a:gd name="T41" fmla="*/ 104 h 147"/>
              <a:gd name="T42" fmla="*/ 80 w 147"/>
              <a:gd name="T43" fmla="*/ 104 h 147"/>
              <a:gd name="T44" fmla="*/ 80 w 147"/>
              <a:gd name="T45" fmla="*/ 74 h 147"/>
              <a:gd name="T46" fmla="*/ 89 w 147"/>
              <a:gd name="T47" fmla="*/ 74 h 147"/>
              <a:gd name="T48" fmla="*/ 90 w 147"/>
              <a:gd name="T49" fmla="*/ 64 h 147"/>
              <a:gd name="T50" fmla="*/ 80 w 147"/>
              <a:gd name="T51" fmla="*/ 64 h 147"/>
              <a:gd name="T52" fmla="*/ 80 w 147"/>
              <a:gd name="T53" fmla="*/ 58 h 147"/>
              <a:gd name="T54" fmla="*/ 80 w 147"/>
              <a:gd name="T55" fmla="*/ 5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47">
                <a:moveTo>
                  <a:pt x="73" y="0"/>
                </a:moveTo>
                <a:cubicBezTo>
                  <a:pt x="32" y="0"/>
                  <a:pt x="0" y="33"/>
                  <a:pt x="0" y="74"/>
                </a:cubicBezTo>
                <a:cubicBezTo>
                  <a:pt x="0" y="115"/>
                  <a:pt x="32" y="147"/>
                  <a:pt x="73" y="147"/>
                </a:cubicBezTo>
                <a:cubicBezTo>
                  <a:pt x="114" y="147"/>
                  <a:pt x="147" y="115"/>
                  <a:pt x="147" y="74"/>
                </a:cubicBezTo>
                <a:cubicBezTo>
                  <a:pt x="147" y="33"/>
                  <a:pt x="114" y="0"/>
                  <a:pt x="73" y="0"/>
                </a:cubicBezTo>
                <a:moveTo>
                  <a:pt x="73" y="141"/>
                </a:moveTo>
                <a:cubicBezTo>
                  <a:pt x="36" y="141"/>
                  <a:pt x="6" y="111"/>
                  <a:pt x="6" y="74"/>
                </a:cubicBezTo>
                <a:cubicBezTo>
                  <a:pt x="6" y="37"/>
                  <a:pt x="36" y="7"/>
                  <a:pt x="73" y="7"/>
                </a:cubicBezTo>
                <a:cubicBezTo>
                  <a:pt x="110" y="7"/>
                  <a:pt x="140" y="37"/>
                  <a:pt x="140" y="74"/>
                </a:cubicBezTo>
                <a:cubicBezTo>
                  <a:pt x="140" y="111"/>
                  <a:pt x="110" y="141"/>
                  <a:pt x="73" y="141"/>
                </a:cubicBezTo>
                <a:moveTo>
                  <a:pt x="80" y="58"/>
                </a:moveTo>
                <a:cubicBezTo>
                  <a:pt x="80" y="55"/>
                  <a:pt x="80" y="54"/>
                  <a:pt x="84" y="54"/>
                </a:cubicBezTo>
                <a:cubicBezTo>
                  <a:pt x="90" y="54"/>
                  <a:pt x="90" y="54"/>
                  <a:pt x="90" y="54"/>
                </a:cubicBezTo>
                <a:cubicBezTo>
                  <a:pt x="90" y="44"/>
                  <a:pt x="90" y="44"/>
                  <a:pt x="90" y="44"/>
                </a:cubicBezTo>
                <a:cubicBezTo>
                  <a:pt x="81" y="44"/>
                  <a:pt x="81" y="44"/>
                  <a:pt x="81" y="44"/>
                </a:cubicBezTo>
                <a:cubicBezTo>
                  <a:pt x="70" y="44"/>
                  <a:pt x="67" y="49"/>
                  <a:pt x="67" y="57"/>
                </a:cubicBezTo>
                <a:cubicBezTo>
                  <a:pt x="67" y="64"/>
                  <a:pt x="67" y="64"/>
                  <a:pt x="67" y="64"/>
                </a:cubicBezTo>
                <a:cubicBezTo>
                  <a:pt x="60" y="64"/>
                  <a:pt x="60" y="64"/>
                  <a:pt x="60" y="64"/>
                </a:cubicBezTo>
                <a:cubicBezTo>
                  <a:pt x="60" y="74"/>
                  <a:pt x="60" y="74"/>
                  <a:pt x="60" y="74"/>
                </a:cubicBezTo>
                <a:cubicBezTo>
                  <a:pt x="67" y="74"/>
                  <a:pt x="67" y="74"/>
                  <a:pt x="67" y="74"/>
                </a:cubicBezTo>
                <a:cubicBezTo>
                  <a:pt x="67" y="104"/>
                  <a:pt x="67" y="104"/>
                  <a:pt x="67" y="104"/>
                </a:cubicBezTo>
                <a:cubicBezTo>
                  <a:pt x="80" y="104"/>
                  <a:pt x="80" y="104"/>
                  <a:pt x="80" y="104"/>
                </a:cubicBezTo>
                <a:cubicBezTo>
                  <a:pt x="80" y="74"/>
                  <a:pt x="80" y="74"/>
                  <a:pt x="80" y="74"/>
                </a:cubicBezTo>
                <a:cubicBezTo>
                  <a:pt x="89" y="74"/>
                  <a:pt x="89" y="74"/>
                  <a:pt x="89" y="74"/>
                </a:cubicBezTo>
                <a:cubicBezTo>
                  <a:pt x="90" y="64"/>
                  <a:pt x="90" y="64"/>
                  <a:pt x="90" y="64"/>
                </a:cubicBezTo>
                <a:cubicBezTo>
                  <a:pt x="80" y="64"/>
                  <a:pt x="80" y="64"/>
                  <a:pt x="80" y="64"/>
                </a:cubicBezTo>
                <a:cubicBezTo>
                  <a:pt x="80" y="58"/>
                  <a:pt x="80" y="58"/>
                  <a:pt x="80" y="58"/>
                </a:cubicBezTo>
                <a:cubicBezTo>
                  <a:pt x="80" y="58"/>
                  <a:pt x="80" y="58"/>
                  <a:pt x="80" y="58"/>
                </a:cubicBezTo>
                <a:close/>
              </a:path>
            </a:pathLst>
          </a:custGeom>
          <a:solidFill>
            <a:srgbClr val="3C1053"/>
          </a:solidFill>
          <a:ln>
            <a:noFill/>
          </a:ln>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rgbClr val="262626">
                  <a:lumMod val="90000"/>
                  <a:lumOff val="10000"/>
                </a:srgbClr>
              </a:solidFill>
            </a:endParaRPr>
          </a:p>
        </p:txBody>
      </p:sp>
      <p:sp>
        <p:nvSpPr>
          <p:cNvPr id="18" name="Freeform 143">
            <a:extLst>
              <a:ext uri="{FF2B5EF4-FFF2-40B4-BE49-F238E27FC236}">
                <a16:creationId xmlns="" xmlns:a16="http://schemas.microsoft.com/office/drawing/2014/main" id="{B72FFD8C-8521-423B-84AC-3935B002C192}"/>
              </a:ext>
            </a:extLst>
          </p:cNvPr>
          <p:cNvSpPr>
            <a:spLocks noEditPoints="1"/>
          </p:cNvSpPr>
          <p:nvPr/>
        </p:nvSpPr>
        <p:spPr bwMode="auto">
          <a:xfrm>
            <a:off x="5808355" y="3676787"/>
            <a:ext cx="414338" cy="414338"/>
          </a:xfrm>
          <a:custGeom>
            <a:avLst/>
            <a:gdLst>
              <a:gd name="T0" fmla="*/ 36 w 147"/>
              <a:gd name="T1" fmla="*/ 110 h 147"/>
              <a:gd name="T2" fmla="*/ 65 w 147"/>
              <a:gd name="T3" fmla="*/ 105 h 147"/>
              <a:gd name="T4" fmla="*/ 142 w 147"/>
              <a:gd name="T5" fmla="*/ 29 h 147"/>
              <a:gd name="T6" fmla="*/ 147 w 147"/>
              <a:gd name="T7" fmla="*/ 17 h 147"/>
              <a:gd name="T8" fmla="*/ 130 w 147"/>
              <a:gd name="T9" fmla="*/ 0 h 147"/>
              <a:gd name="T10" fmla="*/ 118 w 147"/>
              <a:gd name="T11" fmla="*/ 5 h 147"/>
              <a:gd name="T12" fmla="*/ 41 w 147"/>
              <a:gd name="T13" fmla="*/ 82 h 147"/>
              <a:gd name="T14" fmla="*/ 36 w 147"/>
              <a:gd name="T15" fmla="*/ 110 h 147"/>
              <a:gd name="T16" fmla="*/ 36 w 147"/>
              <a:gd name="T17" fmla="*/ 110 h 147"/>
              <a:gd name="T18" fmla="*/ 123 w 147"/>
              <a:gd name="T19" fmla="*/ 10 h 147"/>
              <a:gd name="T20" fmla="*/ 130 w 147"/>
              <a:gd name="T21" fmla="*/ 7 h 147"/>
              <a:gd name="T22" fmla="*/ 140 w 147"/>
              <a:gd name="T23" fmla="*/ 17 h 147"/>
              <a:gd name="T24" fmla="*/ 137 w 147"/>
              <a:gd name="T25" fmla="*/ 24 h 147"/>
              <a:gd name="T26" fmla="*/ 133 w 147"/>
              <a:gd name="T27" fmla="*/ 29 h 147"/>
              <a:gd name="T28" fmla="*/ 118 w 147"/>
              <a:gd name="T29" fmla="*/ 14 h 147"/>
              <a:gd name="T30" fmla="*/ 123 w 147"/>
              <a:gd name="T31" fmla="*/ 10 h 147"/>
              <a:gd name="T32" fmla="*/ 123 w 147"/>
              <a:gd name="T33" fmla="*/ 10 h 147"/>
              <a:gd name="T34" fmla="*/ 114 w 147"/>
              <a:gd name="T35" fmla="*/ 19 h 147"/>
              <a:gd name="T36" fmla="*/ 129 w 147"/>
              <a:gd name="T37" fmla="*/ 33 h 147"/>
              <a:gd name="T38" fmla="*/ 67 w 147"/>
              <a:gd name="T39" fmla="*/ 95 h 147"/>
              <a:gd name="T40" fmla="*/ 67 w 147"/>
              <a:gd name="T41" fmla="*/ 80 h 147"/>
              <a:gd name="T42" fmla="*/ 52 w 147"/>
              <a:gd name="T43" fmla="*/ 80 h 147"/>
              <a:gd name="T44" fmla="*/ 114 w 147"/>
              <a:gd name="T45" fmla="*/ 19 h 147"/>
              <a:gd name="T46" fmla="*/ 114 w 147"/>
              <a:gd name="T47" fmla="*/ 19 h 147"/>
              <a:gd name="T48" fmla="*/ 47 w 147"/>
              <a:gd name="T49" fmla="*/ 87 h 147"/>
              <a:gd name="T50" fmla="*/ 60 w 147"/>
              <a:gd name="T51" fmla="*/ 87 h 147"/>
              <a:gd name="T52" fmla="*/ 60 w 147"/>
              <a:gd name="T53" fmla="*/ 100 h 147"/>
              <a:gd name="T54" fmla="*/ 45 w 147"/>
              <a:gd name="T55" fmla="*/ 102 h 147"/>
              <a:gd name="T56" fmla="*/ 47 w 147"/>
              <a:gd name="T57" fmla="*/ 87 h 147"/>
              <a:gd name="T58" fmla="*/ 47 w 147"/>
              <a:gd name="T59" fmla="*/ 87 h 147"/>
              <a:gd name="T60" fmla="*/ 144 w 147"/>
              <a:gd name="T61" fmla="*/ 50 h 147"/>
              <a:gd name="T62" fmla="*/ 140 w 147"/>
              <a:gd name="T63" fmla="*/ 54 h 147"/>
              <a:gd name="T64" fmla="*/ 140 w 147"/>
              <a:gd name="T65" fmla="*/ 127 h 147"/>
              <a:gd name="T66" fmla="*/ 127 w 147"/>
              <a:gd name="T67" fmla="*/ 140 h 147"/>
              <a:gd name="T68" fmla="*/ 20 w 147"/>
              <a:gd name="T69" fmla="*/ 140 h 147"/>
              <a:gd name="T70" fmla="*/ 6 w 147"/>
              <a:gd name="T71" fmla="*/ 127 h 147"/>
              <a:gd name="T72" fmla="*/ 6 w 147"/>
              <a:gd name="T73" fmla="*/ 20 h 147"/>
              <a:gd name="T74" fmla="*/ 20 w 147"/>
              <a:gd name="T75" fmla="*/ 7 h 147"/>
              <a:gd name="T76" fmla="*/ 93 w 147"/>
              <a:gd name="T77" fmla="*/ 7 h 147"/>
              <a:gd name="T78" fmla="*/ 97 w 147"/>
              <a:gd name="T79" fmla="*/ 3 h 147"/>
              <a:gd name="T80" fmla="*/ 93 w 147"/>
              <a:gd name="T81" fmla="*/ 0 h 147"/>
              <a:gd name="T82" fmla="*/ 20 w 147"/>
              <a:gd name="T83" fmla="*/ 0 h 147"/>
              <a:gd name="T84" fmla="*/ 0 w 147"/>
              <a:gd name="T85" fmla="*/ 20 h 147"/>
              <a:gd name="T86" fmla="*/ 0 w 147"/>
              <a:gd name="T87" fmla="*/ 127 h 147"/>
              <a:gd name="T88" fmla="*/ 20 w 147"/>
              <a:gd name="T89" fmla="*/ 147 h 147"/>
              <a:gd name="T90" fmla="*/ 127 w 147"/>
              <a:gd name="T91" fmla="*/ 147 h 147"/>
              <a:gd name="T92" fmla="*/ 147 w 147"/>
              <a:gd name="T93" fmla="*/ 127 h 147"/>
              <a:gd name="T94" fmla="*/ 147 w 147"/>
              <a:gd name="T95" fmla="*/ 54 h 147"/>
              <a:gd name="T96" fmla="*/ 144 w 147"/>
              <a:gd name="T97" fmla="*/ 5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7" h="147">
                <a:moveTo>
                  <a:pt x="36" y="110"/>
                </a:moveTo>
                <a:cubicBezTo>
                  <a:pt x="65" y="105"/>
                  <a:pt x="65" y="105"/>
                  <a:pt x="65" y="105"/>
                </a:cubicBezTo>
                <a:cubicBezTo>
                  <a:pt x="142" y="29"/>
                  <a:pt x="142" y="29"/>
                  <a:pt x="142" y="29"/>
                </a:cubicBezTo>
                <a:cubicBezTo>
                  <a:pt x="145" y="26"/>
                  <a:pt x="147" y="22"/>
                  <a:pt x="147" y="17"/>
                </a:cubicBezTo>
                <a:cubicBezTo>
                  <a:pt x="147" y="8"/>
                  <a:pt x="139" y="0"/>
                  <a:pt x="130" y="0"/>
                </a:cubicBezTo>
                <a:cubicBezTo>
                  <a:pt x="125" y="0"/>
                  <a:pt x="121" y="2"/>
                  <a:pt x="118" y="5"/>
                </a:cubicBezTo>
                <a:cubicBezTo>
                  <a:pt x="41" y="82"/>
                  <a:pt x="41" y="82"/>
                  <a:pt x="41" y="82"/>
                </a:cubicBezTo>
                <a:cubicBezTo>
                  <a:pt x="36" y="110"/>
                  <a:pt x="36" y="110"/>
                  <a:pt x="36" y="110"/>
                </a:cubicBezTo>
                <a:cubicBezTo>
                  <a:pt x="36" y="110"/>
                  <a:pt x="36" y="110"/>
                  <a:pt x="36" y="110"/>
                </a:cubicBezTo>
                <a:close/>
                <a:moveTo>
                  <a:pt x="123" y="10"/>
                </a:moveTo>
                <a:cubicBezTo>
                  <a:pt x="125" y="8"/>
                  <a:pt x="128" y="7"/>
                  <a:pt x="130" y="7"/>
                </a:cubicBezTo>
                <a:cubicBezTo>
                  <a:pt x="136" y="7"/>
                  <a:pt x="140" y="11"/>
                  <a:pt x="140" y="17"/>
                </a:cubicBezTo>
                <a:cubicBezTo>
                  <a:pt x="140" y="19"/>
                  <a:pt x="139" y="22"/>
                  <a:pt x="137" y="24"/>
                </a:cubicBezTo>
                <a:cubicBezTo>
                  <a:pt x="133" y="29"/>
                  <a:pt x="133" y="29"/>
                  <a:pt x="133" y="29"/>
                </a:cubicBezTo>
                <a:cubicBezTo>
                  <a:pt x="118" y="14"/>
                  <a:pt x="118" y="14"/>
                  <a:pt x="118" y="14"/>
                </a:cubicBezTo>
                <a:cubicBezTo>
                  <a:pt x="123" y="10"/>
                  <a:pt x="123" y="10"/>
                  <a:pt x="123" y="10"/>
                </a:cubicBezTo>
                <a:cubicBezTo>
                  <a:pt x="123" y="10"/>
                  <a:pt x="123" y="10"/>
                  <a:pt x="123" y="10"/>
                </a:cubicBezTo>
                <a:close/>
                <a:moveTo>
                  <a:pt x="114" y="19"/>
                </a:moveTo>
                <a:cubicBezTo>
                  <a:pt x="129" y="33"/>
                  <a:pt x="129" y="33"/>
                  <a:pt x="129" y="33"/>
                </a:cubicBezTo>
                <a:cubicBezTo>
                  <a:pt x="67" y="95"/>
                  <a:pt x="67" y="95"/>
                  <a:pt x="67" y="95"/>
                </a:cubicBezTo>
                <a:cubicBezTo>
                  <a:pt x="67" y="80"/>
                  <a:pt x="67" y="80"/>
                  <a:pt x="67" y="80"/>
                </a:cubicBezTo>
                <a:cubicBezTo>
                  <a:pt x="52" y="80"/>
                  <a:pt x="52" y="80"/>
                  <a:pt x="52" y="80"/>
                </a:cubicBezTo>
                <a:cubicBezTo>
                  <a:pt x="114" y="19"/>
                  <a:pt x="114" y="19"/>
                  <a:pt x="114" y="19"/>
                </a:cubicBezTo>
                <a:cubicBezTo>
                  <a:pt x="114" y="19"/>
                  <a:pt x="114" y="19"/>
                  <a:pt x="114" y="19"/>
                </a:cubicBezTo>
                <a:close/>
                <a:moveTo>
                  <a:pt x="47" y="87"/>
                </a:moveTo>
                <a:cubicBezTo>
                  <a:pt x="60" y="87"/>
                  <a:pt x="60" y="87"/>
                  <a:pt x="60" y="87"/>
                </a:cubicBezTo>
                <a:cubicBezTo>
                  <a:pt x="60" y="100"/>
                  <a:pt x="60" y="100"/>
                  <a:pt x="60" y="100"/>
                </a:cubicBezTo>
                <a:cubicBezTo>
                  <a:pt x="45" y="102"/>
                  <a:pt x="45" y="102"/>
                  <a:pt x="45" y="102"/>
                </a:cubicBezTo>
                <a:cubicBezTo>
                  <a:pt x="47" y="87"/>
                  <a:pt x="47" y="87"/>
                  <a:pt x="47" y="87"/>
                </a:cubicBezTo>
                <a:cubicBezTo>
                  <a:pt x="47" y="87"/>
                  <a:pt x="47" y="87"/>
                  <a:pt x="47" y="87"/>
                </a:cubicBezTo>
                <a:close/>
                <a:moveTo>
                  <a:pt x="144" y="50"/>
                </a:moveTo>
                <a:cubicBezTo>
                  <a:pt x="142" y="50"/>
                  <a:pt x="140" y="52"/>
                  <a:pt x="140" y="54"/>
                </a:cubicBezTo>
                <a:cubicBezTo>
                  <a:pt x="140" y="127"/>
                  <a:pt x="140" y="127"/>
                  <a:pt x="140" y="127"/>
                </a:cubicBezTo>
                <a:cubicBezTo>
                  <a:pt x="140" y="135"/>
                  <a:pt x="134" y="140"/>
                  <a:pt x="127" y="140"/>
                </a:cubicBezTo>
                <a:cubicBezTo>
                  <a:pt x="20" y="140"/>
                  <a:pt x="20" y="140"/>
                  <a:pt x="20" y="140"/>
                </a:cubicBezTo>
                <a:cubicBezTo>
                  <a:pt x="12" y="140"/>
                  <a:pt x="6" y="135"/>
                  <a:pt x="6" y="127"/>
                </a:cubicBezTo>
                <a:cubicBezTo>
                  <a:pt x="6" y="20"/>
                  <a:pt x="6" y="20"/>
                  <a:pt x="6" y="20"/>
                </a:cubicBezTo>
                <a:cubicBezTo>
                  <a:pt x="6" y="13"/>
                  <a:pt x="12" y="7"/>
                  <a:pt x="20" y="7"/>
                </a:cubicBezTo>
                <a:cubicBezTo>
                  <a:pt x="93" y="7"/>
                  <a:pt x="93" y="7"/>
                  <a:pt x="93" y="7"/>
                </a:cubicBezTo>
                <a:cubicBezTo>
                  <a:pt x="95" y="7"/>
                  <a:pt x="97" y="5"/>
                  <a:pt x="97" y="3"/>
                </a:cubicBezTo>
                <a:cubicBezTo>
                  <a:pt x="97" y="2"/>
                  <a:pt x="95" y="0"/>
                  <a:pt x="93" y="0"/>
                </a:cubicBezTo>
                <a:cubicBezTo>
                  <a:pt x="20" y="0"/>
                  <a:pt x="20" y="0"/>
                  <a:pt x="20" y="0"/>
                </a:cubicBezTo>
                <a:cubicBezTo>
                  <a:pt x="9" y="0"/>
                  <a:pt x="0" y="9"/>
                  <a:pt x="0" y="20"/>
                </a:cubicBezTo>
                <a:cubicBezTo>
                  <a:pt x="0" y="127"/>
                  <a:pt x="0" y="127"/>
                  <a:pt x="0" y="127"/>
                </a:cubicBezTo>
                <a:cubicBezTo>
                  <a:pt x="0" y="138"/>
                  <a:pt x="9" y="147"/>
                  <a:pt x="20" y="147"/>
                </a:cubicBezTo>
                <a:cubicBezTo>
                  <a:pt x="127" y="147"/>
                  <a:pt x="127" y="147"/>
                  <a:pt x="127" y="147"/>
                </a:cubicBezTo>
                <a:cubicBezTo>
                  <a:pt x="138" y="147"/>
                  <a:pt x="147" y="138"/>
                  <a:pt x="147" y="127"/>
                </a:cubicBezTo>
                <a:cubicBezTo>
                  <a:pt x="147" y="54"/>
                  <a:pt x="147" y="54"/>
                  <a:pt x="147" y="54"/>
                </a:cubicBezTo>
                <a:cubicBezTo>
                  <a:pt x="147" y="52"/>
                  <a:pt x="145" y="50"/>
                  <a:pt x="144" y="50"/>
                </a:cubicBezTo>
              </a:path>
            </a:pathLst>
          </a:custGeom>
          <a:solidFill>
            <a:srgbClr val="3C1053"/>
          </a:solidFill>
          <a:ln>
            <a:noFill/>
          </a:ln>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rgbClr val="262626"/>
              </a:solidFill>
            </a:endParaRPr>
          </a:p>
        </p:txBody>
      </p:sp>
    </p:spTree>
    <p:extLst>
      <p:ext uri="{BB962C8B-B14F-4D97-AF65-F5344CB8AC3E}">
        <p14:creationId xmlns:p14="http://schemas.microsoft.com/office/powerpoint/2010/main" val="3742732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0EC92CC-8A81-4CC8-AB06-C8D6B998C6D3}"/>
              </a:ext>
            </a:extLst>
          </p:cNvPr>
          <p:cNvSpPr>
            <a:spLocks noGrp="1"/>
          </p:cNvSpPr>
          <p:nvPr>
            <p:ph type="title"/>
          </p:nvPr>
        </p:nvSpPr>
        <p:spPr/>
        <p:txBody>
          <a:bodyPr/>
          <a:lstStyle/>
          <a:p>
            <a:r>
              <a:rPr lang="es-MX" smtClean="0">
                <a:solidFill>
                  <a:srgbClr val="FF08A1"/>
                </a:solidFill>
              </a:rPr>
              <a:t>Ventajas de los Sistemas de Recomendación</a:t>
            </a:r>
            <a:endParaRPr lang="es-MX">
              <a:solidFill>
                <a:srgbClr val="FF08A1"/>
              </a:solidFill>
            </a:endParaRPr>
          </a:p>
        </p:txBody>
      </p:sp>
      <p:sp>
        <p:nvSpPr>
          <p:cNvPr id="3" name="Marcador de contenido 2">
            <a:extLst>
              <a:ext uri="{FF2B5EF4-FFF2-40B4-BE49-F238E27FC236}">
                <a16:creationId xmlns="" xmlns:a16="http://schemas.microsoft.com/office/drawing/2014/main" id="{BC7CBFE2-9F0D-42D5-9EE6-CE026464AD13}"/>
              </a:ext>
            </a:extLst>
          </p:cNvPr>
          <p:cNvSpPr>
            <a:spLocks noGrp="1"/>
          </p:cNvSpPr>
          <p:nvPr>
            <p:ph idx="4294967295"/>
          </p:nvPr>
        </p:nvSpPr>
        <p:spPr>
          <a:xfrm>
            <a:off x="707922" y="1277800"/>
            <a:ext cx="5476567" cy="4421913"/>
          </a:xfrm>
        </p:spPr>
        <p:txBody>
          <a:bodyPr>
            <a:normAutofit/>
          </a:bodyPr>
          <a:lstStyle/>
          <a:p>
            <a:r>
              <a:rPr lang="en-US" sz="2000" smtClean="0"/>
              <a:t>Mayor </a:t>
            </a:r>
            <a:r>
              <a:rPr lang="en-US" sz="2000" err="1" smtClean="0"/>
              <a:t>exposición</a:t>
            </a:r>
            <a:r>
              <a:rPr lang="en-US" sz="2000" smtClean="0"/>
              <a:t> a </a:t>
            </a:r>
            <a:r>
              <a:rPr lang="en-US" sz="2000" err="1" smtClean="0"/>
              <a:t>productos</a:t>
            </a:r>
            <a:r>
              <a:rPr lang="en-US" sz="2000" smtClean="0"/>
              <a:t> y </a:t>
            </a:r>
            <a:r>
              <a:rPr lang="en-US" sz="2000" err="1" smtClean="0"/>
              <a:t>servicios</a:t>
            </a:r>
            <a:r>
              <a:rPr lang="en-US" sz="2000" smtClean="0"/>
              <a:t> </a:t>
            </a:r>
            <a:r>
              <a:rPr lang="en-US" sz="2000" err="1" smtClean="0"/>
              <a:t>diferentes</a:t>
            </a:r>
            <a:endParaRPr lang="en-US" sz="2000" smtClean="0"/>
          </a:p>
          <a:p>
            <a:r>
              <a:rPr lang="en-US" sz="2000" err="1" smtClean="0"/>
              <a:t>Posibilidad</a:t>
            </a:r>
            <a:r>
              <a:rPr lang="en-US" sz="2000" smtClean="0"/>
              <a:t> de </a:t>
            </a:r>
            <a:r>
              <a:rPr lang="en-US" sz="2000" err="1" smtClean="0"/>
              <a:t>uso</a:t>
            </a:r>
            <a:r>
              <a:rPr lang="en-US" sz="2000" smtClean="0"/>
              <a:t> continuo o </a:t>
            </a:r>
            <a:r>
              <a:rPr lang="en-US" sz="2000" err="1" smtClean="0"/>
              <a:t>compra</a:t>
            </a:r>
            <a:r>
              <a:rPr lang="en-US" sz="2000" smtClean="0"/>
              <a:t> de </a:t>
            </a:r>
            <a:r>
              <a:rPr lang="en-US" sz="2000" err="1" smtClean="0"/>
              <a:t>productos</a:t>
            </a:r>
            <a:endParaRPr lang="en-US" sz="2000" smtClean="0"/>
          </a:p>
          <a:p>
            <a:r>
              <a:rPr lang="en-US" sz="2000" smtClean="0"/>
              <a:t>Mejor experiencia de usuario</a:t>
            </a:r>
          </a:p>
          <a:p>
            <a:r>
              <a:rPr lang="en-US" sz="2000" smtClean="0"/>
              <a:t>Aumento en el ingreso potencial de los proveedores</a:t>
            </a:r>
          </a:p>
          <a:p>
            <a:r>
              <a:rPr lang="en-US" sz="2000" smtClean="0"/>
              <a:t>Mayor lealtad de los clientes</a:t>
            </a:r>
          </a:p>
          <a:p>
            <a:endParaRPr lang="en-US" sz="2000"/>
          </a:p>
        </p:txBody>
      </p:sp>
      <p:sp>
        <p:nvSpPr>
          <p:cNvPr id="4" name="Marcador de número de diapositiva 3">
            <a:extLst>
              <a:ext uri="{FF2B5EF4-FFF2-40B4-BE49-F238E27FC236}">
                <a16:creationId xmlns="" xmlns:a16="http://schemas.microsoft.com/office/drawing/2014/main" id="{4F3DC0CC-19AD-4BCE-9C19-62AA2CE859E3}"/>
              </a:ext>
            </a:extLst>
          </p:cNvPr>
          <p:cNvSpPr>
            <a:spLocks noGrp="1"/>
          </p:cNvSpPr>
          <p:nvPr>
            <p:ph type="sldNum" sz="quarter" idx="12"/>
          </p:nvPr>
        </p:nvSpPr>
        <p:spPr/>
        <p:txBody>
          <a:bodyPr/>
          <a:lstStyle/>
          <a:p>
            <a:fld id="{C9217C39-0DA2-4425-B107-AECE7E63047D}" type="slidenum">
              <a:rPr lang="es-MX" smtClean="0"/>
              <a:t>5</a:t>
            </a:fld>
            <a:endParaRPr lang="es-MX"/>
          </a:p>
        </p:txBody>
      </p:sp>
      <p:graphicFrame>
        <p:nvGraphicFramePr>
          <p:cNvPr id="7" name="Diagrama 6">
            <a:extLst>
              <a:ext uri="{FF2B5EF4-FFF2-40B4-BE49-F238E27FC236}">
                <a16:creationId xmlns="" xmlns:a16="http://schemas.microsoft.com/office/drawing/2014/main" id="{179B9199-742A-46BB-BCB1-592D54A72F09}"/>
              </a:ext>
            </a:extLst>
          </p:cNvPr>
          <p:cNvGraphicFramePr/>
          <p:nvPr>
            <p:extLst>
              <p:ext uri="{D42A27DB-BD31-4B8C-83A1-F6EECF244321}">
                <p14:modId xmlns:p14="http://schemas.microsoft.com/office/powerpoint/2010/main" val="3254791984"/>
              </p:ext>
            </p:extLst>
          </p:nvPr>
        </p:nvGraphicFramePr>
        <p:xfrm>
          <a:off x="7157025" y="9919"/>
          <a:ext cx="5563067" cy="4187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a 7">
            <a:extLst>
              <a:ext uri="{FF2B5EF4-FFF2-40B4-BE49-F238E27FC236}">
                <a16:creationId xmlns="" xmlns:a16="http://schemas.microsoft.com/office/drawing/2014/main" id="{4E6884B3-D6DF-46C3-AC94-D9B4BF017E4C}"/>
              </a:ext>
            </a:extLst>
          </p:cNvPr>
          <p:cNvGraphicFramePr/>
          <p:nvPr>
            <p:extLst>
              <p:ext uri="{D42A27DB-BD31-4B8C-83A1-F6EECF244321}">
                <p14:modId xmlns:p14="http://schemas.microsoft.com/office/powerpoint/2010/main" val="1071579510"/>
              </p:ext>
            </p:extLst>
          </p:nvPr>
        </p:nvGraphicFramePr>
        <p:xfrm>
          <a:off x="4814336" y="2180791"/>
          <a:ext cx="6632871" cy="44219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a 8">
            <a:extLst>
              <a:ext uri="{FF2B5EF4-FFF2-40B4-BE49-F238E27FC236}">
                <a16:creationId xmlns="" xmlns:a16="http://schemas.microsoft.com/office/drawing/2014/main" id="{4DF52A69-E141-4BDE-8046-0F9172FA03CB}"/>
              </a:ext>
            </a:extLst>
          </p:cNvPr>
          <p:cNvGraphicFramePr/>
          <p:nvPr>
            <p:extLst>
              <p:ext uri="{D42A27DB-BD31-4B8C-83A1-F6EECF244321}">
                <p14:modId xmlns:p14="http://schemas.microsoft.com/office/powerpoint/2010/main" val="3297848958"/>
              </p:ext>
            </p:extLst>
          </p:nvPr>
        </p:nvGraphicFramePr>
        <p:xfrm>
          <a:off x="9177520" y="3862108"/>
          <a:ext cx="3663016" cy="244201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876891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 xmlns:a16="http://schemas.microsoft.com/office/drawing/2014/main" id="{A4C3222E-FBA0-4E32-958E-0C318683B9C4}"/>
              </a:ext>
            </a:extLst>
          </p:cNvPr>
          <p:cNvSpPr>
            <a:spLocks noGrp="1"/>
          </p:cNvSpPr>
          <p:nvPr>
            <p:ph type="sldNum" sz="quarter" idx="4"/>
          </p:nvPr>
        </p:nvSpPr>
        <p:spPr/>
        <p:txBody>
          <a:bodyPr/>
          <a:lstStyle/>
          <a:p>
            <a:fld id="{3001B662-679B-4735-B843-DEB01F2791B5}" type="slidenum">
              <a:rPr lang="es-MX" smtClean="0"/>
              <a:pPr/>
              <a:t>6</a:t>
            </a:fld>
            <a:endParaRPr lang="es-MX"/>
          </a:p>
        </p:txBody>
      </p:sp>
      <p:sp>
        <p:nvSpPr>
          <p:cNvPr id="4" name="Título 3">
            <a:extLst>
              <a:ext uri="{FF2B5EF4-FFF2-40B4-BE49-F238E27FC236}">
                <a16:creationId xmlns="" xmlns:a16="http://schemas.microsoft.com/office/drawing/2014/main" id="{FF69BD2A-2824-430D-882F-D34D1A3DBA33}"/>
              </a:ext>
            </a:extLst>
          </p:cNvPr>
          <p:cNvSpPr>
            <a:spLocks noGrp="1"/>
          </p:cNvSpPr>
          <p:nvPr>
            <p:ph type="title"/>
          </p:nvPr>
        </p:nvSpPr>
        <p:spPr/>
        <p:txBody>
          <a:bodyPr/>
          <a:lstStyle/>
          <a:p>
            <a:r>
              <a:rPr lang="es-MX" smtClean="0"/>
              <a:t>Tipos de Sistemas de Recomendación</a:t>
            </a:r>
            <a:endParaRPr lang="es-MX"/>
          </a:p>
        </p:txBody>
      </p:sp>
      <p:sp>
        <p:nvSpPr>
          <p:cNvPr id="5" name="Rectangle 3">
            <a:extLst>
              <a:ext uri="{FF2B5EF4-FFF2-40B4-BE49-F238E27FC236}">
                <a16:creationId xmlns="" xmlns:a16="http://schemas.microsoft.com/office/drawing/2014/main" id="{A63DE063-4D48-4306-98A4-B43AAAB6CC6E}"/>
              </a:ext>
            </a:extLst>
          </p:cNvPr>
          <p:cNvSpPr/>
          <p:nvPr/>
        </p:nvSpPr>
        <p:spPr>
          <a:xfrm>
            <a:off x="579433" y="1365569"/>
            <a:ext cx="5149855" cy="584775"/>
          </a:xfrm>
          <a:prstGeom prst="rect">
            <a:avLst/>
          </a:prstGeom>
        </p:spPr>
        <p:txBody>
          <a:bodyPr wrap="square">
            <a:spAutoFit/>
          </a:bodyPr>
          <a:lstStyle/>
          <a:p>
            <a:pPr algn="just"/>
            <a:r>
              <a:rPr lang="en-US" sz="1600" smtClean="0">
                <a:solidFill>
                  <a:prstClr val="black">
                    <a:lumMod val="65000"/>
                    <a:lumOff val="35000"/>
                  </a:prstClr>
                </a:solidFill>
                <a:latin typeface="Verdana" panose="020B0604030504040204" pitchFamily="34" charset="0"/>
                <a:ea typeface="Verdana" panose="020B0604030504040204" pitchFamily="34" charset="0"/>
              </a:rPr>
              <a:t>“Dime que es lo más popular entre mis vecinos, porque probablemente también me guste”</a:t>
            </a:r>
            <a:endParaRPr lang="en-US" sz="1600">
              <a:solidFill>
                <a:prstClr val="black">
                  <a:lumMod val="65000"/>
                  <a:lumOff val="35000"/>
                </a:prstClr>
              </a:solidFill>
              <a:latin typeface="Verdana" panose="020B0604030504040204" pitchFamily="34" charset="0"/>
              <a:ea typeface="Verdana" panose="020B0604030504040204" pitchFamily="34" charset="0"/>
            </a:endParaRPr>
          </a:p>
        </p:txBody>
      </p:sp>
      <p:sp>
        <p:nvSpPr>
          <p:cNvPr id="7" name="Rectangle 3">
            <a:extLst>
              <a:ext uri="{FF2B5EF4-FFF2-40B4-BE49-F238E27FC236}">
                <a16:creationId xmlns="" xmlns:a16="http://schemas.microsoft.com/office/drawing/2014/main" id="{C142CD29-7291-45BC-8966-68DD4629971B}"/>
              </a:ext>
            </a:extLst>
          </p:cNvPr>
          <p:cNvSpPr/>
          <p:nvPr/>
        </p:nvSpPr>
        <p:spPr>
          <a:xfrm>
            <a:off x="579433" y="937576"/>
            <a:ext cx="3200399" cy="338554"/>
          </a:xfrm>
          <a:prstGeom prst="rect">
            <a:avLst/>
          </a:prstGeom>
        </p:spPr>
        <p:txBody>
          <a:bodyPr wrap="square">
            <a:spAutoFit/>
          </a:bodyPr>
          <a:lstStyle/>
          <a:p>
            <a:pPr algn="just"/>
            <a:r>
              <a:rPr lang="en-US" sz="1600" b="1" smtClean="0">
                <a:solidFill>
                  <a:srgbClr val="3C1053"/>
                </a:solidFill>
                <a:latin typeface="Verdana" panose="020B0604030504040204" pitchFamily="34" charset="0"/>
                <a:ea typeface="Verdana" panose="020B0604030504040204" pitchFamily="34" charset="0"/>
              </a:rPr>
              <a:t>Filtrado Colaborativo</a:t>
            </a:r>
            <a:endParaRPr lang="en-US" sz="1600" b="1">
              <a:solidFill>
                <a:srgbClr val="3C1053"/>
              </a:solidFill>
              <a:latin typeface="Verdana" panose="020B0604030504040204" pitchFamily="34" charset="0"/>
              <a:ea typeface="Verdana" panose="020B0604030504040204" pitchFamily="34" charset="0"/>
            </a:endParaRPr>
          </a:p>
        </p:txBody>
      </p:sp>
      <p:sp>
        <p:nvSpPr>
          <p:cNvPr id="8" name="Rectangle 3">
            <a:extLst>
              <a:ext uri="{FF2B5EF4-FFF2-40B4-BE49-F238E27FC236}">
                <a16:creationId xmlns="" xmlns:a16="http://schemas.microsoft.com/office/drawing/2014/main" id="{A63DE063-4D48-4306-98A4-B43AAAB6CC6E}"/>
              </a:ext>
            </a:extLst>
          </p:cNvPr>
          <p:cNvSpPr/>
          <p:nvPr/>
        </p:nvSpPr>
        <p:spPr>
          <a:xfrm>
            <a:off x="6489701" y="1375089"/>
            <a:ext cx="5149855" cy="584775"/>
          </a:xfrm>
          <a:prstGeom prst="rect">
            <a:avLst/>
          </a:prstGeom>
        </p:spPr>
        <p:txBody>
          <a:bodyPr wrap="square">
            <a:spAutoFit/>
          </a:bodyPr>
          <a:lstStyle/>
          <a:p>
            <a:pPr algn="just"/>
            <a:r>
              <a:rPr lang="en-US" sz="1600" smtClean="0">
                <a:solidFill>
                  <a:prstClr val="black">
                    <a:lumMod val="65000"/>
                    <a:lumOff val="35000"/>
                  </a:prstClr>
                </a:solidFill>
                <a:latin typeface="Verdana" panose="020B0604030504040204" pitchFamily="34" charset="0"/>
                <a:ea typeface="Verdana" panose="020B0604030504040204" pitchFamily="34" charset="0"/>
              </a:rPr>
              <a:t>“Muéstrame más de lo mismo que me ha gustado antes”</a:t>
            </a:r>
            <a:endParaRPr lang="en-US" sz="1600">
              <a:solidFill>
                <a:prstClr val="black">
                  <a:lumMod val="65000"/>
                  <a:lumOff val="35000"/>
                </a:prstClr>
              </a:solidFill>
              <a:latin typeface="Verdana" panose="020B0604030504040204" pitchFamily="34" charset="0"/>
              <a:ea typeface="Verdana" panose="020B0604030504040204" pitchFamily="34" charset="0"/>
            </a:endParaRPr>
          </a:p>
        </p:txBody>
      </p:sp>
      <p:sp>
        <p:nvSpPr>
          <p:cNvPr id="9" name="Rectangle 3">
            <a:extLst>
              <a:ext uri="{FF2B5EF4-FFF2-40B4-BE49-F238E27FC236}">
                <a16:creationId xmlns="" xmlns:a16="http://schemas.microsoft.com/office/drawing/2014/main" id="{C142CD29-7291-45BC-8966-68DD4629971B}"/>
              </a:ext>
            </a:extLst>
          </p:cNvPr>
          <p:cNvSpPr/>
          <p:nvPr/>
        </p:nvSpPr>
        <p:spPr>
          <a:xfrm>
            <a:off x="6489701" y="947096"/>
            <a:ext cx="3200399" cy="338554"/>
          </a:xfrm>
          <a:prstGeom prst="rect">
            <a:avLst/>
          </a:prstGeom>
        </p:spPr>
        <p:txBody>
          <a:bodyPr wrap="square">
            <a:spAutoFit/>
          </a:bodyPr>
          <a:lstStyle/>
          <a:p>
            <a:pPr algn="just"/>
            <a:r>
              <a:rPr lang="en-US" sz="1600" b="1" smtClean="0">
                <a:solidFill>
                  <a:srgbClr val="3C1053"/>
                </a:solidFill>
                <a:latin typeface="Verdana" panose="020B0604030504040204" pitchFamily="34" charset="0"/>
                <a:ea typeface="Verdana" panose="020B0604030504040204" pitchFamily="34" charset="0"/>
              </a:rPr>
              <a:t>Basado en Contenido</a:t>
            </a:r>
            <a:endParaRPr lang="en-US" sz="1600" b="1">
              <a:solidFill>
                <a:srgbClr val="3C1053"/>
              </a:solidFill>
              <a:latin typeface="Verdana" panose="020B0604030504040204" pitchFamily="34" charset="0"/>
              <a:ea typeface="Verdana" panose="020B0604030504040204" pitchFamily="34" charset="0"/>
            </a:endParaRPr>
          </a:p>
        </p:txBody>
      </p:sp>
      <p:pic>
        <p:nvPicPr>
          <p:cNvPr id="10" name="Picture 9"/>
          <p:cNvPicPr>
            <a:picLocks noChangeAspect="1"/>
          </p:cNvPicPr>
          <p:nvPr/>
        </p:nvPicPr>
        <p:blipFill>
          <a:blip r:embed="rId3"/>
          <a:stretch>
            <a:fillRect/>
          </a:stretch>
        </p:blipFill>
        <p:spPr>
          <a:xfrm>
            <a:off x="1614970" y="3550397"/>
            <a:ext cx="637223" cy="714375"/>
          </a:xfrm>
          <a:prstGeom prst="rect">
            <a:avLst/>
          </a:prstGeom>
        </p:spPr>
      </p:pic>
      <p:pic>
        <p:nvPicPr>
          <p:cNvPr id="11" name="Picture 10"/>
          <p:cNvPicPr>
            <a:picLocks noChangeAspect="1"/>
          </p:cNvPicPr>
          <p:nvPr/>
        </p:nvPicPr>
        <p:blipFill>
          <a:blip r:embed="rId4"/>
          <a:stretch>
            <a:fillRect/>
          </a:stretch>
        </p:blipFill>
        <p:spPr>
          <a:xfrm>
            <a:off x="1561630" y="2217648"/>
            <a:ext cx="722948" cy="720090"/>
          </a:xfrm>
          <a:prstGeom prst="rect">
            <a:avLst/>
          </a:prstGeom>
        </p:spPr>
      </p:pic>
      <p:pic>
        <p:nvPicPr>
          <p:cNvPr id="12" name="Picture 11"/>
          <p:cNvPicPr>
            <a:picLocks noChangeAspect="1"/>
          </p:cNvPicPr>
          <p:nvPr/>
        </p:nvPicPr>
        <p:blipFill>
          <a:blip r:embed="rId5"/>
          <a:stretch>
            <a:fillRect/>
          </a:stretch>
        </p:blipFill>
        <p:spPr>
          <a:xfrm>
            <a:off x="1603064" y="4948237"/>
            <a:ext cx="640080" cy="720090"/>
          </a:xfrm>
          <a:prstGeom prst="rect">
            <a:avLst/>
          </a:prstGeom>
        </p:spPr>
      </p:pic>
      <p:pic>
        <p:nvPicPr>
          <p:cNvPr id="13" name="Picture 12"/>
          <p:cNvPicPr>
            <a:picLocks noChangeAspect="1"/>
          </p:cNvPicPr>
          <p:nvPr/>
        </p:nvPicPr>
        <p:blipFill>
          <a:blip r:embed="rId3"/>
          <a:stretch>
            <a:fillRect/>
          </a:stretch>
        </p:blipFill>
        <p:spPr>
          <a:xfrm>
            <a:off x="7225197" y="3550396"/>
            <a:ext cx="637223" cy="714375"/>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1587" y="1977607"/>
            <a:ext cx="803278" cy="803278"/>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11587" y="3175263"/>
            <a:ext cx="723771" cy="723771"/>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82976" y="4264839"/>
            <a:ext cx="752382" cy="752382"/>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35423" y="5354452"/>
            <a:ext cx="1155606" cy="722254"/>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08346" y="1977607"/>
            <a:ext cx="803278" cy="803278"/>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08346" y="3175263"/>
            <a:ext cx="723771" cy="723771"/>
          </a:xfrm>
          <a:prstGeom prst="rect">
            <a:avLst/>
          </a:prstGeom>
        </p:spPr>
      </p:pic>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79735" y="4264839"/>
            <a:ext cx="752382" cy="752382"/>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32182" y="5354452"/>
            <a:ext cx="1155606" cy="722254"/>
          </a:xfrm>
          <a:prstGeom prst="rect">
            <a:avLst/>
          </a:prstGeom>
        </p:spPr>
      </p:pic>
      <p:sp>
        <p:nvSpPr>
          <p:cNvPr id="25" name="Left Bracket 24"/>
          <p:cNvSpPr/>
          <p:nvPr/>
        </p:nvSpPr>
        <p:spPr>
          <a:xfrm>
            <a:off x="1214441" y="2217648"/>
            <a:ext cx="471488" cy="358307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6" name="TextBox 25"/>
          <p:cNvSpPr txBox="1"/>
          <p:nvPr/>
        </p:nvSpPr>
        <p:spPr>
          <a:xfrm>
            <a:off x="695538" y="2667732"/>
            <a:ext cx="430887" cy="2376613"/>
          </a:xfrm>
          <a:prstGeom prst="rect">
            <a:avLst/>
          </a:prstGeom>
          <a:noFill/>
        </p:spPr>
        <p:txBody>
          <a:bodyPr vert="vert270" wrap="none" rtlCol="0">
            <a:spAutoFit/>
          </a:bodyPr>
          <a:lstStyle/>
          <a:p>
            <a:r>
              <a:rPr lang="es-MX" sz="1600" smtClean="0">
                <a:latin typeface="Verdana" panose="020B0604030504040204" pitchFamily="34" charset="0"/>
                <a:ea typeface="Verdana" panose="020B0604030504040204" pitchFamily="34" charset="0"/>
              </a:rPr>
              <a:t>Preferencias Similares</a:t>
            </a:r>
            <a:endParaRPr lang="es-MX" sz="1600">
              <a:latin typeface="Verdana" panose="020B0604030504040204" pitchFamily="34" charset="0"/>
              <a:ea typeface="Verdana" panose="020B0604030504040204" pitchFamily="34" charset="0"/>
            </a:endParaRPr>
          </a:p>
        </p:txBody>
      </p:sp>
      <p:sp>
        <p:nvSpPr>
          <p:cNvPr id="27" name="Left Bracket 26"/>
          <p:cNvSpPr/>
          <p:nvPr/>
        </p:nvSpPr>
        <p:spPr>
          <a:xfrm flipH="1">
            <a:off x="10267957" y="1977607"/>
            <a:ext cx="471488" cy="4099099"/>
          </a:xfrm>
          <a:prstGeom prst="leftBracket">
            <a:avLst>
              <a:gd name="adj" fmla="val 22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8" name="TextBox 27"/>
          <p:cNvSpPr txBox="1"/>
          <p:nvPr/>
        </p:nvSpPr>
        <p:spPr>
          <a:xfrm>
            <a:off x="10720618" y="3033261"/>
            <a:ext cx="430887" cy="2006318"/>
          </a:xfrm>
          <a:prstGeom prst="rect">
            <a:avLst/>
          </a:prstGeom>
          <a:noFill/>
        </p:spPr>
        <p:txBody>
          <a:bodyPr vert="vert270" wrap="none" rtlCol="0">
            <a:spAutoFit/>
          </a:bodyPr>
          <a:lstStyle/>
          <a:p>
            <a:r>
              <a:rPr lang="es-MX" sz="1600" smtClean="0">
                <a:latin typeface="Verdana" panose="020B0604030504040204" pitchFamily="34" charset="0"/>
                <a:ea typeface="Verdana" panose="020B0604030504040204" pitchFamily="34" charset="0"/>
              </a:rPr>
              <a:t>Artículos Similares</a:t>
            </a:r>
            <a:endParaRPr lang="es-MX" sz="1600">
              <a:latin typeface="Verdana" panose="020B0604030504040204" pitchFamily="34" charset="0"/>
              <a:ea typeface="Verdana" panose="020B0604030504040204" pitchFamily="34" charset="0"/>
            </a:endParaRPr>
          </a:p>
        </p:txBody>
      </p:sp>
      <p:cxnSp>
        <p:nvCxnSpPr>
          <p:cNvPr id="30" name="Straight Arrow Connector 29"/>
          <p:cNvCxnSpPr>
            <a:stCxn id="14" idx="1"/>
          </p:cNvCxnSpPr>
          <p:nvPr/>
        </p:nvCxnSpPr>
        <p:spPr>
          <a:xfrm flipH="1">
            <a:off x="2528889" y="2379246"/>
            <a:ext cx="1282698" cy="235367"/>
          </a:xfrm>
          <a:prstGeom prst="straightConnector1">
            <a:avLst/>
          </a:prstGeom>
          <a:ln w="38100">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528889" y="2980418"/>
            <a:ext cx="1146858" cy="1479829"/>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384542" y="3077822"/>
            <a:ext cx="1240264" cy="244290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396540" y="3526421"/>
            <a:ext cx="1284599" cy="381162"/>
          </a:xfrm>
          <a:prstGeom prst="straightConnector1">
            <a:avLst/>
          </a:prstGeom>
          <a:ln w="38100">
            <a:solidFill>
              <a:srgbClr val="963CBD"/>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2352787" y="2727029"/>
            <a:ext cx="1407672" cy="24611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2373925" y="4772025"/>
            <a:ext cx="1301822" cy="5824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7" idx="1"/>
          </p:cNvCxnSpPr>
          <p:nvPr/>
        </p:nvCxnSpPr>
        <p:spPr>
          <a:xfrm>
            <a:off x="2396540" y="5527655"/>
            <a:ext cx="1238883" cy="1879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21" idx="1"/>
          </p:cNvCxnSpPr>
          <p:nvPr/>
        </p:nvCxnSpPr>
        <p:spPr>
          <a:xfrm>
            <a:off x="7928594" y="4132503"/>
            <a:ext cx="1303588" cy="1583076"/>
          </a:xfrm>
          <a:prstGeom prst="straightConnector1">
            <a:avLst/>
          </a:prstGeom>
          <a:ln w="38100">
            <a:solidFill>
              <a:srgbClr val="963CBD"/>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925359" y="3895460"/>
            <a:ext cx="1306823" cy="745570"/>
          </a:xfrm>
          <a:prstGeom prst="straightConnector1">
            <a:avLst/>
          </a:prstGeom>
          <a:ln w="38100">
            <a:solidFill>
              <a:srgbClr val="963CBD"/>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8017177" y="2402396"/>
            <a:ext cx="1323249" cy="1255713"/>
          </a:xfrm>
          <a:prstGeom prst="straightConnector1">
            <a:avLst/>
          </a:prstGeom>
          <a:ln w="38100">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1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0064826-6D9C-4149-BBF3-6D6EBAFE57AA}"/>
              </a:ext>
            </a:extLst>
          </p:cNvPr>
          <p:cNvSpPr>
            <a:spLocks noGrp="1"/>
          </p:cNvSpPr>
          <p:nvPr>
            <p:ph type="title"/>
          </p:nvPr>
        </p:nvSpPr>
        <p:spPr/>
        <p:txBody>
          <a:bodyPr/>
          <a:lstStyle/>
          <a:p>
            <a:r>
              <a:rPr lang="es-MX" smtClean="0">
                <a:solidFill>
                  <a:srgbClr val="FF08A1"/>
                </a:solidFill>
              </a:rPr>
              <a:t>Implementación</a:t>
            </a:r>
            <a:endParaRPr lang="es-MX">
              <a:solidFill>
                <a:srgbClr val="FF08A1"/>
              </a:solidFill>
            </a:endParaRPr>
          </a:p>
        </p:txBody>
      </p:sp>
      <p:sp>
        <p:nvSpPr>
          <p:cNvPr id="4" name="Marcador de número de diapositiva 3">
            <a:extLst>
              <a:ext uri="{FF2B5EF4-FFF2-40B4-BE49-F238E27FC236}">
                <a16:creationId xmlns="" xmlns:a16="http://schemas.microsoft.com/office/drawing/2014/main" id="{82FD287E-001A-4F8F-B1B4-2FFA3A200F51}"/>
              </a:ext>
            </a:extLst>
          </p:cNvPr>
          <p:cNvSpPr>
            <a:spLocks noGrp="1"/>
          </p:cNvSpPr>
          <p:nvPr>
            <p:ph type="sldNum" sz="quarter" idx="12"/>
          </p:nvPr>
        </p:nvSpPr>
        <p:spPr/>
        <p:txBody>
          <a:bodyPr/>
          <a:lstStyle/>
          <a:p>
            <a:fld id="{C9217C39-0DA2-4425-B107-AECE7E63047D}" type="slidenum">
              <a:rPr lang="es-MX" smtClean="0"/>
              <a:t>7</a:t>
            </a:fld>
            <a:endParaRPr lang="es-MX"/>
          </a:p>
        </p:txBody>
      </p:sp>
      <p:sp>
        <p:nvSpPr>
          <p:cNvPr id="5" name="Rectangle 3">
            <a:extLst>
              <a:ext uri="{FF2B5EF4-FFF2-40B4-BE49-F238E27FC236}">
                <a16:creationId xmlns="" xmlns:a16="http://schemas.microsoft.com/office/drawing/2014/main" id="{A63DE063-4D48-4306-98A4-B43AAAB6CC6E}"/>
              </a:ext>
            </a:extLst>
          </p:cNvPr>
          <p:cNvSpPr/>
          <p:nvPr/>
        </p:nvSpPr>
        <p:spPr>
          <a:xfrm>
            <a:off x="1050924" y="3991960"/>
            <a:ext cx="4703489" cy="1569660"/>
          </a:xfrm>
          <a:prstGeom prst="rect">
            <a:avLst/>
          </a:prstGeom>
        </p:spPr>
        <p:txBody>
          <a:bodyPr wrap="square">
            <a:spAutoFit/>
          </a:bodyPr>
          <a:lstStyle/>
          <a:p>
            <a:pPr marL="285750" indent="-285750" algn="just">
              <a:buFont typeface="Arial" panose="020B0604020202020204" pitchFamily="34" charset="0"/>
              <a:buChar char="•"/>
            </a:pPr>
            <a:r>
              <a:rPr lang="en-US" sz="1600" smtClean="0">
                <a:solidFill>
                  <a:prstClr val="black">
                    <a:lumMod val="65000"/>
                    <a:lumOff val="35000"/>
                  </a:prstClr>
                </a:solidFill>
                <a:latin typeface="Verdana" panose="020B0604030504040204" pitchFamily="34" charset="0"/>
                <a:ea typeface="Verdana" panose="020B0604030504040204" pitchFamily="34" charset="0"/>
              </a:rPr>
              <a:t>Utiliza el conjunto de datos complete para generar la recomendación</a:t>
            </a:r>
          </a:p>
          <a:p>
            <a:pPr marL="285750" indent="-285750" algn="just">
              <a:buFont typeface="Arial" panose="020B0604020202020204" pitchFamily="34" charset="0"/>
              <a:buChar char="•"/>
            </a:pPr>
            <a:r>
              <a:rPr lang="en-US" sz="1600" smtClean="0">
                <a:solidFill>
                  <a:prstClr val="black">
                    <a:lumMod val="65000"/>
                    <a:lumOff val="35000"/>
                  </a:prstClr>
                </a:solidFill>
                <a:latin typeface="Verdana" panose="020B0604030504040204" pitchFamily="34" charset="0"/>
                <a:ea typeface="Verdana" panose="020B0604030504040204" pitchFamily="34" charset="0"/>
              </a:rPr>
              <a:t>Utiliza técnicas estadísticas para generar las aproximaciones de usuarios o productos (por ejemplo Distancia Euclideana, Correlación Pearson)</a:t>
            </a:r>
            <a:endParaRPr lang="en-US" sz="1600">
              <a:solidFill>
                <a:prstClr val="black">
                  <a:lumMod val="65000"/>
                  <a:lumOff val="35000"/>
                </a:prstClr>
              </a:solidFill>
              <a:latin typeface="Verdana" panose="020B0604030504040204" pitchFamily="34" charset="0"/>
              <a:ea typeface="Verdana" panose="020B0604030504040204" pitchFamily="34" charset="0"/>
            </a:endParaRPr>
          </a:p>
        </p:txBody>
      </p:sp>
      <p:sp>
        <p:nvSpPr>
          <p:cNvPr id="6" name="Rectangle 3">
            <a:extLst>
              <a:ext uri="{FF2B5EF4-FFF2-40B4-BE49-F238E27FC236}">
                <a16:creationId xmlns="" xmlns:a16="http://schemas.microsoft.com/office/drawing/2014/main" id="{C142CD29-7291-45BC-8966-68DD4629971B}"/>
              </a:ext>
            </a:extLst>
          </p:cNvPr>
          <p:cNvSpPr/>
          <p:nvPr/>
        </p:nvSpPr>
        <p:spPr>
          <a:xfrm>
            <a:off x="1050925" y="3623637"/>
            <a:ext cx="3200399" cy="338554"/>
          </a:xfrm>
          <a:prstGeom prst="rect">
            <a:avLst/>
          </a:prstGeom>
        </p:spPr>
        <p:txBody>
          <a:bodyPr wrap="square">
            <a:spAutoFit/>
          </a:bodyPr>
          <a:lstStyle/>
          <a:p>
            <a:pPr algn="just"/>
            <a:r>
              <a:rPr lang="en-US" sz="1600" b="1" smtClean="0">
                <a:solidFill>
                  <a:srgbClr val="3C1053"/>
                </a:solidFill>
                <a:latin typeface="Verdana" panose="020B0604030504040204" pitchFamily="34" charset="0"/>
                <a:ea typeface="Verdana" panose="020B0604030504040204" pitchFamily="34" charset="0"/>
              </a:rPr>
              <a:t>En Base a Memoria</a:t>
            </a:r>
            <a:endParaRPr lang="en-US" sz="1600" b="1">
              <a:solidFill>
                <a:srgbClr val="3C1053"/>
              </a:solidFill>
              <a:latin typeface="Verdana" panose="020B0604030504040204" pitchFamily="34" charset="0"/>
              <a:ea typeface="Verdana" panose="020B0604030504040204" pitchFamily="34" charset="0"/>
            </a:endParaRPr>
          </a:p>
        </p:txBody>
      </p:sp>
      <p:sp>
        <p:nvSpPr>
          <p:cNvPr id="9" name="Rectangle 3">
            <a:extLst>
              <a:ext uri="{FF2B5EF4-FFF2-40B4-BE49-F238E27FC236}">
                <a16:creationId xmlns="" xmlns:a16="http://schemas.microsoft.com/office/drawing/2014/main" id="{67781FE8-B264-4131-B103-39659AD55F9A}"/>
              </a:ext>
            </a:extLst>
          </p:cNvPr>
          <p:cNvSpPr/>
          <p:nvPr/>
        </p:nvSpPr>
        <p:spPr>
          <a:xfrm>
            <a:off x="6479628" y="3991960"/>
            <a:ext cx="4571601" cy="1323439"/>
          </a:xfrm>
          <a:prstGeom prst="rect">
            <a:avLst/>
          </a:prstGeom>
        </p:spPr>
        <p:txBody>
          <a:bodyPr wrap="square">
            <a:spAutoFit/>
          </a:bodyPr>
          <a:lstStyle/>
          <a:p>
            <a:pPr marL="285750" indent="-285750" algn="just">
              <a:buFont typeface="Arial" panose="020B0604020202020204" pitchFamily="34" charset="0"/>
              <a:buChar char="•"/>
            </a:pPr>
            <a:r>
              <a:rPr lang="en-US" sz="1600" smtClean="0">
                <a:solidFill>
                  <a:prstClr val="black">
                    <a:lumMod val="65000"/>
                    <a:lumOff val="35000"/>
                  </a:prstClr>
                </a:solidFill>
                <a:latin typeface="Verdana" panose="020B0604030504040204" pitchFamily="34" charset="0"/>
                <a:ea typeface="Verdana" panose="020B0604030504040204" pitchFamily="34" charset="0"/>
              </a:rPr>
              <a:t>Desarrolla un modelo de usuarios, para tratar de aprender sus preferencias</a:t>
            </a:r>
          </a:p>
          <a:p>
            <a:pPr marL="285750" indent="-285750" algn="just">
              <a:buFont typeface="Arial" panose="020B0604020202020204" pitchFamily="34" charset="0"/>
              <a:buChar char="•"/>
            </a:pPr>
            <a:r>
              <a:rPr lang="en-US" sz="1600" smtClean="0">
                <a:solidFill>
                  <a:prstClr val="black">
                    <a:lumMod val="65000"/>
                    <a:lumOff val="35000"/>
                  </a:prstClr>
                </a:solidFill>
                <a:latin typeface="Verdana" panose="020B0604030504040204" pitchFamily="34" charset="0"/>
                <a:ea typeface="Verdana" panose="020B0604030504040204" pitchFamily="34" charset="0"/>
              </a:rPr>
              <a:t>Los modelos se pueden crear utilizando técnicas como Regresión, Clustering, Clasificación, etc</a:t>
            </a:r>
            <a:endParaRPr lang="en-US" sz="1600">
              <a:solidFill>
                <a:prstClr val="black">
                  <a:lumMod val="65000"/>
                  <a:lumOff val="35000"/>
                </a:prstClr>
              </a:solidFill>
              <a:latin typeface="Verdana" panose="020B0604030504040204" pitchFamily="34" charset="0"/>
              <a:ea typeface="Verdana" panose="020B0604030504040204" pitchFamily="34" charset="0"/>
            </a:endParaRPr>
          </a:p>
        </p:txBody>
      </p:sp>
      <p:sp>
        <p:nvSpPr>
          <p:cNvPr id="10" name="Rectangle 3">
            <a:extLst>
              <a:ext uri="{FF2B5EF4-FFF2-40B4-BE49-F238E27FC236}">
                <a16:creationId xmlns="" xmlns:a16="http://schemas.microsoft.com/office/drawing/2014/main" id="{57E30DF1-7B1E-4552-B402-D3FDEB52130C}"/>
              </a:ext>
            </a:extLst>
          </p:cNvPr>
          <p:cNvSpPr/>
          <p:nvPr/>
        </p:nvSpPr>
        <p:spPr>
          <a:xfrm>
            <a:off x="6474479" y="3623637"/>
            <a:ext cx="3200399" cy="338554"/>
          </a:xfrm>
          <a:prstGeom prst="rect">
            <a:avLst/>
          </a:prstGeom>
        </p:spPr>
        <p:txBody>
          <a:bodyPr wrap="square">
            <a:spAutoFit/>
          </a:bodyPr>
          <a:lstStyle/>
          <a:p>
            <a:pPr algn="just"/>
            <a:r>
              <a:rPr lang="en-US" sz="1600" b="1" smtClean="0">
                <a:solidFill>
                  <a:srgbClr val="3C1053"/>
                </a:solidFill>
                <a:latin typeface="Verdana" panose="020B0604030504040204" pitchFamily="34" charset="0"/>
                <a:ea typeface="Verdana" panose="020B0604030504040204" pitchFamily="34" charset="0"/>
              </a:rPr>
              <a:t>En Base a Modelo</a:t>
            </a:r>
            <a:endParaRPr lang="en-US" sz="1600" b="1">
              <a:solidFill>
                <a:srgbClr val="3C1053"/>
              </a:solidFill>
              <a:latin typeface="Verdana" panose="020B0604030504040204" pitchFamily="34" charset="0"/>
              <a:ea typeface="Verdana" panose="020B0604030504040204" pitchFamily="34" charset="0"/>
            </a:endParaRPr>
          </a:p>
        </p:txBody>
      </p:sp>
      <p:pic>
        <p:nvPicPr>
          <p:cNvPr id="14" name="Imagen 13">
            <a:extLst>
              <a:ext uri="{FF2B5EF4-FFF2-40B4-BE49-F238E27FC236}">
                <a16:creationId xmlns="" xmlns:a16="http://schemas.microsoft.com/office/drawing/2014/main" id="{2C884BB7-6341-4B7A-80EE-4C6BB8E6DB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6408" y="1060968"/>
            <a:ext cx="3519184" cy="2346123"/>
          </a:xfrm>
          <a:prstGeom prst="rect">
            <a:avLst/>
          </a:prstGeom>
        </p:spPr>
      </p:pic>
    </p:spTree>
    <p:extLst>
      <p:ext uri="{BB962C8B-B14F-4D97-AF65-F5344CB8AC3E}">
        <p14:creationId xmlns:p14="http://schemas.microsoft.com/office/powerpoint/2010/main" val="1697672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9217C39-0DA2-4425-B107-AECE7E63047D}" type="slidenum">
              <a:rPr lang="es-MX" smtClean="0"/>
              <a:t>8</a:t>
            </a:fld>
            <a:endParaRPr lang="es-MX"/>
          </a:p>
        </p:txBody>
      </p:sp>
      <p:sp>
        <p:nvSpPr>
          <p:cNvPr id="62" name="Rectangle 61"/>
          <p:cNvSpPr/>
          <p:nvPr/>
        </p:nvSpPr>
        <p:spPr>
          <a:xfrm>
            <a:off x="5089483" y="2973565"/>
            <a:ext cx="1918153" cy="707886"/>
          </a:xfrm>
          <a:prstGeom prst="rect">
            <a:avLst/>
          </a:prstGeom>
        </p:spPr>
        <p:txBody>
          <a:bodyPr wrap="none" lIns="0">
            <a:spAutoFit/>
          </a:bodyPr>
          <a:lstStyle/>
          <a:p>
            <a:pPr algn="ctr"/>
            <a:r>
              <a:rPr lang="en-US" sz="2000" b="1" smtClean="0">
                <a:solidFill>
                  <a:srgbClr val="FF08A1"/>
                </a:solidFill>
                <a:latin typeface="Verdana" panose="020B0604030504040204" pitchFamily="34" charset="0"/>
                <a:ea typeface="Verdana" panose="020B0604030504040204" pitchFamily="34" charset="0"/>
              </a:rPr>
              <a:t>Filtrado</a:t>
            </a:r>
          </a:p>
          <a:p>
            <a:pPr algn="ctr"/>
            <a:r>
              <a:rPr lang="en-US" sz="2000" b="1" smtClean="0">
                <a:solidFill>
                  <a:srgbClr val="FF08A1"/>
                </a:solidFill>
                <a:latin typeface="Verdana" panose="020B0604030504040204" pitchFamily="34" charset="0"/>
                <a:ea typeface="Verdana" panose="020B0604030504040204" pitchFamily="34" charset="0"/>
              </a:rPr>
              <a:t>Colaborativo</a:t>
            </a:r>
            <a:endParaRPr lang="en-US" sz="2000" b="1">
              <a:solidFill>
                <a:srgbClr val="FF08A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20058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069305" y="6463442"/>
            <a:ext cx="1892969" cy="278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Título 1">
            <a:extLst>
              <a:ext uri="{FF2B5EF4-FFF2-40B4-BE49-F238E27FC236}">
                <a16:creationId xmlns="" xmlns:a16="http://schemas.microsoft.com/office/drawing/2014/main" id="{C2EFA64F-089B-47B2-AEEE-A38B91D56320}"/>
              </a:ext>
            </a:extLst>
          </p:cNvPr>
          <p:cNvSpPr>
            <a:spLocks noGrp="1"/>
          </p:cNvSpPr>
          <p:nvPr>
            <p:ph type="title"/>
          </p:nvPr>
        </p:nvSpPr>
        <p:spPr>
          <a:xfrm>
            <a:off x="6674062" y="365126"/>
            <a:ext cx="5144312" cy="421456"/>
          </a:xfrm>
        </p:spPr>
        <p:txBody>
          <a:bodyPr/>
          <a:lstStyle/>
          <a:p>
            <a:r>
              <a:rPr lang="es-MX" smtClean="0">
                <a:solidFill>
                  <a:srgbClr val="FF08A1"/>
                </a:solidFill>
              </a:rPr>
              <a:t>Filtrado Colaborativo</a:t>
            </a:r>
            <a:endParaRPr lang="es-MX">
              <a:solidFill>
                <a:srgbClr val="FF08A1"/>
              </a:solidFill>
            </a:endParaRPr>
          </a:p>
        </p:txBody>
      </p:sp>
      <p:sp>
        <p:nvSpPr>
          <p:cNvPr id="4" name="Marcador de número de diapositiva 3">
            <a:extLst>
              <a:ext uri="{FF2B5EF4-FFF2-40B4-BE49-F238E27FC236}">
                <a16:creationId xmlns="" xmlns:a16="http://schemas.microsoft.com/office/drawing/2014/main" id="{B2728835-D816-468F-A62E-6258FBCAE7C5}"/>
              </a:ext>
            </a:extLst>
          </p:cNvPr>
          <p:cNvSpPr>
            <a:spLocks noGrp="1"/>
          </p:cNvSpPr>
          <p:nvPr>
            <p:ph type="sldNum" sz="quarter" idx="12"/>
          </p:nvPr>
        </p:nvSpPr>
        <p:spPr/>
        <p:txBody>
          <a:bodyPr/>
          <a:lstStyle/>
          <a:p>
            <a:fld id="{C9217C39-0DA2-4425-B107-AECE7E63047D}" type="slidenum">
              <a:rPr lang="es-MX" smtClean="0"/>
              <a:t>9</a:t>
            </a:fld>
            <a:endParaRPr lang="es-MX"/>
          </a:p>
        </p:txBody>
      </p:sp>
      <p:sp>
        <p:nvSpPr>
          <p:cNvPr id="9" name="Rectangle 14">
            <a:extLst>
              <a:ext uri="{FF2B5EF4-FFF2-40B4-BE49-F238E27FC236}">
                <a16:creationId xmlns="" xmlns:a16="http://schemas.microsoft.com/office/drawing/2014/main" id="{8AE53166-A85F-4F19-A68D-5964A33BCC79}"/>
              </a:ext>
            </a:extLst>
          </p:cNvPr>
          <p:cNvSpPr/>
          <p:nvPr/>
        </p:nvSpPr>
        <p:spPr>
          <a:xfrm>
            <a:off x="6643759" y="1904738"/>
            <a:ext cx="5249150" cy="3170099"/>
          </a:xfrm>
          <a:prstGeom prst="rect">
            <a:avLst/>
          </a:prstGeom>
        </p:spPr>
        <p:txBody>
          <a:bodyPr wrap="square">
            <a:spAutoFit/>
          </a:bodyPr>
          <a:lstStyle/>
          <a:p>
            <a:pPr marL="285750" indent="-285750" algn="just">
              <a:buFont typeface="Arial" panose="020B0604020202020204" pitchFamily="34" charset="0"/>
              <a:buChar char="•"/>
            </a:pPr>
            <a:r>
              <a:rPr lang="en-US" sz="2000" smtClean="0">
                <a:solidFill>
                  <a:prstClr val="black">
                    <a:lumMod val="65000"/>
                    <a:lumOff val="35000"/>
                  </a:prstClr>
                </a:solidFill>
                <a:latin typeface="Verdana" panose="020B0604030504040204" pitchFamily="34" charset="0"/>
                <a:ea typeface="Verdana" panose="020B0604030504040204" pitchFamily="34" charset="0"/>
              </a:rPr>
              <a:t>Basado en usuario</a:t>
            </a:r>
            <a:endParaRPr lang="en-US" sz="2000" smtClean="0">
              <a:solidFill>
                <a:prstClr val="black">
                  <a:lumMod val="65000"/>
                  <a:lumOff val="35000"/>
                </a:prstClr>
              </a:solidFill>
              <a:latin typeface="Verdana" panose="020B0604030504040204" pitchFamily="34" charset="0"/>
              <a:ea typeface="Verdana" panose="020B0604030504040204" pitchFamily="34" charset="0"/>
            </a:endParaRPr>
          </a:p>
          <a:p>
            <a:pPr marL="742950" lvl="1" indent="-285750" algn="just">
              <a:buFont typeface="Arial" panose="020B0604020202020204" pitchFamily="34" charset="0"/>
              <a:buChar char="•"/>
            </a:pPr>
            <a:r>
              <a:rPr lang="en-US" sz="2000" smtClean="0">
                <a:solidFill>
                  <a:prstClr val="black">
                    <a:lumMod val="65000"/>
                    <a:lumOff val="35000"/>
                  </a:prstClr>
                </a:solidFill>
                <a:latin typeface="Verdana" panose="020B0604030504040204" pitchFamily="34" charset="0"/>
                <a:ea typeface="Verdana" panose="020B0604030504040204" pitchFamily="34" charset="0"/>
              </a:rPr>
              <a:t>Basado en la vecindad del usuario</a:t>
            </a:r>
            <a:endParaRPr lang="en-US" sz="2000" smtClean="0">
              <a:solidFill>
                <a:prstClr val="black">
                  <a:lumMod val="65000"/>
                  <a:lumOff val="35000"/>
                </a:prstClr>
              </a:solidFill>
              <a:latin typeface="Verdana" panose="020B0604030504040204" pitchFamily="34" charset="0"/>
              <a:ea typeface="Verdana" panose="020B0604030504040204" pitchFamily="34" charset="0"/>
            </a:endParaRPr>
          </a:p>
          <a:p>
            <a:pPr algn="just"/>
            <a:endParaRPr lang="en-US" sz="2000" smtClean="0">
              <a:solidFill>
                <a:prstClr val="black">
                  <a:lumMod val="65000"/>
                  <a:lumOff val="35000"/>
                </a:prstClr>
              </a:solidFill>
              <a:latin typeface="Verdana" panose="020B0604030504040204" pitchFamily="34" charset="0"/>
              <a:ea typeface="Verdana" panose="020B0604030504040204" pitchFamily="34" charset="0"/>
            </a:endParaRPr>
          </a:p>
          <a:p>
            <a:pPr algn="just"/>
            <a:endParaRPr lang="en-US" sz="2000">
              <a:solidFill>
                <a:prstClr val="black">
                  <a:lumMod val="65000"/>
                  <a:lumOff val="35000"/>
                </a:prstClr>
              </a:solidFill>
              <a:latin typeface="Verdana" panose="020B0604030504040204" pitchFamily="34" charset="0"/>
              <a:ea typeface="Verdana" panose="020B0604030504040204" pitchFamily="34" charset="0"/>
            </a:endParaRPr>
          </a:p>
          <a:p>
            <a:pPr algn="just"/>
            <a:endParaRPr lang="en-US" sz="2000" smtClean="0">
              <a:solidFill>
                <a:prstClr val="black">
                  <a:lumMod val="65000"/>
                  <a:lumOff val="35000"/>
                </a:prstClr>
              </a:solidFill>
              <a:latin typeface="Verdana" panose="020B0604030504040204" pitchFamily="34" charset="0"/>
              <a:ea typeface="Verdana" panose="020B0604030504040204" pitchFamily="34" charset="0"/>
            </a:endParaRPr>
          </a:p>
          <a:p>
            <a:pPr algn="just"/>
            <a:endParaRPr lang="en-US" sz="2000" smtClean="0">
              <a:solidFill>
                <a:prstClr val="black">
                  <a:lumMod val="65000"/>
                  <a:lumOff val="35000"/>
                </a:prstClr>
              </a:solidFill>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US" sz="2000" smtClean="0">
                <a:solidFill>
                  <a:prstClr val="black">
                    <a:lumMod val="65000"/>
                    <a:lumOff val="35000"/>
                  </a:prstClr>
                </a:solidFill>
                <a:latin typeface="Verdana" panose="020B0604030504040204" pitchFamily="34" charset="0"/>
                <a:ea typeface="Verdana" panose="020B0604030504040204" pitchFamily="34" charset="0"/>
              </a:rPr>
              <a:t>Basado en producto</a:t>
            </a:r>
            <a:endParaRPr lang="en-US" sz="2000" smtClean="0">
              <a:solidFill>
                <a:prstClr val="black">
                  <a:lumMod val="65000"/>
                  <a:lumOff val="35000"/>
                </a:prstClr>
              </a:solidFill>
              <a:latin typeface="Verdana" panose="020B0604030504040204" pitchFamily="34" charset="0"/>
              <a:ea typeface="Verdana" panose="020B0604030504040204" pitchFamily="34" charset="0"/>
            </a:endParaRPr>
          </a:p>
          <a:p>
            <a:pPr marL="742950" lvl="1" indent="-285750" algn="just">
              <a:buFont typeface="Arial" panose="020B0604020202020204" pitchFamily="34" charset="0"/>
              <a:buChar char="•"/>
            </a:pPr>
            <a:r>
              <a:rPr lang="en-US" sz="2000" smtClean="0">
                <a:solidFill>
                  <a:prstClr val="black">
                    <a:lumMod val="65000"/>
                    <a:lumOff val="35000"/>
                  </a:prstClr>
                </a:solidFill>
                <a:latin typeface="Verdana" panose="020B0604030504040204" pitchFamily="34" charset="0"/>
                <a:ea typeface="Verdana" panose="020B0604030504040204" pitchFamily="34" charset="0"/>
              </a:rPr>
              <a:t>Basado en la similitud de los productos</a:t>
            </a:r>
            <a:endParaRPr lang="en-US" sz="2000" smtClean="0">
              <a:solidFill>
                <a:prstClr val="black">
                  <a:lumMod val="65000"/>
                  <a:lumOff val="35000"/>
                </a:prstClr>
              </a:solidFill>
              <a:latin typeface="Verdana" panose="020B0604030504040204" pitchFamily="34" charset="0"/>
              <a:ea typeface="Verdana" panose="020B0604030504040204" pitchFamily="34" charset="0"/>
            </a:endParaRPr>
          </a:p>
        </p:txBody>
      </p:sp>
      <p:sp>
        <p:nvSpPr>
          <p:cNvPr id="8" name="AutoShape 7">
            <a:extLst>
              <a:ext uri="{FF2B5EF4-FFF2-40B4-BE49-F238E27FC236}">
                <a16:creationId xmlns="" xmlns:a16="http://schemas.microsoft.com/office/drawing/2014/main" id="{F2692A8C-DD7F-4298-9712-1D3F4917F64E}"/>
              </a:ext>
            </a:extLst>
          </p:cNvPr>
          <p:cNvSpPr>
            <a:spLocks/>
          </p:cNvSpPr>
          <p:nvPr/>
        </p:nvSpPr>
        <p:spPr bwMode="auto">
          <a:xfrm>
            <a:off x="5550486" y="1985969"/>
            <a:ext cx="871232" cy="85943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solidFill>
          <a:ln w="50800" cap="flat" cmpd="sng">
            <a:gradFill>
              <a:gsLst>
                <a:gs pos="100000">
                  <a:srgbClr val="3C1053"/>
                </a:gs>
                <a:gs pos="0">
                  <a:srgbClr val="FF08A1"/>
                </a:gs>
              </a:gsLst>
              <a:lin ang="2700000" scaled="0"/>
            </a:gradFill>
            <a:prstDash val="solid"/>
            <a:miter lim="0"/>
            <a:headEnd/>
            <a:tailEnd/>
          </a:ln>
          <a:effectLst/>
          <a:extLst/>
        </p:spPr>
        <p:txBody>
          <a:bodyPr lIns="0" tIns="0" rIns="0" bIns="0" anchor="ctr"/>
          <a:lstStyle/>
          <a:p>
            <a:pPr defTabSz="1828434">
              <a:defRPr/>
            </a:pPr>
            <a:endParaRPr lang="es-ES" sz="1400" kern="0">
              <a:solidFill>
                <a:prstClr val="black">
                  <a:lumMod val="65000"/>
                  <a:lumOff val="35000"/>
                </a:prstClr>
              </a:solidFill>
              <a:effectLst>
                <a:outerShdw blurRad="38100" dist="38100" dir="2700000" algn="tl">
                  <a:srgbClr val="000000"/>
                </a:outerShdw>
              </a:effectLst>
              <a:latin typeface="Verdana" panose="020B0604030504040204" pitchFamily="34" charset="0"/>
              <a:ea typeface="Verdana" panose="020B0604030504040204" pitchFamily="34" charset="0"/>
              <a:cs typeface="Gill Sans" charset="0"/>
              <a:sym typeface="Gill Sans" charset="0"/>
            </a:endParaRPr>
          </a:p>
        </p:txBody>
      </p:sp>
      <p:sp>
        <p:nvSpPr>
          <p:cNvPr id="39" name="AutoShape 7">
            <a:extLst>
              <a:ext uri="{FF2B5EF4-FFF2-40B4-BE49-F238E27FC236}">
                <a16:creationId xmlns="" xmlns:a16="http://schemas.microsoft.com/office/drawing/2014/main" id="{0CBAA6A4-42F1-42CD-925D-DF8F7EDC6FDD}"/>
              </a:ext>
            </a:extLst>
          </p:cNvPr>
          <p:cNvSpPr>
            <a:spLocks/>
          </p:cNvSpPr>
          <p:nvPr/>
        </p:nvSpPr>
        <p:spPr bwMode="auto">
          <a:xfrm>
            <a:off x="5543488" y="4122379"/>
            <a:ext cx="871232" cy="85943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solidFill>
          <a:ln w="50800" cap="flat" cmpd="sng">
            <a:gradFill>
              <a:gsLst>
                <a:gs pos="100000">
                  <a:srgbClr val="3C1053"/>
                </a:gs>
                <a:gs pos="0">
                  <a:srgbClr val="FF08A1"/>
                </a:gs>
              </a:gsLst>
              <a:lin ang="2700000" scaled="0"/>
            </a:gradFill>
            <a:prstDash val="solid"/>
            <a:miter lim="0"/>
            <a:headEnd/>
            <a:tailEnd/>
          </a:ln>
          <a:effectLst/>
          <a:extLst/>
        </p:spPr>
        <p:txBody>
          <a:bodyPr lIns="0" tIns="0" rIns="0" bIns="0" anchor="ctr"/>
          <a:lstStyle/>
          <a:p>
            <a:pPr defTabSz="1828434">
              <a:defRPr/>
            </a:pPr>
            <a:endParaRPr lang="es-ES" sz="1400" kern="0">
              <a:solidFill>
                <a:prstClr val="black">
                  <a:lumMod val="65000"/>
                  <a:lumOff val="35000"/>
                </a:prstClr>
              </a:solidFill>
              <a:effectLst>
                <a:outerShdw blurRad="38100" dist="38100" dir="2700000" algn="tl">
                  <a:srgbClr val="000000"/>
                </a:outerShdw>
              </a:effectLst>
              <a:latin typeface="Verdana" panose="020B0604030504040204" pitchFamily="34" charset="0"/>
              <a:ea typeface="Verdana" panose="020B0604030504040204" pitchFamily="34" charset="0"/>
              <a:cs typeface="Gill Sans" charset="0"/>
              <a:sym typeface="Gill Sans" charset="0"/>
            </a:endParaRPr>
          </a:p>
        </p:txBody>
      </p:sp>
      <p:pic>
        <p:nvPicPr>
          <p:cNvPr id="13" name="Picture 12"/>
          <p:cNvPicPr>
            <a:picLocks noChangeAspect="1"/>
          </p:cNvPicPr>
          <p:nvPr/>
        </p:nvPicPr>
        <p:blipFill>
          <a:blip r:embed="rId3"/>
          <a:stretch>
            <a:fillRect/>
          </a:stretch>
        </p:blipFill>
        <p:spPr>
          <a:xfrm>
            <a:off x="650223" y="3550396"/>
            <a:ext cx="637223" cy="71437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3372" y="1977607"/>
            <a:ext cx="803278" cy="803278"/>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3372" y="3175263"/>
            <a:ext cx="723771" cy="723771"/>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04761" y="4264839"/>
            <a:ext cx="752382" cy="752382"/>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7208" y="5354452"/>
            <a:ext cx="1155606" cy="722254"/>
          </a:xfrm>
          <a:prstGeom prst="rect">
            <a:avLst/>
          </a:prstGeom>
        </p:spPr>
      </p:pic>
      <p:cxnSp>
        <p:nvCxnSpPr>
          <p:cNvPr id="23" name="Straight Arrow Connector 22"/>
          <p:cNvCxnSpPr>
            <a:endCxn id="17" idx="1"/>
          </p:cNvCxnSpPr>
          <p:nvPr/>
        </p:nvCxnSpPr>
        <p:spPr>
          <a:xfrm>
            <a:off x="1350383" y="4229003"/>
            <a:ext cx="1306825" cy="1486576"/>
          </a:xfrm>
          <a:prstGeom prst="straightConnector1">
            <a:avLst/>
          </a:prstGeom>
          <a:ln w="38100">
            <a:solidFill>
              <a:srgbClr val="963CBD"/>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350382" y="3915577"/>
            <a:ext cx="1306826" cy="725453"/>
          </a:xfrm>
          <a:prstGeom prst="straightConnector1">
            <a:avLst/>
          </a:prstGeom>
          <a:ln w="38100">
            <a:solidFill>
              <a:srgbClr val="963CBD"/>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350381" y="3537148"/>
            <a:ext cx="1306827" cy="170999"/>
          </a:xfrm>
          <a:prstGeom prst="straightConnector1">
            <a:avLst/>
          </a:prstGeom>
          <a:ln w="38100">
            <a:solidFill>
              <a:srgbClr val="963CBD"/>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350381" y="2426789"/>
            <a:ext cx="1267585" cy="1110359"/>
          </a:xfrm>
          <a:prstGeom prst="straightConnector1">
            <a:avLst/>
          </a:prstGeom>
          <a:ln w="38100">
            <a:solidFill>
              <a:srgbClr val="963CBD"/>
            </a:solidFill>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74951" y="2728232"/>
            <a:ext cx="418444" cy="507474"/>
          </a:xfrm>
          <a:prstGeom prst="rect">
            <a:avLst/>
          </a:prstGeom>
        </p:spPr>
      </p:pic>
      <p:pic>
        <p:nvPicPr>
          <p:cNvPr id="33" name="Picture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43340" y="3280237"/>
            <a:ext cx="418444" cy="507474"/>
          </a:xfrm>
          <a:prstGeom prst="rect">
            <a:avLst/>
          </a:prstGeom>
        </p:spPr>
      </p:pic>
      <p:pic>
        <p:nvPicPr>
          <p:cNvPr id="34"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38428" y="4044622"/>
            <a:ext cx="418444" cy="507474"/>
          </a:xfrm>
          <a:prstGeom prst="rect">
            <a:avLst/>
          </a:prstGeom>
        </p:spPr>
      </p:pic>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74951" y="4647507"/>
            <a:ext cx="418444" cy="507474"/>
          </a:xfrm>
          <a:prstGeom prst="rect">
            <a:avLst/>
          </a:prstGeom>
        </p:spPr>
      </p:pic>
      <p:sp>
        <p:nvSpPr>
          <p:cNvPr id="36" name="Freeform 18">
            <a:extLst>
              <a:ext uri="{FF2B5EF4-FFF2-40B4-BE49-F238E27FC236}">
                <a16:creationId xmlns="" xmlns:a16="http://schemas.microsoft.com/office/drawing/2014/main" id="{CF7A47BA-027C-4797-893C-49F2A4D1BAC6}"/>
              </a:ext>
            </a:extLst>
          </p:cNvPr>
          <p:cNvSpPr>
            <a:spLocks noEditPoints="1"/>
          </p:cNvSpPr>
          <p:nvPr/>
        </p:nvSpPr>
        <p:spPr bwMode="auto">
          <a:xfrm>
            <a:off x="5772121" y="2227779"/>
            <a:ext cx="413965" cy="412970"/>
          </a:xfrm>
          <a:custGeom>
            <a:avLst/>
            <a:gdLst>
              <a:gd name="T0" fmla="*/ 168 w 176"/>
              <a:gd name="T1" fmla="*/ 36 h 176"/>
              <a:gd name="T2" fmla="*/ 175 w 176"/>
              <a:gd name="T3" fmla="*/ 7 h 176"/>
              <a:gd name="T4" fmla="*/ 169 w 176"/>
              <a:gd name="T5" fmla="*/ 1 h 176"/>
              <a:gd name="T6" fmla="*/ 140 w 176"/>
              <a:gd name="T7" fmla="*/ 8 h 176"/>
              <a:gd name="T8" fmla="*/ 140 w 176"/>
              <a:gd name="T9" fmla="*/ 40 h 176"/>
              <a:gd name="T10" fmla="*/ 8 w 176"/>
              <a:gd name="T11" fmla="*/ 36 h 176"/>
              <a:gd name="T12" fmla="*/ 40 w 176"/>
              <a:gd name="T13" fmla="*/ 36 h 176"/>
              <a:gd name="T14" fmla="*/ 32 w 176"/>
              <a:gd name="T15" fmla="*/ 12 h 176"/>
              <a:gd name="T16" fmla="*/ 4 w 176"/>
              <a:gd name="T17" fmla="*/ 0 h 176"/>
              <a:gd name="T18" fmla="*/ 26 w 176"/>
              <a:gd name="T19" fmla="*/ 32 h 176"/>
              <a:gd name="T20" fmla="*/ 88 w 176"/>
              <a:gd name="T21" fmla="*/ 136 h 176"/>
              <a:gd name="T22" fmla="*/ 69 w 176"/>
              <a:gd name="T23" fmla="*/ 53 h 176"/>
              <a:gd name="T24" fmla="*/ 69 w 176"/>
              <a:gd name="T25" fmla="*/ 53 h 176"/>
              <a:gd name="T26" fmla="*/ 60 w 176"/>
              <a:gd name="T27" fmla="*/ 84 h 176"/>
              <a:gd name="T28" fmla="*/ 48 w 176"/>
              <a:gd name="T29" fmla="*/ 92 h 176"/>
              <a:gd name="T30" fmla="*/ 57 w 176"/>
              <a:gd name="T31" fmla="*/ 113 h 176"/>
              <a:gd name="T32" fmla="*/ 66 w 176"/>
              <a:gd name="T33" fmla="*/ 117 h 176"/>
              <a:gd name="T34" fmla="*/ 84 w 176"/>
              <a:gd name="T35" fmla="*/ 127 h 176"/>
              <a:gd name="T36" fmla="*/ 84 w 176"/>
              <a:gd name="T37" fmla="*/ 127 h 176"/>
              <a:gd name="T38" fmla="*/ 68 w 176"/>
              <a:gd name="T39" fmla="*/ 92 h 176"/>
              <a:gd name="T40" fmla="*/ 84 w 176"/>
              <a:gd name="T41" fmla="*/ 84 h 176"/>
              <a:gd name="T42" fmla="*/ 84 w 176"/>
              <a:gd name="T43" fmla="*/ 72 h 176"/>
              <a:gd name="T44" fmla="*/ 73 w 176"/>
              <a:gd name="T45" fmla="*/ 62 h 176"/>
              <a:gd name="T46" fmla="*/ 128 w 176"/>
              <a:gd name="T47" fmla="*/ 84 h 176"/>
              <a:gd name="T48" fmla="*/ 119 w 176"/>
              <a:gd name="T49" fmla="*/ 63 h 176"/>
              <a:gd name="T50" fmla="*/ 110 w 176"/>
              <a:gd name="T51" fmla="*/ 59 h 176"/>
              <a:gd name="T52" fmla="*/ 92 w 176"/>
              <a:gd name="T53" fmla="*/ 49 h 176"/>
              <a:gd name="T54" fmla="*/ 92 w 176"/>
              <a:gd name="T55" fmla="*/ 49 h 176"/>
              <a:gd name="T56" fmla="*/ 108 w 176"/>
              <a:gd name="T57" fmla="*/ 84 h 176"/>
              <a:gd name="T58" fmla="*/ 92 w 176"/>
              <a:gd name="T59" fmla="*/ 127 h 176"/>
              <a:gd name="T60" fmla="*/ 92 w 176"/>
              <a:gd name="T61" fmla="*/ 127 h 176"/>
              <a:gd name="T62" fmla="*/ 108 w 176"/>
              <a:gd name="T63" fmla="*/ 92 h 176"/>
              <a:gd name="T64" fmla="*/ 107 w 176"/>
              <a:gd name="T65" fmla="*/ 123 h 176"/>
              <a:gd name="T66" fmla="*/ 107 w 176"/>
              <a:gd name="T67" fmla="*/ 123 h 176"/>
              <a:gd name="T68" fmla="*/ 116 w 176"/>
              <a:gd name="T69" fmla="*/ 92 h 176"/>
              <a:gd name="T70" fmla="*/ 36 w 176"/>
              <a:gd name="T71" fmla="*/ 136 h 176"/>
              <a:gd name="T72" fmla="*/ 12 w 176"/>
              <a:gd name="T73" fmla="*/ 144 h 176"/>
              <a:gd name="T74" fmla="*/ 0 w 176"/>
              <a:gd name="T75" fmla="*/ 172 h 176"/>
              <a:gd name="T76" fmla="*/ 32 w 176"/>
              <a:gd name="T77" fmla="*/ 150 h 176"/>
              <a:gd name="T78" fmla="*/ 40 w 176"/>
              <a:gd name="T79" fmla="*/ 164 h 176"/>
              <a:gd name="T80" fmla="*/ 150 w 176"/>
              <a:gd name="T81" fmla="*/ 144 h 176"/>
              <a:gd name="T82" fmla="*/ 164 w 176"/>
              <a:gd name="T83" fmla="*/ 136 h 176"/>
              <a:gd name="T84" fmla="*/ 136 w 176"/>
              <a:gd name="T85" fmla="*/ 164 h 176"/>
              <a:gd name="T86" fmla="*/ 144 w 176"/>
              <a:gd name="T87" fmla="*/ 150 h 176"/>
              <a:gd name="T88" fmla="*/ 176 w 176"/>
              <a:gd name="T89" fmla="*/ 1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140" y="40"/>
                </a:moveTo>
                <a:cubicBezTo>
                  <a:pt x="164" y="40"/>
                  <a:pt x="164" y="40"/>
                  <a:pt x="164" y="40"/>
                </a:cubicBezTo>
                <a:cubicBezTo>
                  <a:pt x="166" y="40"/>
                  <a:pt x="168" y="38"/>
                  <a:pt x="168" y="36"/>
                </a:cubicBezTo>
                <a:cubicBezTo>
                  <a:pt x="168" y="34"/>
                  <a:pt x="166" y="32"/>
                  <a:pt x="164" y="32"/>
                </a:cubicBezTo>
                <a:cubicBezTo>
                  <a:pt x="150" y="32"/>
                  <a:pt x="150" y="32"/>
                  <a:pt x="150" y="32"/>
                </a:cubicBezTo>
                <a:cubicBezTo>
                  <a:pt x="175" y="7"/>
                  <a:pt x="175" y="7"/>
                  <a:pt x="175" y="7"/>
                </a:cubicBezTo>
                <a:cubicBezTo>
                  <a:pt x="176" y="6"/>
                  <a:pt x="176" y="5"/>
                  <a:pt x="176" y="4"/>
                </a:cubicBezTo>
                <a:cubicBezTo>
                  <a:pt x="176" y="2"/>
                  <a:pt x="174" y="0"/>
                  <a:pt x="172" y="0"/>
                </a:cubicBezTo>
                <a:cubicBezTo>
                  <a:pt x="171" y="0"/>
                  <a:pt x="170" y="0"/>
                  <a:pt x="169" y="1"/>
                </a:cubicBezTo>
                <a:cubicBezTo>
                  <a:pt x="144" y="26"/>
                  <a:pt x="144" y="26"/>
                  <a:pt x="144" y="26"/>
                </a:cubicBezTo>
                <a:cubicBezTo>
                  <a:pt x="144" y="12"/>
                  <a:pt x="144" y="12"/>
                  <a:pt x="144" y="12"/>
                </a:cubicBezTo>
                <a:cubicBezTo>
                  <a:pt x="144" y="10"/>
                  <a:pt x="142" y="8"/>
                  <a:pt x="140" y="8"/>
                </a:cubicBezTo>
                <a:cubicBezTo>
                  <a:pt x="138" y="8"/>
                  <a:pt x="136" y="10"/>
                  <a:pt x="136" y="12"/>
                </a:cubicBezTo>
                <a:cubicBezTo>
                  <a:pt x="136" y="36"/>
                  <a:pt x="136" y="36"/>
                  <a:pt x="136" y="36"/>
                </a:cubicBezTo>
                <a:cubicBezTo>
                  <a:pt x="136" y="38"/>
                  <a:pt x="138" y="40"/>
                  <a:pt x="140" y="40"/>
                </a:cubicBezTo>
                <a:moveTo>
                  <a:pt x="26" y="32"/>
                </a:moveTo>
                <a:cubicBezTo>
                  <a:pt x="12" y="32"/>
                  <a:pt x="12" y="32"/>
                  <a:pt x="12" y="32"/>
                </a:cubicBezTo>
                <a:cubicBezTo>
                  <a:pt x="10" y="32"/>
                  <a:pt x="8" y="34"/>
                  <a:pt x="8" y="36"/>
                </a:cubicBezTo>
                <a:cubicBezTo>
                  <a:pt x="8" y="38"/>
                  <a:pt x="10" y="40"/>
                  <a:pt x="12" y="40"/>
                </a:cubicBezTo>
                <a:cubicBezTo>
                  <a:pt x="36" y="40"/>
                  <a:pt x="36" y="40"/>
                  <a:pt x="36" y="40"/>
                </a:cubicBezTo>
                <a:cubicBezTo>
                  <a:pt x="38" y="40"/>
                  <a:pt x="40" y="38"/>
                  <a:pt x="40" y="36"/>
                </a:cubicBezTo>
                <a:cubicBezTo>
                  <a:pt x="40" y="12"/>
                  <a:pt x="40" y="12"/>
                  <a:pt x="40" y="12"/>
                </a:cubicBezTo>
                <a:cubicBezTo>
                  <a:pt x="40" y="10"/>
                  <a:pt x="38" y="8"/>
                  <a:pt x="36" y="8"/>
                </a:cubicBezTo>
                <a:cubicBezTo>
                  <a:pt x="34" y="8"/>
                  <a:pt x="32" y="10"/>
                  <a:pt x="32" y="12"/>
                </a:cubicBezTo>
                <a:cubicBezTo>
                  <a:pt x="32" y="26"/>
                  <a:pt x="32" y="26"/>
                  <a:pt x="32" y="26"/>
                </a:cubicBezTo>
                <a:cubicBezTo>
                  <a:pt x="7" y="1"/>
                  <a:pt x="7" y="1"/>
                  <a:pt x="7" y="1"/>
                </a:cubicBezTo>
                <a:cubicBezTo>
                  <a:pt x="6" y="0"/>
                  <a:pt x="5" y="0"/>
                  <a:pt x="4" y="0"/>
                </a:cubicBezTo>
                <a:cubicBezTo>
                  <a:pt x="2" y="0"/>
                  <a:pt x="0" y="2"/>
                  <a:pt x="0" y="4"/>
                </a:cubicBezTo>
                <a:cubicBezTo>
                  <a:pt x="0" y="5"/>
                  <a:pt x="0" y="6"/>
                  <a:pt x="1" y="7"/>
                </a:cubicBezTo>
                <a:lnTo>
                  <a:pt x="26" y="32"/>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69" y="53"/>
                </a:moveTo>
                <a:cubicBezTo>
                  <a:pt x="68" y="55"/>
                  <a:pt x="67" y="57"/>
                  <a:pt x="66" y="59"/>
                </a:cubicBezTo>
                <a:cubicBezTo>
                  <a:pt x="65" y="58"/>
                  <a:pt x="64" y="58"/>
                  <a:pt x="63" y="57"/>
                </a:cubicBezTo>
                <a:cubicBezTo>
                  <a:pt x="65" y="55"/>
                  <a:pt x="67" y="54"/>
                  <a:pt x="69" y="53"/>
                </a:cubicBezTo>
                <a:moveTo>
                  <a:pt x="57" y="63"/>
                </a:moveTo>
                <a:cubicBezTo>
                  <a:pt x="59" y="64"/>
                  <a:pt x="61" y="65"/>
                  <a:pt x="63" y="66"/>
                </a:cubicBezTo>
                <a:cubicBezTo>
                  <a:pt x="61" y="72"/>
                  <a:pt x="60" y="78"/>
                  <a:pt x="60" y="84"/>
                </a:cubicBezTo>
                <a:cubicBezTo>
                  <a:pt x="48" y="84"/>
                  <a:pt x="48" y="84"/>
                  <a:pt x="48" y="84"/>
                </a:cubicBezTo>
                <a:cubicBezTo>
                  <a:pt x="49" y="76"/>
                  <a:pt x="52" y="68"/>
                  <a:pt x="57" y="63"/>
                </a:cubicBezTo>
                <a:moveTo>
                  <a:pt x="48" y="92"/>
                </a:moveTo>
                <a:cubicBezTo>
                  <a:pt x="60" y="92"/>
                  <a:pt x="60" y="92"/>
                  <a:pt x="60" y="92"/>
                </a:cubicBezTo>
                <a:cubicBezTo>
                  <a:pt x="60" y="98"/>
                  <a:pt x="61" y="104"/>
                  <a:pt x="63" y="110"/>
                </a:cubicBezTo>
                <a:cubicBezTo>
                  <a:pt x="61" y="111"/>
                  <a:pt x="59" y="112"/>
                  <a:pt x="57" y="113"/>
                </a:cubicBezTo>
                <a:cubicBezTo>
                  <a:pt x="52" y="108"/>
                  <a:pt x="49" y="100"/>
                  <a:pt x="48" y="92"/>
                </a:cubicBezTo>
                <a:moveTo>
                  <a:pt x="63" y="119"/>
                </a:moveTo>
                <a:cubicBezTo>
                  <a:pt x="64" y="118"/>
                  <a:pt x="65" y="118"/>
                  <a:pt x="66" y="117"/>
                </a:cubicBezTo>
                <a:cubicBezTo>
                  <a:pt x="67" y="119"/>
                  <a:pt x="68" y="121"/>
                  <a:pt x="69" y="123"/>
                </a:cubicBezTo>
                <a:cubicBezTo>
                  <a:pt x="67" y="122"/>
                  <a:pt x="65" y="121"/>
                  <a:pt x="63" y="119"/>
                </a:cubicBezTo>
                <a:moveTo>
                  <a:pt x="84" y="127"/>
                </a:moveTo>
                <a:cubicBezTo>
                  <a:pt x="80" y="125"/>
                  <a:pt x="76" y="121"/>
                  <a:pt x="73" y="114"/>
                </a:cubicBezTo>
                <a:cubicBezTo>
                  <a:pt x="76" y="113"/>
                  <a:pt x="80" y="112"/>
                  <a:pt x="84" y="112"/>
                </a:cubicBezTo>
                <a:lnTo>
                  <a:pt x="84" y="127"/>
                </a:lnTo>
                <a:close/>
                <a:moveTo>
                  <a:pt x="84" y="104"/>
                </a:moveTo>
                <a:cubicBezTo>
                  <a:pt x="79" y="104"/>
                  <a:pt x="75" y="105"/>
                  <a:pt x="70" y="107"/>
                </a:cubicBezTo>
                <a:cubicBezTo>
                  <a:pt x="69" y="102"/>
                  <a:pt x="69" y="97"/>
                  <a:pt x="68" y="92"/>
                </a:cubicBezTo>
                <a:cubicBezTo>
                  <a:pt x="84" y="92"/>
                  <a:pt x="84" y="92"/>
                  <a:pt x="84" y="92"/>
                </a:cubicBezTo>
                <a:lnTo>
                  <a:pt x="84" y="104"/>
                </a:lnTo>
                <a:close/>
                <a:moveTo>
                  <a:pt x="84" y="84"/>
                </a:moveTo>
                <a:cubicBezTo>
                  <a:pt x="68" y="84"/>
                  <a:pt x="68" y="84"/>
                  <a:pt x="68" y="84"/>
                </a:cubicBezTo>
                <a:cubicBezTo>
                  <a:pt x="69" y="79"/>
                  <a:pt x="69" y="74"/>
                  <a:pt x="70" y="69"/>
                </a:cubicBezTo>
                <a:cubicBezTo>
                  <a:pt x="75" y="71"/>
                  <a:pt x="79" y="72"/>
                  <a:pt x="84" y="72"/>
                </a:cubicBezTo>
                <a:lnTo>
                  <a:pt x="84" y="84"/>
                </a:lnTo>
                <a:close/>
                <a:moveTo>
                  <a:pt x="84" y="64"/>
                </a:moveTo>
                <a:cubicBezTo>
                  <a:pt x="80" y="64"/>
                  <a:pt x="76" y="63"/>
                  <a:pt x="73" y="62"/>
                </a:cubicBezTo>
                <a:cubicBezTo>
                  <a:pt x="76" y="55"/>
                  <a:pt x="80" y="51"/>
                  <a:pt x="84" y="49"/>
                </a:cubicBezTo>
                <a:lnTo>
                  <a:pt x="84" y="64"/>
                </a:lnTo>
                <a:close/>
                <a:moveTo>
                  <a:pt x="128" y="84"/>
                </a:moveTo>
                <a:cubicBezTo>
                  <a:pt x="116" y="84"/>
                  <a:pt x="116" y="84"/>
                  <a:pt x="116" y="84"/>
                </a:cubicBezTo>
                <a:cubicBezTo>
                  <a:pt x="116" y="78"/>
                  <a:pt x="115" y="72"/>
                  <a:pt x="113" y="66"/>
                </a:cubicBezTo>
                <a:cubicBezTo>
                  <a:pt x="115" y="65"/>
                  <a:pt x="117" y="64"/>
                  <a:pt x="119" y="63"/>
                </a:cubicBezTo>
                <a:cubicBezTo>
                  <a:pt x="124" y="68"/>
                  <a:pt x="127" y="76"/>
                  <a:pt x="128" y="84"/>
                </a:cubicBezTo>
                <a:moveTo>
                  <a:pt x="113" y="57"/>
                </a:moveTo>
                <a:cubicBezTo>
                  <a:pt x="112" y="58"/>
                  <a:pt x="111" y="58"/>
                  <a:pt x="110" y="59"/>
                </a:cubicBezTo>
                <a:cubicBezTo>
                  <a:pt x="109" y="57"/>
                  <a:pt x="108" y="55"/>
                  <a:pt x="107" y="53"/>
                </a:cubicBezTo>
                <a:cubicBezTo>
                  <a:pt x="109" y="54"/>
                  <a:pt x="111" y="55"/>
                  <a:pt x="113" y="57"/>
                </a:cubicBezTo>
                <a:moveTo>
                  <a:pt x="92" y="49"/>
                </a:moveTo>
                <a:cubicBezTo>
                  <a:pt x="96" y="51"/>
                  <a:pt x="100" y="55"/>
                  <a:pt x="103" y="62"/>
                </a:cubicBezTo>
                <a:cubicBezTo>
                  <a:pt x="100" y="63"/>
                  <a:pt x="96" y="64"/>
                  <a:pt x="92" y="64"/>
                </a:cubicBezTo>
                <a:lnTo>
                  <a:pt x="92" y="49"/>
                </a:lnTo>
                <a:close/>
                <a:moveTo>
                  <a:pt x="92" y="72"/>
                </a:moveTo>
                <a:cubicBezTo>
                  <a:pt x="97" y="72"/>
                  <a:pt x="101" y="71"/>
                  <a:pt x="106" y="69"/>
                </a:cubicBezTo>
                <a:cubicBezTo>
                  <a:pt x="107" y="74"/>
                  <a:pt x="107" y="79"/>
                  <a:pt x="108" y="84"/>
                </a:cubicBezTo>
                <a:cubicBezTo>
                  <a:pt x="92" y="84"/>
                  <a:pt x="92" y="84"/>
                  <a:pt x="92" y="84"/>
                </a:cubicBezTo>
                <a:lnTo>
                  <a:pt x="92" y="72"/>
                </a:lnTo>
                <a:close/>
                <a:moveTo>
                  <a:pt x="92" y="127"/>
                </a:moveTo>
                <a:cubicBezTo>
                  <a:pt x="92" y="112"/>
                  <a:pt x="92" y="112"/>
                  <a:pt x="92" y="112"/>
                </a:cubicBezTo>
                <a:cubicBezTo>
                  <a:pt x="96" y="112"/>
                  <a:pt x="100" y="113"/>
                  <a:pt x="103" y="114"/>
                </a:cubicBezTo>
                <a:cubicBezTo>
                  <a:pt x="100" y="121"/>
                  <a:pt x="96" y="125"/>
                  <a:pt x="92" y="127"/>
                </a:cubicBezTo>
                <a:moveTo>
                  <a:pt x="92" y="104"/>
                </a:moveTo>
                <a:cubicBezTo>
                  <a:pt x="92" y="92"/>
                  <a:pt x="92" y="92"/>
                  <a:pt x="92" y="92"/>
                </a:cubicBezTo>
                <a:cubicBezTo>
                  <a:pt x="108" y="92"/>
                  <a:pt x="108" y="92"/>
                  <a:pt x="108" y="92"/>
                </a:cubicBezTo>
                <a:cubicBezTo>
                  <a:pt x="107" y="97"/>
                  <a:pt x="107" y="102"/>
                  <a:pt x="106" y="107"/>
                </a:cubicBezTo>
                <a:cubicBezTo>
                  <a:pt x="101" y="105"/>
                  <a:pt x="97" y="104"/>
                  <a:pt x="92" y="104"/>
                </a:cubicBezTo>
                <a:moveTo>
                  <a:pt x="107" y="123"/>
                </a:moveTo>
                <a:cubicBezTo>
                  <a:pt x="108" y="121"/>
                  <a:pt x="109" y="119"/>
                  <a:pt x="110" y="117"/>
                </a:cubicBezTo>
                <a:cubicBezTo>
                  <a:pt x="111" y="118"/>
                  <a:pt x="112" y="118"/>
                  <a:pt x="113" y="119"/>
                </a:cubicBezTo>
                <a:cubicBezTo>
                  <a:pt x="111" y="121"/>
                  <a:pt x="109" y="122"/>
                  <a:pt x="107" y="123"/>
                </a:cubicBezTo>
                <a:moveTo>
                  <a:pt x="119" y="113"/>
                </a:moveTo>
                <a:cubicBezTo>
                  <a:pt x="117" y="112"/>
                  <a:pt x="115" y="111"/>
                  <a:pt x="113" y="110"/>
                </a:cubicBezTo>
                <a:cubicBezTo>
                  <a:pt x="115" y="104"/>
                  <a:pt x="116" y="98"/>
                  <a:pt x="116" y="92"/>
                </a:cubicBezTo>
                <a:cubicBezTo>
                  <a:pt x="128" y="92"/>
                  <a:pt x="128" y="92"/>
                  <a:pt x="128" y="92"/>
                </a:cubicBezTo>
                <a:cubicBezTo>
                  <a:pt x="127" y="100"/>
                  <a:pt x="124" y="108"/>
                  <a:pt x="119" y="113"/>
                </a:cubicBezTo>
                <a:moveTo>
                  <a:pt x="36" y="136"/>
                </a:moveTo>
                <a:cubicBezTo>
                  <a:pt x="12" y="136"/>
                  <a:pt x="12" y="136"/>
                  <a:pt x="12" y="136"/>
                </a:cubicBezTo>
                <a:cubicBezTo>
                  <a:pt x="10" y="136"/>
                  <a:pt x="8" y="138"/>
                  <a:pt x="8" y="140"/>
                </a:cubicBezTo>
                <a:cubicBezTo>
                  <a:pt x="8" y="142"/>
                  <a:pt x="10" y="144"/>
                  <a:pt x="12" y="144"/>
                </a:cubicBezTo>
                <a:cubicBezTo>
                  <a:pt x="26" y="144"/>
                  <a:pt x="26" y="144"/>
                  <a:pt x="26" y="144"/>
                </a:cubicBezTo>
                <a:cubicBezTo>
                  <a:pt x="1" y="169"/>
                  <a:pt x="1" y="169"/>
                  <a:pt x="1" y="169"/>
                </a:cubicBezTo>
                <a:cubicBezTo>
                  <a:pt x="0" y="170"/>
                  <a:pt x="0" y="171"/>
                  <a:pt x="0" y="172"/>
                </a:cubicBezTo>
                <a:cubicBezTo>
                  <a:pt x="0" y="174"/>
                  <a:pt x="2" y="176"/>
                  <a:pt x="4" y="176"/>
                </a:cubicBezTo>
                <a:cubicBezTo>
                  <a:pt x="5" y="176"/>
                  <a:pt x="6" y="176"/>
                  <a:pt x="7" y="175"/>
                </a:cubicBezTo>
                <a:cubicBezTo>
                  <a:pt x="32" y="150"/>
                  <a:pt x="32" y="150"/>
                  <a:pt x="32" y="150"/>
                </a:cubicBezTo>
                <a:cubicBezTo>
                  <a:pt x="32" y="164"/>
                  <a:pt x="32" y="164"/>
                  <a:pt x="32" y="164"/>
                </a:cubicBezTo>
                <a:cubicBezTo>
                  <a:pt x="32" y="166"/>
                  <a:pt x="34" y="168"/>
                  <a:pt x="36" y="168"/>
                </a:cubicBezTo>
                <a:cubicBezTo>
                  <a:pt x="38" y="168"/>
                  <a:pt x="40" y="166"/>
                  <a:pt x="40" y="164"/>
                </a:cubicBezTo>
                <a:cubicBezTo>
                  <a:pt x="40" y="140"/>
                  <a:pt x="40" y="140"/>
                  <a:pt x="40" y="140"/>
                </a:cubicBezTo>
                <a:cubicBezTo>
                  <a:pt x="40" y="138"/>
                  <a:pt x="38" y="136"/>
                  <a:pt x="36" y="136"/>
                </a:cubicBezTo>
                <a:moveTo>
                  <a:pt x="150" y="144"/>
                </a:moveTo>
                <a:cubicBezTo>
                  <a:pt x="164" y="144"/>
                  <a:pt x="164" y="144"/>
                  <a:pt x="164" y="144"/>
                </a:cubicBezTo>
                <a:cubicBezTo>
                  <a:pt x="166" y="144"/>
                  <a:pt x="168" y="142"/>
                  <a:pt x="168" y="140"/>
                </a:cubicBezTo>
                <a:cubicBezTo>
                  <a:pt x="168" y="138"/>
                  <a:pt x="166" y="136"/>
                  <a:pt x="164" y="136"/>
                </a:cubicBezTo>
                <a:cubicBezTo>
                  <a:pt x="140" y="136"/>
                  <a:pt x="140" y="136"/>
                  <a:pt x="140" y="136"/>
                </a:cubicBezTo>
                <a:cubicBezTo>
                  <a:pt x="138" y="136"/>
                  <a:pt x="136" y="138"/>
                  <a:pt x="136" y="140"/>
                </a:cubicBezTo>
                <a:cubicBezTo>
                  <a:pt x="136" y="164"/>
                  <a:pt x="136" y="164"/>
                  <a:pt x="136" y="164"/>
                </a:cubicBezTo>
                <a:cubicBezTo>
                  <a:pt x="136" y="166"/>
                  <a:pt x="138" y="168"/>
                  <a:pt x="140" y="168"/>
                </a:cubicBezTo>
                <a:cubicBezTo>
                  <a:pt x="142" y="168"/>
                  <a:pt x="144" y="166"/>
                  <a:pt x="144" y="164"/>
                </a:cubicBezTo>
                <a:cubicBezTo>
                  <a:pt x="144" y="150"/>
                  <a:pt x="144" y="150"/>
                  <a:pt x="144" y="150"/>
                </a:cubicBezTo>
                <a:cubicBezTo>
                  <a:pt x="169" y="175"/>
                  <a:pt x="169" y="175"/>
                  <a:pt x="169" y="175"/>
                </a:cubicBezTo>
                <a:cubicBezTo>
                  <a:pt x="170" y="176"/>
                  <a:pt x="171" y="176"/>
                  <a:pt x="172" y="176"/>
                </a:cubicBezTo>
                <a:cubicBezTo>
                  <a:pt x="174" y="176"/>
                  <a:pt x="176" y="174"/>
                  <a:pt x="176" y="172"/>
                </a:cubicBezTo>
                <a:cubicBezTo>
                  <a:pt x="176" y="171"/>
                  <a:pt x="176" y="170"/>
                  <a:pt x="175" y="169"/>
                </a:cubicBezTo>
                <a:lnTo>
                  <a:pt x="150" y="144"/>
                </a:lnTo>
                <a:close/>
              </a:path>
            </a:pathLst>
          </a:custGeom>
          <a:solidFill>
            <a:srgbClr val="3C1053"/>
          </a:solidFill>
          <a:ln>
            <a:noFill/>
          </a:ln>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rgbClr val="262626"/>
              </a:solidFill>
            </a:endParaRPr>
          </a:p>
        </p:txBody>
      </p:sp>
      <p:sp>
        <p:nvSpPr>
          <p:cNvPr id="37" name="Freeform 87">
            <a:extLst>
              <a:ext uri="{FF2B5EF4-FFF2-40B4-BE49-F238E27FC236}">
                <a16:creationId xmlns="" xmlns:a16="http://schemas.microsoft.com/office/drawing/2014/main" id="{9F55AFC3-7BBE-4895-95C6-B932356500B5}"/>
              </a:ext>
            </a:extLst>
          </p:cNvPr>
          <p:cNvSpPr>
            <a:spLocks noEditPoints="1"/>
          </p:cNvSpPr>
          <p:nvPr/>
        </p:nvSpPr>
        <p:spPr bwMode="auto">
          <a:xfrm>
            <a:off x="5778933" y="4344926"/>
            <a:ext cx="414338" cy="414338"/>
          </a:xfrm>
          <a:custGeom>
            <a:avLst/>
            <a:gdLst>
              <a:gd name="T0" fmla="*/ 127 w 147"/>
              <a:gd name="T1" fmla="*/ 53 h 147"/>
              <a:gd name="T2" fmla="*/ 119 w 147"/>
              <a:gd name="T3" fmla="*/ 53 h 147"/>
              <a:gd name="T4" fmla="*/ 73 w 147"/>
              <a:gd name="T5" fmla="*/ 0 h 147"/>
              <a:gd name="T6" fmla="*/ 28 w 147"/>
              <a:gd name="T7" fmla="*/ 53 h 147"/>
              <a:gd name="T8" fmla="*/ 20 w 147"/>
              <a:gd name="T9" fmla="*/ 53 h 147"/>
              <a:gd name="T10" fmla="*/ 0 w 147"/>
              <a:gd name="T11" fmla="*/ 73 h 147"/>
              <a:gd name="T12" fmla="*/ 1 w 147"/>
              <a:gd name="T13" fmla="*/ 80 h 147"/>
              <a:gd name="T14" fmla="*/ 21 w 147"/>
              <a:gd name="T15" fmla="*/ 139 h 147"/>
              <a:gd name="T16" fmla="*/ 33 w 147"/>
              <a:gd name="T17" fmla="*/ 147 h 147"/>
              <a:gd name="T18" fmla="*/ 114 w 147"/>
              <a:gd name="T19" fmla="*/ 147 h 147"/>
              <a:gd name="T20" fmla="*/ 126 w 147"/>
              <a:gd name="T21" fmla="*/ 137 h 147"/>
              <a:gd name="T22" fmla="*/ 146 w 147"/>
              <a:gd name="T23" fmla="*/ 80 h 147"/>
              <a:gd name="T24" fmla="*/ 147 w 147"/>
              <a:gd name="T25" fmla="*/ 73 h 147"/>
              <a:gd name="T26" fmla="*/ 127 w 147"/>
              <a:gd name="T27" fmla="*/ 53 h 147"/>
              <a:gd name="T28" fmla="*/ 73 w 147"/>
              <a:gd name="T29" fmla="*/ 6 h 147"/>
              <a:gd name="T30" fmla="*/ 112 w 147"/>
              <a:gd name="T31" fmla="*/ 53 h 147"/>
              <a:gd name="T32" fmla="*/ 35 w 147"/>
              <a:gd name="T33" fmla="*/ 53 h 147"/>
              <a:gd name="T34" fmla="*/ 73 w 147"/>
              <a:gd name="T35" fmla="*/ 6 h 147"/>
              <a:gd name="T36" fmla="*/ 120 w 147"/>
              <a:gd name="T37" fmla="*/ 135 h 147"/>
              <a:gd name="T38" fmla="*/ 114 w 147"/>
              <a:gd name="T39" fmla="*/ 140 h 147"/>
              <a:gd name="T40" fmla="*/ 33 w 147"/>
              <a:gd name="T41" fmla="*/ 140 h 147"/>
              <a:gd name="T42" fmla="*/ 27 w 147"/>
              <a:gd name="T43" fmla="*/ 135 h 147"/>
              <a:gd name="T44" fmla="*/ 15 w 147"/>
              <a:gd name="T45" fmla="*/ 100 h 147"/>
              <a:gd name="T46" fmla="*/ 75 w 147"/>
              <a:gd name="T47" fmla="*/ 113 h 147"/>
              <a:gd name="T48" fmla="*/ 131 w 147"/>
              <a:gd name="T49" fmla="*/ 102 h 147"/>
              <a:gd name="T50" fmla="*/ 120 w 147"/>
              <a:gd name="T51" fmla="*/ 135 h 147"/>
              <a:gd name="T52" fmla="*/ 120 w 147"/>
              <a:gd name="T53" fmla="*/ 135 h 147"/>
              <a:gd name="T54" fmla="*/ 139 w 147"/>
              <a:gd name="T55" fmla="*/ 78 h 147"/>
              <a:gd name="T56" fmla="*/ 134 w 147"/>
              <a:gd name="T57" fmla="*/ 93 h 147"/>
              <a:gd name="T58" fmla="*/ 75 w 147"/>
              <a:gd name="T59" fmla="*/ 107 h 147"/>
              <a:gd name="T60" fmla="*/ 12 w 147"/>
              <a:gd name="T61" fmla="*/ 91 h 147"/>
              <a:gd name="T62" fmla="*/ 7 w 147"/>
              <a:gd name="T63" fmla="*/ 78 h 147"/>
              <a:gd name="T64" fmla="*/ 7 w 147"/>
              <a:gd name="T65" fmla="*/ 73 h 147"/>
              <a:gd name="T66" fmla="*/ 20 w 147"/>
              <a:gd name="T67" fmla="*/ 60 h 147"/>
              <a:gd name="T68" fmla="*/ 127 w 147"/>
              <a:gd name="T69" fmla="*/ 60 h 147"/>
              <a:gd name="T70" fmla="*/ 140 w 147"/>
              <a:gd name="T71" fmla="*/ 73 h 147"/>
              <a:gd name="T72" fmla="*/ 139 w 147"/>
              <a:gd name="T73" fmla="*/ 78 h 147"/>
              <a:gd name="T74" fmla="*/ 73 w 147"/>
              <a:gd name="T75" fmla="*/ 73 h 147"/>
              <a:gd name="T76" fmla="*/ 63 w 147"/>
              <a:gd name="T77" fmla="*/ 83 h 147"/>
              <a:gd name="T78" fmla="*/ 73 w 147"/>
              <a:gd name="T79" fmla="*/ 93 h 147"/>
              <a:gd name="T80" fmla="*/ 84 w 147"/>
              <a:gd name="T81" fmla="*/ 83 h 147"/>
              <a:gd name="T82" fmla="*/ 73 w 147"/>
              <a:gd name="T83" fmla="*/ 73 h 147"/>
              <a:gd name="T84" fmla="*/ 73 w 147"/>
              <a:gd name="T85" fmla="*/ 86 h 147"/>
              <a:gd name="T86" fmla="*/ 70 w 147"/>
              <a:gd name="T87" fmla="*/ 83 h 147"/>
              <a:gd name="T88" fmla="*/ 73 w 147"/>
              <a:gd name="T89" fmla="*/ 80 h 147"/>
              <a:gd name="T90" fmla="*/ 77 w 147"/>
              <a:gd name="T91" fmla="*/ 83 h 147"/>
              <a:gd name="T92" fmla="*/ 73 w 147"/>
              <a:gd name="T93" fmla="*/ 8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7" h="147">
                <a:moveTo>
                  <a:pt x="127" y="53"/>
                </a:moveTo>
                <a:cubicBezTo>
                  <a:pt x="119" y="53"/>
                  <a:pt x="119" y="53"/>
                  <a:pt x="119" y="53"/>
                </a:cubicBezTo>
                <a:cubicBezTo>
                  <a:pt x="113" y="22"/>
                  <a:pt x="95" y="0"/>
                  <a:pt x="73" y="0"/>
                </a:cubicBezTo>
                <a:cubicBezTo>
                  <a:pt x="52" y="0"/>
                  <a:pt x="34" y="22"/>
                  <a:pt x="28" y="53"/>
                </a:cubicBezTo>
                <a:cubicBezTo>
                  <a:pt x="20" y="53"/>
                  <a:pt x="20" y="53"/>
                  <a:pt x="20" y="53"/>
                </a:cubicBezTo>
                <a:cubicBezTo>
                  <a:pt x="9" y="53"/>
                  <a:pt x="0" y="62"/>
                  <a:pt x="0" y="73"/>
                </a:cubicBezTo>
                <a:cubicBezTo>
                  <a:pt x="0" y="76"/>
                  <a:pt x="1" y="80"/>
                  <a:pt x="1" y="80"/>
                </a:cubicBezTo>
                <a:cubicBezTo>
                  <a:pt x="21" y="139"/>
                  <a:pt x="21" y="139"/>
                  <a:pt x="21" y="139"/>
                </a:cubicBezTo>
                <a:cubicBezTo>
                  <a:pt x="21" y="139"/>
                  <a:pt x="23" y="147"/>
                  <a:pt x="33" y="147"/>
                </a:cubicBezTo>
                <a:cubicBezTo>
                  <a:pt x="114" y="147"/>
                  <a:pt x="114" y="147"/>
                  <a:pt x="114" y="147"/>
                </a:cubicBezTo>
                <a:cubicBezTo>
                  <a:pt x="124" y="147"/>
                  <a:pt x="126" y="137"/>
                  <a:pt x="126" y="137"/>
                </a:cubicBezTo>
                <a:cubicBezTo>
                  <a:pt x="146" y="80"/>
                  <a:pt x="146" y="80"/>
                  <a:pt x="146" y="80"/>
                </a:cubicBezTo>
                <a:cubicBezTo>
                  <a:pt x="146" y="77"/>
                  <a:pt x="147" y="76"/>
                  <a:pt x="147" y="73"/>
                </a:cubicBezTo>
                <a:cubicBezTo>
                  <a:pt x="147" y="62"/>
                  <a:pt x="138" y="53"/>
                  <a:pt x="127" y="53"/>
                </a:cubicBezTo>
                <a:moveTo>
                  <a:pt x="73" y="6"/>
                </a:moveTo>
                <a:cubicBezTo>
                  <a:pt x="91" y="6"/>
                  <a:pt x="107" y="26"/>
                  <a:pt x="112" y="53"/>
                </a:cubicBezTo>
                <a:cubicBezTo>
                  <a:pt x="35" y="53"/>
                  <a:pt x="35" y="53"/>
                  <a:pt x="35" y="53"/>
                </a:cubicBezTo>
                <a:cubicBezTo>
                  <a:pt x="40" y="26"/>
                  <a:pt x="56" y="6"/>
                  <a:pt x="73" y="6"/>
                </a:cubicBezTo>
                <a:moveTo>
                  <a:pt x="120" y="135"/>
                </a:moveTo>
                <a:cubicBezTo>
                  <a:pt x="120" y="135"/>
                  <a:pt x="119" y="140"/>
                  <a:pt x="114" y="140"/>
                </a:cubicBezTo>
                <a:cubicBezTo>
                  <a:pt x="33" y="140"/>
                  <a:pt x="33" y="140"/>
                  <a:pt x="33" y="140"/>
                </a:cubicBezTo>
                <a:cubicBezTo>
                  <a:pt x="28" y="140"/>
                  <a:pt x="27" y="135"/>
                  <a:pt x="27" y="135"/>
                </a:cubicBezTo>
                <a:cubicBezTo>
                  <a:pt x="15" y="100"/>
                  <a:pt x="15" y="100"/>
                  <a:pt x="15" y="100"/>
                </a:cubicBezTo>
                <a:cubicBezTo>
                  <a:pt x="31" y="108"/>
                  <a:pt x="52" y="113"/>
                  <a:pt x="75" y="113"/>
                </a:cubicBezTo>
                <a:cubicBezTo>
                  <a:pt x="96" y="113"/>
                  <a:pt x="116" y="109"/>
                  <a:pt x="131" y="102"/>
                </a:cubicBezTo>
                <a:cubicBezTo>
                  <a:pt x="120" y="135"/>
                  <a:pt x="120" y="135"/>
                  <a:pt x="120" y="135"/>
                </a:cubicBezTo>
                <a:cubicBezTo>
                  <a:pt x="120" y="135"/>
                  <a:pt x="120" y="135"/>
                  <a:pt x="120" y="135"/>
                </a:cubicBezTo>
                <a:close/>
                <a:moveTo>
                  <a:pt x="139" y="78"/>
                </a:moveTo>
                <a:cubicBezTo>
                  <a:pt x="134" y="93"/>
                  <a:pt x="134" y="93"/>
                  <a:pt x="134" y="93"/>
                </a:cubicBezTo>
                <a:cubicBezTo>
                  <a:pt x="119" y="102"/>
                  <a:pt x="99" y="107"/>
                  <a:pt x="75" y="107"/>
                </a:cubicBezTo>
                <a:cubicBezTo>
                  <a:pt x="50" y="107"/>
                  <a:pt x="28" y="100"/>
                  <a:pt x="12" y="91"/>
                </a:cubicBezTo>
                <a:cubicBezTo>
                  <a:pt x="7" y="78"/>
                  <a:pt x="7" y="78"/>
                  <a:pt x="7" y="78"/>
                </a:cubicBezTo>
                <a:cubicBezTo>
                  <a:pt x="7" y="78"/>
                  <a:pt x="7" y="76"/>
                  <a:pt x="7" y="73"/>
                </a:cubicBezTo>
                <a:cubicBezTo>
                  <a:pt x="7" y="66"/>
                  <a:pt x="12" y="60"/>
                  <a:pt x="20" y="60"/>
                </a:cubicBezTo>
                <a:cubicBezTo>
                  <a:pt x="127" y="60"/>
                  <a:pt x="127" y="60"/>
                  <a:pt x="127" y="60"/>
                </a:cubicBezTo>
                <a:cubicBezTo>
                  <a:pt x="134" y="60"/>
                  <a:pt x="140" y="66"/>
                  <a:pt x="140" y="73"/>
                </a:cubicBezTo>
                <a:cubicBezTo>
                  <a:pt x="140" y="76"/>
                  <a:pt x="139" y="78"/>
                  <a:pt x="139" y="78"/>
                </a:cubicBezTo>
                <a:moveTo>
                  <a:pt x="73" y="73"/>
                </a:moveTo>
                <a:cubicBezTo>
                  <a:pt x="68" y="73"/>
                  <a:pt x="63" y="77"/>
                  <a:pt x="63" y="83"/>
                </a:cubicBezTo>
                <a:cubicBezTo>
                  <a:pt x="63" y="89"/>
                  <a:pt x="68" y="93"/>
                  <a:pt x="73" y="93"/>
                </a:cubicBezTo>
                <a:cubicBezTo>
                  <a:pt x="79" y="93"/>
                  <a:pt x="84" y="89"/>
                  <a:pt x="84" y="83"/>
                </a:cubicBezTo>
                <a:cubicBezTo>
                  <a:pt x="84" y="77"/>
                  <a:pt x="79" y="73"/>
                  <a:pt x="73" y="73"/>
                </a:cubicBezTo>
                <a:moveTo>
                  <a:pt x="73" y="86"/>
                </a:moveTo>
                <a:cubicBezTo>
                  <a:pt x="72" y="86"/>
                  <a:pt x="70" y="85"/>
                  <a:pt x="70" y="83"/>
                </a:cubicBezTo>
                <a:cubicBezTo>
                  <a:pt x="70" y="81"/>
                  <a:pt x="72" y="80"/>
                  <a:pt x="73" y="80"/>
                </a:cubicBezTo>
                <a:cubicBezTo>
                  <a:pt x="75" y="80"/>
                  <a:pt x="77" y="81"/>
                  <a:pt x="77" y="83"/>
                </a:cubicBezTo>
                <a:cubicBezTo>
                  <a:pt x="77" y="85"/>
                  <a:pt x="75" y="86"/>
                  <a:pt x="73" y="86"/>
                </a:cubicBezTo>
              </a:path>
            </a:pathLst>
          </a:custGeom>
          <a:solidFill>
            <a:srgbClr val="3C1053"/>
          </a:solidFill>
          <a:ln>
            <a:noFill/>
          </a:ln>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rgbClr val="262626"/>
              </a:solidFill>
            </a:endParaRPr>
          </a:p>
        </p:txBody>
      </p:sp>
    </p:spTree>
    <p:extLst>
      <p:ext uri="{BB962C8B-B14F-4D97-AF65-F5344CB8AC3E}">
        <p14:creationId xmlns:p14="http://schemas.microsoft.com/office/powerpoint/2010/main" val="3468828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5112642-ba3f-4153-b407-f595744d9abf">
      <UserInfo>
        <DisplayName>Mieles, Jose</DisplayName>
        <AccountId>3061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5C52D17AE0252F4FBD992D1FFE1FCFEA" ma:contentTypeVersion="4" ma:contentTypeDescription="Crear nuevo documento." ma:contentTypeScope="" ma:versionID="18572c1e593a7cfd7622a9f9cb2bc67b">
  <xsd:schema xmlns:xsd="http://www.w3.org/2001/XMLSchema" xmlns:xs="http://www.w3.org/2001/XMLSchema" xmlns:p="http://schemas.microsoft.com/office/2006/metadata/properties" xmlns:ns2="ce968acd-e637-4fc6-b93c-5edd16a30a99" xmlns:ns3="85112642-ba3f-4153-b407-f595744d9abf" targetNamespace="http://schemas.microsoft.com/office/2006/metadata/properties" ma:root="true" ma:fieldsID="865c114c5ef310c07b3a3f097bad836f" ns2:_="" ns3:_="">
    <xsd:import namespace="ce968acd-e637-4fc6-b93c-5edd16a30a99"/>
    <xsd:import namespace="85112642-ba3f-4153-b407-f595744d9ab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968acd-e637-4fc6-b93c-5edd16a30a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5112642-ba3f-4153-b407-f595744d9abf"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00B7A7-45D9-4EA6-AD65-E181BB008E3C}">
  <ds:schemaRefs>
    <ds:schemaRef ds:uri="http://schemas.microsoft.com/office/2006/metadata/properties"/>
    <ds:schemaRef ds:uri="http://purl.org/dc/terms/"/>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85112642-ba3f-4153-b407-f595744d9abf"/>
    <ds:schemaRef ds:uri="ce968acd-e637-4fc6-b93c-5edd16a30a99"/>
    <ds:schemaRef ds:uri="http://purl.org/dc/dcmitype/"/>
    <ds:schemaRef ds:uri="http://purl.org/dc/elements/1.1/"/>
  </ds:schemaRefs>
</ds:datastoreItem>
</file>

<file path=customXml/itemProps2.xml><?xml version="1.0" encoding="utf-8"?>
<ds:datastoreItem xmlns:ds="http://schemas.openxmlformats.org/officeDocument/2006/customXml" ds:itemID="{703CB3B4-EB29-4E3D-8ED0-CA0ABD4E13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968acd-e637-4fc6-b93c-5edd16a30a99"/>
    <ds:schemaRef ds:uri="85112642-ba3f-4153-b407-f595744d9a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F82FC-F58D-454F-8524-52E3CC081E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6346</TotalTime>
  <Words>2731</Words>
  <Application>Microsoft Office PowerPoint</Application>
  <PresentationFormat>Widescreen</PresentationFormat>
  <Paragraphs>422</Paragraphs>
  <Slides>22</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Gill Sans</vt:lpstr>
      <vt:lpstr>Arial</vt:lpstr>
      <vt:lpstr>Calibri</vt:lpstr>
      <vt:lpstr>Verdana</vt:lpstr>
      <vt:lpstr>Tema de Office</vt:lpstr>
      <vt:lpstr>Sistemas de Recomendación</vt:lpstr>
      <vt:lpstr>PowerPoint Presentation</vt:lpstr>
      <vt:lpstr>¿Qué son los Sistemas de Recomendación?</vt:lpstr>
      <vt:lpstr>Aplicaciones</vt:lpstr>
      <vt:lpstr>Ventajas de los Sistemas de Recomendación</vt:lpstr>
      <vt:lpstr>Tipos de Sistemas de Recomendación</vt:lpstr>
      <vt:lpstr>Implementación</vt:lpstr>
      <vt:lpstr>PowerPoint Presentation</vt:lpstr>
      <vt:lpstr>Filtrado Colaborativo</vt:lpstr>
      <vt:lpstr>Filtrado Colaborativo Basado en Usuario</vt:lpstr>
      <vt:lpstr>Filtrado Colaborativo Basado en Usuario</vt:lpstr>
      <vt:lpstr>Filtrado Colaborativo Basado en Usuario</vt:lpstr>
      <vt:lpstr>Filtrado Colaborativo Basado en Usuario</vt:lpstr>
      <vt:lpstr>Filtrado Colaborativo Basado en Usuario</vt:lpstr>
      <vt:lpstr>Filtrado Colaborativo Basado en Producto</vt:lpstr>
      <vt:lpstr>Retos para el Filtrado Colaborativo</vt:lpstr>
      <vt:lpstr>PowerPoint Presentation</vt:lpstr>
      <vt:lpstr>Sistemas Basados en Contenido</vt:lpstr>
      <vt:lpstr>Sistemas Basados en Contenido</vt:lpstr>
      <vt:lpstr>Ponderando los Géneros</vt:lpstr>
      <vt:lpstr>Ponderando los Géneros</vt:lpstr>
      <vt:lpstr>Ponderando los Géneros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Rafael Torrijos Lledo</dc:creator>
  <cp:lastModifiedBy>Claudia Sameshima</cp:lastModifiedBy>
  <cp:revision>365</cp:revision>
  <dcterms:created xsi:type="dcterms:W3CDTF">2019-01-10T06:46:25Z</dcterms:created>
  <dcterms:modified xsi:type="dcterms:W3CDTF">2020-08-14T20:59:26Z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9884923</vt:lpwstr>
  </property>
  <property fmtid="{D5CDD505-2E9C-101B-9397-08002B2CF9AE}" pid="3" name="NXPowerLiteSettings">
    <vt:lpwstr>C7000400038000</vt:lpwstr>
  </property>
  <property fmtid="{D5CDD505-2E9C-101B-9397-08002B2CF9AE}" pid="4" name="NXPowerLiteVersion">
    <vt:lpwstr>S8.2.2</vt:lpwstr>
  </property>
  <property fmtid="{D5CDD505-2E9C-101B-9397-08002B2CF9AE}" pid="5" name="ContentTypeId">
    <vt:lpwstr>0x0101005C52D17AE0252F4FBD992D1FFE1FCFEA</vt:lpwstr>
  </property>
</Properties>
</file>