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4" name="Shape 9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0" name="Shape 10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apply the Mapping Function...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9" name="Shape 1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... to transform the data points into Higher Dimensional Space.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2" name="Shape 1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7" name="Shape 13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1" name="Shape 1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landmarks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8" name="Shape 1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3" name="Shape 13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7" name="Shape 1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0" name="Shape 15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3" name="Shape 1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Shape 18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2" name="Shape 18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give this Kernel as an example and say that this is the most popular Kernel and this is the one we are going to use in the R &amp; Python applications.</a:t>
            </a:r>
          </a:p>
          <a:p>
            <a:pPr/>
            <a:br/>
          </a:p>
          <a:p>
            <a:pPr/>
            <a:r>
              <a:t>Maybe precise that x^i and x^j are some data points and not coordinates.</a:t>
            </a:r>
          </a:p>
          <a:p>
            <a:pPr/>
          </a:p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https://www.youtube.com/watch?v=HwQQXs4Nyjo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https://www.youtube.com/watch?v=LHzqW0EolzE</a:t>
            </a:r>
          </a:p>
          <a:p>
            <a:pPr marL="228600" indent="-228600">
              <a:buSzPct val="100000"/>
              <a:buAutoNum type="arabicPeriod" startAt="1"/>
            </a:pPr>
            <a:r>
              <a:t>https://www.youtube.com/watch?v=OmTu0fqUsQk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6" name="Shape 18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landmarks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1" name="Shape 18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final thing you need to know is that the RBF is not the only Kernel function used in Kernel SVM.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5" name="Shape 5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1" name="Shape 6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step by step. I will first give you the whole algorithm, and then we will see each step of the algorithm on a simple example.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1" name="Shape 7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Mapping to a Higher Dimensional Space</a:t>
            </a:r>
            <a:br/>
            <a:r>
              <a:t>in which the data is Linearly Separable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5" name="Shape 7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3" name="Shape 8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2" name="Shape 8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.gif"/><Relationship Id="rId5" Type="http://schemas.openxmlformats.org/officeDocument/2006/relationships/image" Target="../media/image11.png"/><Relationship Id="rId6" Type="http://schemas.openxmlformats.org/officeDocument/2006/relationships/image" Target="../media/image2.gif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>
                <a:ln w="9128">
                  <a:solidFill>
                    <a:srgbClr val="073297"/>
                  </a:solidFill>
                </a:ln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Idea del ACP con Kernel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0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Solution ?</a:t>
            </a:r>
          </a:p>
        </p:txBody>
      </p:sp>
      <p:grpSp>
        <p:nvGrpSpPr>
          <p:cNvPr id="756" name="Group 753"/>
          <p:cNvGrpSpPr/>
          <p:nvPr/>
        </p:nvGrpSpPr>
        <p:grpSpPr>
          <a:xfrm>
            <a:off x="2898728" y="2076644"/>
            <a:ext cx="3480762" cy="1458138"/>
            <a:chOff x="-1" y="-1"/>
            <a:chExt cx="3480761" cy="1458137"/>
          </a:xfrm>
        </p:grpSpPr>
        <p:sp>
          <p:nvSpPr>
            <p:cNvPr id="754" name="Shape 751"/>
            <p:cNvSpPr/>
            <p:nvPr/>
          </p:nvSpPr>
          <p:spPr>
            <a:xfrm>
              <a:off x="-2" y="-2"/>
              <a:ext cx="3480762" cy="145813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755" name="Shape 752"/>
            <p:cNvSpPr txBox="1"/>
            <p:nvPr/>
          </p:nvSpPr>
          <p:spPr>
            <a:xfrm>
              <a:off x="-2" y="429347"/>
              <a:ext cx="348076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7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Solution when the data is not LINEARLY SEPARABLE 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roup 757"/>
          <p:cNvGrpSpPr/>
          <p:nvPr/>
        </p:nvGrpSpPr>
        <p:grpSpPr>
          <a:xfrm>
            <a:off x="2898728" y="2076644"/>
            <a:ext cx="3480762" cy="1458138"/>
            <a:chOff x="-1" y="-1"/>
            <a:chExt cx="3480761" cy="1458137"/>
          </a:xfrm>
        </p:grpSpPr>
        <p:sp>
          <p:nvSpPr>
            <p:cNvPr id="758" name="Shape 755"/>
            <p:cNvSpPr/>
            <p:nvPr/>
          </p:nvSpPr>
          <p:spPr>
            <a:xfrm>
              <a:off x="-2" y="-2"/>
              <a:ext cx="3480762" cy="145813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759" name="Shape 756"/>
            <p:cNvSpPr txBox="1"/>
            <p:nvPr/>
          </p:nvSpPr>
          <p:spPr>
            <a:xfrm>
              <a:off x="-2" y="556347"/>
              <a:ext cx="3480762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7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KERNEL PCA</a:t>
              </a:r>
            </a:p>
          </p:txBody>
        </p:sp>
      </p:grpSp>
      <p:sp>
        <p:nvSpPr>
          <p:cNvPr id="761" name="Shape 758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A Higher-Dimensional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2"/>
          <p:cNvSpPr/>
          <p:nvPr/>
        </p:nvSpPr>
        <p:spPr>
          <a:xfrm>
            <a:off x="312489" y="3867151"/>
            <a:ext cx="640080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6" name="Shape 763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grpSp>
        <p:nvGrpSpPr>
          <p:cNvPr id="769" name="Group 766"/>
          <p:cNvGrpSpPr/>
          <p:nvPr/>
        </p:nvGrpSpPr>
        <p:grpSpPr>
          <a:xfrm>
            <a:off x="6710250" y="3899498"/>
            <a:ext cx="403617" cy="381362"/>
            <a:chOff x="0" y="0"/>
            <a:chExt cx="403616" cy="381361"/>
          </a:xfrm>
        </p:grpSpPr>
        <p:sp>
          <p:nvSpPr>
            <p:cNvPr id="767" name="Shape 764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768" name="Shape 765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770" name="Shape 767"/>
          <p:cNvSpPr/>
          <p:nvPr/>
        </p:nvSpPr>
        <p:spPr>
          <a:xfrm rot="18900000">
            <a:off x="3921985" y="38067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1" name="Shape 768"/>
          <p:cNvSpPr/>
          <p:nvPr/>
        </p:nvSpPr>
        <p:spPr>
          <a:xfrm rot="18900000">
            <a:off x="5181034" y="38021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2" name="Shape 769"/>
          <p:cNvSpPr/>
          <p:nvPr/>
        </p:nvSpPr>
        <p:spPr>
          <a:xfrm rot="18900000">
            <a:off x="5564740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3" name="Shape 770"/>
          <p:cNvSpPr/>
          <p:nvPr/>
        </p:nvSpPr>
        <p:spPr>
          <a:xfrm rot="18900000">
            <a:off x="6270878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4" name="Shape 771"/>
          <p:cNvSpPr/>
          <p:nvPr/>
        </p:nvSpPr>
        <p:spPr>
          <a:xfrm rot="18900000">
            <a:off x="3596728" y="38047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5" name="Shape 772"/>
          <p:cNvSpPr/>
          <p:nvPr/>
        </p:nvSpPr>
        <p:spPr>
          <a:xfrm rot="18900000">
            <a:off x="4578515" y="37997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6" name="Shape 773"/>
          <p:cNvSpPr/>
          <p:nvPr/>
        </p:nvSpPr>
        <p:spPr>
          <a:xfrm rot="18900000">
            <a:off x="3319464" y="38040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7" name="Shape 774"/>
          <p:cNvSpPr/>
          <p:nvPr/>
        </p:nvSpPr>
        <p:spPr>
          <a:xfrm rot="18900000">
            <a:off x="5864754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8" name="Shape 775"/>
          <p:cNvSpPr/>
          <p:nvPr/>
        </p:nvSpPr>
        <p:spPr>
          <a:xfrm rot="18900000">
            <a:off x="4897435" y="37983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9" name="Shape 776"/>
          <p:cNvSpPr/>
          <p:nvPr/>
        </p:nvSpPr>
        <p:spPr>
          <a:xfrm>
            <a:off x="2766535" y="3837505"/>
            <a:ext cx="3" cy="11857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0" name="Shape 777"/>
          <p:cNvSpPr txBox="1"/>
          <p:nvPr/>
        </p:nvSpPr>
        <p:spPr>
          <a:xfrm>
            <a:off x="2613542" y="3936458"/>
            <a:ext cx="22860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783" name="Group 780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1"/>
          </a:xfrm>
        </p:grpSpPr>
        <p:sp>
          <p:nvSpPr>
            <p:cNvPr id="781" name="Shape 778"/>
            <p:cNvSpPr/>
            <p:nvPr/>
          </p:nvSpPr>
          <p:spPr>
            <a:xfrm>
              <a:off x="0" y="0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782" name="Shape 779"/>
            <p:cNvSpPr txBox="1"/>
            <p:nvPr/>
          </p:nvSpPr>
          <p:spPr>
            <a:xfrm>
              <a:off x="0" y="5260"/>
              <a:ext cx="16002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4"/>
          <p:cNvSpPr/>
          <p:nvPr/>
        </p:nvSpPr>
        <p:spPr>
          <a:xfrm>
            <a:off x="312489" y="3867151"/>
            <a:ext cx="640080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8" name="Shape 785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grpSp>
        <p:nvGrpSpPr>
          <p:cNvPr id="791" name="Group 788"/>
          <p:cNvGrpSpPr/>
          <p:nvPr/>
        </p:nvGrpSpPr>
        <p:grpSpPr>
          <a:xfrm>
            <a:off x="6710250" y="3899498"/>
            <a:ext cx="403617" cy="381362"/>
            <a:chOff x="0" y="0"/>
            <a:chExt cx="403616" cy="381361"/>
          </a:xfrm>
        </p:grpSpPr>
        <p:sp>
          <p:nvSpPr>
            <p:cNvPr id="789" name="Shape 786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790" name="Shape 787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792" name="Shape 789"/>
          <p:cNvSpPr/>
          <p:nvPr/>
        </p:nvSpPr>
        <p:spPr>
          <a:xfrm rot="18900000">
            <a:off x="2442435" y="38067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3" name="Shape 790"/>
          <p:cNvSpPr/>
          <p:nvPr/>
        </p:nvSpPr>
        <p:spPr>
          <a:xfrm rot="18900000">
            <a:off x="3701486" y="38021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4" name="Shape 791"/>
          <p:cNvSpPr/>
          <p:nvPr/>
        </p:nvSpPr>
        <p:spPr>
          <a:xfrm rot="18900000">
            <a:off x="4085192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5" name="Shape 792"/>
          <p:cNvSpPr/>
          <p:nvPr/>
        </p:nvSpPr>
        <p:spPr>
          <a:xfrm rot="18900000">
            <a:off x="4791330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6" name="Shape 793"/>
          <p:cNvSpPr/>
          <p:nvPr/>
        </p:nvSpPr>
        <p:spPr>
          <a:xfrm rot="18900000">
            <a:off x="2117178" y="38047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7" name="Shape 794"/>
          <p:cNvSpPr/>
          <p:nvPr/>
        </p:nvSpPr>
        <p:spPr>
          <a:xfrm rot="18900000">
            <a:off x="3098964" y="37997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8" name="Shape 795"/>
          <p:cNvSpPr/>
          <p:nvPr/>
        </p:nvSpPr>
        <p:spPr>
          <a:xfrm rot="18900000">
            <a:off x="1839914" y="38040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9" name="Shape 796"/>
          <p:cNvSpPr/>
          <p:nvPr/>
        </p:nvSpPr>
        <p:spPr>
          <a:xfrm rot="18900000">
            <a:off x="4385204" y="3791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0" name="Shape 797"/>
          <p:cNvSpPr/>
          <p:nvPr/>
        </p:nvSpPr>
        <p:spPr>
          <a:xfrm rot="18900000">
            <a:off x="3417887" y="37983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01" name="Shape 798"/>
          <p:cNvSpPr/>
          <p:nvPr/>
        </p:nvSpPr>
        <p:spPr>
          <a:xfrm>
            <a:off x="2766535" y="3837505"/>
            <a:ext cx="3" cy="11857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2" name="Shape 799"/>
          <p:cNvSpPr txBox="1"/>
          <p:nvPr/>
        </p:nvSpPr>
        <p:spPr>
          <a:xfrm>
            <a:off x="2613542" y="3936458"/>
            <a:ext cx="22860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05" name="Group 802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1"/>
          </a:xfrm>
        </p:grpSpPr>
        <p:sp>
          <p:nvSpPr>
            <p:cNvPr id="803" name="Shape 800"/>
            <p:cNvSpPr/>
            <p:nvPr/>
          </p:nvSpPr>
          <p:spPr>
            <a:xfrm>
              <a:off x="0" y="0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04" name="Shape 801"/>
            <p:cNvSpPr txBox="1"/>
            <p:nvPr/>
          </p:nvSpPr>
          <p:spPr>
            <a:xfrm>
              <a:off x="0" y="5260"/>
              <a:ext cx="16002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  <p:grpSp>
        <p:nvGrpSpPr>
          <p:cNvPr id="808" name="Group 805"/>
          <p:cNvGrpSpPr/>
          <p:nvPr/>
        </p:nvGrpSpPr>
        <p:grpSpPr>
          <a:xfrm>
            <a:off x="6626359" y="1900951"/>
            <a:ext cx="1600201" cy="381362"/>
            <a:chOff x="0" y="0"/>
            <a:chExt cx="1600200" cy="381361"/>
          </a:xfrm>
        </p:grpSpPr>
        <p:sp>
          <p:nvSpPr>
            <p:cNvPr id="806" name="Shape 803"/>
            <p:cNvSpPr/>
            <p:nvPr/>
          </p:nvSpPr>
          <p:spPr>
            <a:xfrm>
              <a:off x="0" y="0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07" name="Shape 804"/>
            <p:cNvSpPr txBox="1"/>
            <p:nvPr/>
          </p:nvSpPr>
          <p:spPr>
            <a:xfrm>
              <a:off x="0" y="5260"/>
              <a:ext cx="16002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f = (x – 5)^2</a:t>
              </a:r>
            </a:p>
          </p:txBody>
        </p:sp>
      </p:grpSp>
      <p:grpSp>
        <p:nvGrpSpPr>
          <p:cNvPr id="811" name="Group 808"/>
          <p:cNvGrpSpPr/>
          <p:nvPr/>
        </p:nvGrpSpPr>
        <p:grpSpPr>
          <a:xfrm>
            <a:off x="759669" y="1845577"/>
            <a:ext cx="4080780" cy="1901944"/>
            <a:chOff x="0" y="0"/>
            <a:chExt cx="4080779" cy="1901943"/>
          </a:xfrm>
        </p:grpSpPr>
        <p:sp>
          <p:nvSpPr>
            <p:cNvPr id="809" name="Shape 806"/>
            <p:cNvSpPr/>
            <p:nvPr/>
          </p:nvSpPr>
          <p:spPr>
            <a:xfrm>
              <a:off x="2025475" y="-1"/>
              <a:ext cx="2055305" cy="190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810" name="Shape 807"/>
            <p:cNvSpPr/>
            <p:nvPr/>
          </p:nvSpPr>
          <p:spPr>
            <a:xfrm flipH="1">
              <a:off x="0" y="691"/>
              <a:ext cx="2055304" cy="190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8" grpId="1"/>
      <p:bldP build="whole" bldLvl="1" animBg="1" rev="0" advAuto="0" spid="81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814"/>
          <p:cNvGrpSpPr/>
          <p:nvPr/>
        </p:nvGrpSpPr>
        <p:grpSpPr>
          <a:xfrm>
            <a:off x="759669" y="1845577"/>
            <a:ext cx="4080780" cy="1901944"/>
            <a:chOff x="0" y="0"/>
            <a:chExt cx="4080779" cy="1901943"/>
          </a:xfrm>
        </p:grpSpPr>
        <p:sp>
          <p:nvSpPr>
            <p:cNvPr id="815" name="Shape 812"/>
            <p:cNvSpPr/>
            <p:nvPr/>
          </p:nvSpPr>
          <p:spPr>
            <a:xfrm>
              <a:off x="2025475" y="-1"/>
              <a:ext cx="2055305" cy="190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816" name="Shape 813"/>
            <p:cNvSpPr/>
            <p:nvPr/>
          </p:nvSpPr>
          <p:spPr>
            <a:xfrm flipH="1">
              <a:off x="0" y="691"/>
              <a:ext cx="2055304" cy="1901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49" y="3458"/>
                    <a:pt x="19499" y="6915"/>
                    <a:pt x="17809" y="9779"/>
                  </a:cubicBezTo>
                  <a:cubicBezTo>
                    <a:pt x="16119" y="12644"/>
                    <a:pt x="13783" y="15334"/>
                    <a:pt x="11461" y="17185"/>
                  </a:cubicBezTo>
                  <a:cubicBezTo>
                    <a:pt x="9140" y="19036"/>
                    <a:pt x="5789" y="20176"/>
                    <a:pt x="3879" y="20888"/>
                  </a:cubicBezTo>
                  <a:cubicBezTo>
                    <a:pt x="1969" y="21600"/>
                    <a:pt x="1264" y="21568"/>
                    <a:pt x="0" y="21458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818" name="Shape 815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sp>
        <p:nvSpPr>
          <p:cNvPr id="819" name="Shape 816"/>
          <p:cNvSpPr/>
          <p:nvPr/>
        </p:nvSpPr>
        <p:spPr>
          <a:xfrm>
            <a:off x="312489" y="3867151"/>
            <a:ext cx="640080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22" name="Group 819"/>
          <p:cNvGrpSpPr/>
          <p:nvPr/>
        </p:nvGrpSpPr>
        <p:grpSpPr>
          <a:xfrm>
            <a:off x="6710250" y="3899498"/>
            <a:ext cx="403617" cy="381362"/>
            <a:chOff x="0" y="0"/>
            <a:chExt cx="403616" cy="381361"/>
          </a:xfrm>
        </p:grpSpPr>
        <p:sp>
          <p:nvSpPr>
            <p:cNvPr id="820" name="Shape 817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21" name="Shape 818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823" name="Shape 820"/>
          <p:cNvSpPr/>
          <p:nvPr/>
        </p:nvSpPr>
        <p:spPr>
          <a:xfrm rot="18900000">
            <a:off x="2442435" y="36639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4" name="Shape 821"/>
          <p:cNvSpPr/>
          <p:nvPr/>
        </p:nvSpPr>
        <p:spPr>
          <a:xfrm rot="18900000">
            <a:off x="3701486" y="337857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5" name="Shape 822"/>
          <p:cNvSpPr/>
          <p:nvPr/>
        </p:nvSpPr>
        <p:spPr>
          <a:xfrm rot="18900000">
            <a:off x="4085192" y="30720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6" name="Shape 823"/>
          <p:cNvSpPr/>
          <p:nvPr/>
        </p:nvSpPr>
        <p:spPr>
          <a:xfrm rot="18900000">
            <a:off x="4791331" y="18522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7" name="Shape 824"/>
          <p:cNvSpPr/>
          <p:nvPr/>
        </p:nvSpPr>
        <p:spPr>
          <a:xfrm rot="18900000">
            <a:off x="2117178" y="35619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8" name="Shape 825"/>
          <p:cNvSpPr/>
          <p:nvPr/>
        </p:nvSpPr>
        <p:spPr>
          <a:xfrm rot="18900000">
            <a:off x="3098964" y="36425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29" name="Shape 826"/>
          <p:cNvSpPr/>
          <p:nvPr/>
        </p:nvSpPr>
        <p:spPr>
          <a:xfrm rot="18900000">
            <a:off x="1839914" y="33929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0" name="Shape 827"/>
          <p:cNvSpPr/>
          <p:nvPr/>
        </p:nvSpPr>
        <p:spPr>
          <a:xfrm rot="18900000">
            <a:off x="4385204" y="27404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1" name="Shape 828"/>
          <p:cNvSpPr/>
          <p:nvPr/>
        </p:nvSpPr>
        <p:spPr>
          <a:xfrm rot="18900000">
            <a:off x="3417887" y="35291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32" name="Shape 829"/>
          <p:cNvSpPr/>
          <p:nvPr/>
        </p:nvSpPr>
        <p:spPr>
          <a:xfrm>
            <a:off x="2766535" y="3837505"/>
            <a:ext cx="3" cy="11857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3" name="Shape 830"/>
          <p:cNvSpPr txBox="1"/>
          <p:nvPr/>
        </p:nvSpPr>
        <p:spPr>
          <a:xfrm>
            <a:off x="2613542" y="3936458"/>
            <a:ext cx="22860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836" name="Group 833"/>
          <p:cNvGrpSpPr/>
          <p:nvPr/>
        </p:nvGrpSpPr>
        <p:grpSpPr>
          <a:xfrm>
            <a:off x="6629400" y="1276349"/>
            <a:ext cx="1600200" cy="381362"/>
            <a:chOff x="0" y="0"/>
            <a:chExt cx="1600200" cy="381361"/>
          </a:xfrm>
        </p:grpSpPr>
        <p:sp>
          <p:nvSpPr>
            <p:cNvPr id="834" name="Shape 831"/>
            <p:cNvSpPr/>
            <p:nvPr/>
          </p:nvSpPr>
          <p:spPr>
            <a:xfrm>
              <a:off x="0" y="0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35" name="Shape 832"/>
            <p:cNvSpPr txBox="1"/>
            <p:nvPr/>
          </p:nvSpPr>
          <p:spPr>
            <a:xfrm>
              <a:off x="0" y="5260"/>
              <a:ext cx="16002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f = x - 5</a:t>
              </a:r>
            </a:p>
          </p:txBody>
        </p:sp>
      </p:grpSp>
      <p:grpSp>
        <p:nvGrpSpPr>
          <p:cNvPr id="839" name="Group 836"/>
          <p:cNvGrpSpPr/>
          <p:nvPr/>
        </p:nvGrpSpPr>
        <p:grpSpPr>
          <a:xfrm>
            <a:off x="6626359" y="1900951"/>
            <a:ext cx="1600201" cy="381362"/>
            <a:chOff x="0" y="0"/>
            <a:chExt cx="1600200" cy="381361"/>
          </a:xfrm>
        </p:grpSpPr>
        <p:sp>
          <p:nvSpPr>
            <p:cNvPr id="837" name="Shape 834"/>
            <p:cNvSpPr/>
            <p:nvPr/>
          </p:nvSpPr>
          <p:spPr>
            <a:xfrm>
              <a:off x="0" y="0"/>
              <a:ext cx="1600200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38" name="Shape 835"/>
            <p:cNvSpPr txBox="1"/>
            <p:nvPr/>
          </p:nvSpPr>
          <p:spPr>
            <a:xfrm>
              <a:off x="0" y="5260"/>
              <a:ext cx="16002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f = (x – 5)^2</a:t>
              </a:r>
            </a:p>
          </p:txBody>
        </p:sp>
      </p:grpSp>
      <p:sp>
        <p:nvSpPr>
          <p:cNvPr id="840" name="Shape 837"/>
          <p:cNvSpPr/>
          <p:nvPr/>
        </p:nvSpPr>
        <p:spPr>
          <a:xfrm flipV="1">
            <a:off x="1344050" y="2571751"/>
            <a:ext cx="4454841" cy="170911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1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sp>
        <p:nvSpPr>
          <p:cNvPr id="845" name="Shape 842"/>
          <p:cNvSpPr/>
          <p:nvPr/>
        </p:nvSpPr>
        <p:spPr>
          <a:xfrm flipV="1">
            <a:off x="228600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48" name="Group 845"/>
          <p:cNvGrpSpPr/>
          <p:nvPr/>
        </p:nvGrpSpPr>
        <p:grpSpPr>
          <a:xfrm>
            <a:off x="3975737" y="4291646"/>
            <a:ext cx="403617" cy="381362"/>
            <a:chOff x="0" y="0"/>
            <a:chExt cx="403616" cy="381361"/>
          </a:xfrm>
        </p:grpSpPr>
        <p:sp>
          <p:nvSpPr>
            <p:cNvPr id="846" name="Shape 84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47" name="Shape 84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1" name="Group 848"/>
          <p:cNvGrpSpPr/>
          <p:nvPr/>
        </p:nvGrpSpPr>
        <p:grpSpPr>
          <a:xfrm>
            <a:off x="64161" y="1070214"/>
            <a:ext cx="403618" cy="381362"/>
            <a:chOff x="0" y="0"/>
            <a:chExt cx="403616" cy="381361"/>
          </a:xfrm>
        </p:grpSpPr>
        <p:sp>
          <p:nvSpPr>
            <p:cNvPr id="849" name="Shape 846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850" name="Shape 847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52" name="Shape 849"/>
          <p:cNvSpPr/>
          <p:nvPr/>
        </p:nvSpPr>
        <p:spPr>
          <a:xfrm rot="18900000">
            <a:off x="97984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3" name="Shape 850"/>
          <p:cNvSpPr/>
          <p:nvPr/>
        </p:nvSpPr>
        <p:spPr>
          <a:xfrm rot="18900000">
            <a:off x="117932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4" name="Shape 851"/>
          <p:cNvSpPr/>
          <p:nvPr/>
        </p:nvSpPr>
        <p:spPr>
          <a:xfrm rot="18900000">
            <a:off x="2564944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5" name="Shape 852"/>
          <p:cNvSpPr/>
          <p:nvPr/>
        </p:nvSpPr>
        <p:spPr>
          <a:xfrm rot="18900000">
            <a:off x="942101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6" name="Shape 853"/>
          <p:cNvSpPr/>
          <p:nvPr/>
        </p:nvSpPr>
        <p:spPr>
          <a:xfrm rot="18900000">
            <a:off x="383734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7" name="Shape 854"/>
          <p:cNvSpPr/>
          <p:nvPr/>
        </p:nvSpPr>
        <p:spPr>
          <a:xfrm rot="18900000">
            <a:off x="117932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8" name="Shape 855"/>
          <p:cNvSpPr/>
          <p:nvPr/>
        </p:nvSpPr>
        <p:spPr>
          <a:xfrm rot="18900000">
            <a:off x="152438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59" name="Shape 856"/>
          <p:cNvSpPr/>
          <p:nvPr/>
        </p:nvSpPr>
        <p:spPr>
          <a:xfrm rot="18900000">
            <a:off x="258651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0" name="Shape 857"/>
          <p:cNvSpPr/>
          <p:nvPr/>
        </p:nvSpPr>
        <p:spPr>
          <a:xfrm rot="18900000">
            <a:off x="3610897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1" name="Shape 858"/>
          <p:cNvSpPr/>
          <p:nvPr/>
        </p:nvSpPr>
        <p:spPr>
          <a:xfrm rot="18900000">
            <a:off x="152438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2" name="Shape 859"/>
          <p:cNvSpPr/>
          <p:nvPr/>
        </p:nvSpPr>
        <p:spPr>
          <a:xfrm rot="18900000">
            <a:off x="3260449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3" name="Shape 860"/>
          <p:cNvSpPr/>
          <p:nvPr/>
        </p:nvSpPr>
        <p:spPr>
          <a:xfrm rot="18900000">
            <a:off x="2737473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4" name="Shape 861"/>
          <p:cNvSpPr/>
          <p:nvPr/>
        </p:nvSpPr>
        <p:spPr>
          <a:xfrm rot="18900000">
            <a:off x="144351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5" name="Shape 862"/>
          <p:cNvSpPr/>
          <p:nvPr/>
        </p:nvSpPr>
        <p:spPr>
          <a:xfrm rot="18900000">
            <a:off x="1853265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6" name="Shape 863"/>
          <p:cNvSpPr/>
          <p:nvPr/>
        </p:nvSpPr>
        <p:spPr>
          <a:xfrm rot="18900000">
            <a:off x="1982661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7" name="Shape 864"/>
          <p:cNvSpPr/>
          <p:nvPr/>
        </p:nvSpPr>
        <p:spPr>
          <a:xfrm rot="18900000">
            <a:off x="2435549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8" name="Shape 865"/>
          <p:cNvSpPr/>
          <p:nvPr/>
        </p:nvSpPr>
        <p:spPr>
          <a:xfrm rot="18900000">
            <a:off x="3583940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69" name="Shape 866"/>
          <p:cNvSpPr/>
          <p:nvPr/>
        </p:nvSpPr>
        <p:spPr>
          <a:xfrm rot="18900000">
            <a:off x="2586510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0" name="Shape 867"/>
          <p:cNvSpPr/>
          <p:nvPr/>
        </p:nvSpPr>
        <p:spPr>
          <a:xfrm rot="18900000">
            <a:off x="1982661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1" name="Shape 868"/>
          <p:cNvSpPr/>
          <p:nvPr/>
        </p:nvSpPr>
        <p:spPr>
          <a:xfrm rot="18900000">
            <a:off x="818095" y="30879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2" name="Shape 869"/>
          <p:cNvSpPr/>
          <p:nvPr/>
        </p:nvSpPr>
        <p:spPr>
          <a:xfrm rot="18900000">
            <a:off x="190718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3" name="Shape 870"/>
          <p:cNvSpPr/>
          <p:nvPr/>
        </p:nvSpPr>
        <p:spPr>
          <a:xfrm rot="18900000">
            <a:off x="2246845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4" name="Shape 871"/>
          <p:cNvSpPr/>
          <p:nvPr/>
        </p:nvSpPr>
        <p:spPr>
          <a:xfrm rot="18900000">
            <a:off x="2440939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5" name="Shape 872"/>
          <p:cNvSpPr/>
          <p:nvPr/>
        </p:nvSpPr>
        <p:spPr>
          <a:xfrm rot="18900000">
            <a:off x="925927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6" name="Shape 873"/>
          <p:cNvSpPr/>
          <p:nvPr/>
        </p:nvSpPr>
        <p:spPr>
          <a:xfrm rot="18900000">
            <a:off x="2155189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7" name="Shape 874"/>
          <p:cNvSpPr/>
          <p:nvPr/>
        </p:nvSpPr>
        <p:spPr>
          <a:xfrm rot="18900000">
            <a:off x="618610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8" name="Shape 875"/>
          <p:cNvSpPr/>
          <p:nvPr/>
        </p:nvSpPr>
        <p:spPr>
          <a:xfrm rot="18900000">
            <a:off x="3217317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79" name="Shape 876"/>
          <p:cNvSpPr/>
          <p:nvPr/>
        </p:nvSpPr>
        <p:spPr>
          <a:xfrm rot="18900000">
            <a:off x="1454294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0" name="Shape 877"/>
          <p:cNvSpPr/>
          <p:nvPr/>
        </p:nvSpPr>
        <p:spPr>
          <a:xfrm rot="18900000">
            <a:off x="2015010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1" name="Shape 878"/>
          <p:cNvSpPr/>
          <p:nvPr/>
        </p:nvSpPr>
        <p:spPr>
          <a:xfrm rot="18900000">
            <a:off x="650960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2" name="Shape 879"/>
          <p:cNvSpPr/>
          <p:nvPr/>
        </p:nvSpPr>
        <p:spPr>
          <a:xfrm rot="18900000">
            <a:off x="1335682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3" name="Shape 880"/>
          <p:cNvSpPr/>
          <p:nvPr/>
        </p:nvSpPr>
        <p:spPr>
          <a:xfrm rot="18900000">
            <a:off x="2403200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4" name="Shape 881"/>
          <p:cNvSpPr/>
          <p:nvPr/>
        </p:nvSpPr>
        <p:spPr>
          <a:xfrm rot="18900000">
            <a:off x="2861478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5" name="Shape 882"/>
          <p:cNvSpPr/>
          <p:nvPr/>
        </p:nvSpPr>
        <p:spPr>
          <a:xfrm rot="18900000">
            <a:off x="586261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6" name="Shape 883"/>
          <p:cNvSpPr/>
          <p:nvPr/>
        </p:nvSpPr>
        <p:spPr>
          <a:xfrm rot="18900000">
            <a:off x="1071497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7" name="Shape 884"/>
          <p:cNvSpPr/>
          <p:nvPr/>
        </p:nvSpPr>
        <p:spPr>
          <a:xfrm rot="18900000">
            <a:off x="2246845" y="33143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8" name="Shape 885"/>
          <p:cNvSpPr/>
          <p:nvPr/>
        </p:nvSpPr>
        <p:spPr>
          <a:xfrm rot="18900000">
            <a:off x="1621432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89" name="Shape 886"/>
          <p:cNvSpPr/>
          <p:nvPr/>
        </p:nvSpPr>
        <p:spPr>
          <a:xfrm rot="18900000">
            <a:off x="176160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0" name="Shape 887"/>
          <p:cNvSpPr/>
          <p:nvPr/>
        </p:nvSpPr>
        <p:spPr>
          <a:xfrm rot="18900000">
            <a:off x="737223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1" name="Shape 888"/>
          <p:cNvSpPr/>
          <p:nvPr/>
        </p:nvSpPr>
        <p:spPr>
          <a:xfrm rot="18900000">
            <a:off x="1632213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2" name="Shape 889"/>
          <p:cNvSpPr/>
          <p:nvPr/>
        </p:nvSpPr>
        <p:spPr>
          <a:xfrm rot="18900000">
            <a:off x="2171364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3" name="Shape 890"/>
          <p:cNvSpPr/>
          <p:nvPr/>
        </p:nvSpPr>
        <p:spPr>
          <a:xfrm rot="18900000">
            <a:off x="2915392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4" name="Shape 891"/>
          <p:cNvSpPr/>
          <p:nvPr/>
        </p:nvSpPr>
        <p:spPr>
          <a:xfrm rot="18900000">
            <a:off x="2785997" y="298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5" name="Shape 892"/>
          <p:cNvSpPr/>
          <p:nvPr/>
        </p:nvSpPr>
        <p:spPr>
          <a:xfrm rot="18900000">
            <a:off x="294235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6" name="Shape 893"/>
          <p:cNvSpPr/>
          <p:nvPr/>
        </p:nvSpPr>
        <p:spPr>
          <a:xfrm rot="18900000">
            <a:off x="209588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7" name="Shape 894"/>
          <p:cNvSpPr/>
          <p:nvPr/>
        </p:nvSpPr>
        <p:spPr>
          <a:xfrm rot="18900000">
            <a:off x="266738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8" name="Shape 895"/>
          <p:cNvSpPr/>
          <p:nvPr/>
        </p:nvSpPr>
        <p:spPr>
          <a:xfrm rot="18900000">
            <a:off x="185865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899" name="Shape 896"/>
          <p:cNvSpPr/>
          <p:nvPr/>
        </p:nvSpPr>
        <p:spPr>
          <a:xfrm rot="18900000">
            <a:off x="162143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0" name="Shape 897"/>
          <p:cNvSpPr/>
          <p:nvPr/>
        </p:nvSpPr>
        <p:spPr>
          <a:xfrm rot="18900000">
            <a:off x="1788567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1" name="Shape 898"/>
          <p:cNvSpPr/>
          <p:nvPr/>
        </p:nvSpPr>
        <p:spPr>
          <a:xfrm rot="18900000">
            <a:off x="1093063" y="237085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2" name="Shape 899"/>
          <p:cNvSpPr/>
          <p:nvPr/>
        </p:nvSpPr>
        <p:spPr>
          <a:xfrm rot="18900000">
            <a:off x="1292549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3" name="Shape 900"/>
          <p:cNvSpPr/>
          <p:nvPr/>
        </p:nvSpPr>
        <p:spPr>
          <a:xfrm rot="18900000">
            <a:off x="3610897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4" name="Shape 901"/>
          <p:cNvSpPr/>
          <p:nvPr/>
        </p:nvSpPr>
        <p:spPr>
          <a:xfrm rot="18900000">
            <a:off x="3492286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5" name="Shape 902"/>
          <p:cNvSpPr/>
          <p:nvPr/>
        </p:nvSpPr>
        <p:spPr>
          <a:xfrm rot="18900000">
            <a:off x="3244276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6" name="Shape 903"/>
          <p:cNvSpPr/>
          <p:nvPr/>
        </p:nvSpPr>
        <p:spPr>
          <a:xfrm rot="18900000">
            <a:off x="3308972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7" name="Shape 904"/>
          <p:cNvSpPr/>
          <p:nvPr/>
        </p:nvSpPr>
        <p:spPr>
          <a:xfrm rot="18900000">
            <a:off x="2942351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8" name="Shape 905"/>
          <p:cNvSpPr/>
          <p:nvPr/>
        </p:nvSpPr>
        <p:spPr>
          <a:xfrm rot="18900000">
            <a:off x="2705124" y="196109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9" name="Shape 906"/>
          <p:cNvSpPr/>
          <p:nvPr/>
        </p:nvSpPr>
        <p:spPr>
          <a:xfrm rot="18900000">
            <a:off x="1260200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0" name="Shape 907"/>
          <p:cNvSpPr/>
          <p:nvPr/>
        </p:nvSpPr>
        <p:spPr>
          <a:xfrm rot="18900000">
            <a:off x="2257629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1" name="Shape 908"/>
          <p:cNvSpPr/>
          <p:nvPr/>
        </p:nvSpPr>
        <p:spPr>
          <a:xfrm rot="18900000">
            <a:off x="3104095" y="26458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2" name="Shape 909"/>
          <p:cNvSpPr/>
          <p:nvPr/>
        </p:nvSpPr>
        <p:spPr>
          <a:xfrm rot="18900000">
            <a:off x="2661991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3" name="Shape 910"/>
          <p:cNvSpPr/>
          <p:nvPr/>
        </p:nvSpPr>
        <p:spPr>
          <a:xfrm rot="18900000">
            <a:off x="3389846" y="2629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4" name="Shape 911"/>
          <p:cNvSpPr/>
          <p:nvPr/>
        </p:nvSpPr>
        <p:spPr>
          <a:xfrm rot="18900000">
            <a:off x="3837342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5" name="Shape 912"/>
          <p:cNvSpPr/>
          <p:nvPr/>
        </p:nvSpPr>
        <p:spPr>
          <a:xfrm rot="18900000">
            <a:off x="3190359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6" name="Shape 913"/>
          <p:cNvSpPr/>
          <p:nvPr/>
        </p:nvSpPr>
        <p:spPr>
          <a:xfrm rot="18900000">
            <a:off x="2279194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7" name="Shape 914"/>
          <p:cNvSpPr/>
          <p:nvPr/>
        </p:nvSpPr>
        <p:spPr>
          <a:xfrm rot="18900000">
            <a:off x="1788567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8" name="Shape 915"/>
          <p:cNvSpPr/>
          <p:nvPr/>
        </p:nvSpPr>
        <p:spPr>
          <a:xfrm rot="18900000">
            <a:off x="2942351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9" name="Shape 916"/>
          <p:cNvSpPr/>
          <p:nvPr/>
        </p:nvSpPr>
        <p:spPr>
          <a:xfrm rot="18900000">
            <a:off x="238163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20" name="Shape 917"/>
          <p:cNvSpPr/>
          <p:nvPr/>
        </p:nvSpPr>
        <p:spPr>
          <a:xfrm rot="18900000">
            <a:off x="1939530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21" name="Shape 918"/>
          <p:cNvSpPr/>
          <p:nvPr/>
        </p:nvSpPr>
        <p:spPr>
          <a:xfrm flipV="1">
            <a:off x="495483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2" name="Shape 919"/>
          <p:cNvSpPr txBox="1"/>
          <p:nvPr/>
        </p:nvSpPr>
        <p:spPr>
          <a:xfrm>
            <a:off x="1295400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3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sp>
        <p:nvSpPr>
          <p:cNvPr id="927" name="Shape 924"/>
          <p:cNvSpPr/>
          <p:nvPr/>
        </p:nvSpPr>
        <p:spPr>
          <a:xfrm flipV="1">
            <a:off x="228600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0" name="Group 927"/>
          <p:cNvGrpSpPr/>
          <p:nvPr/>
        </p:nvGrpSpPr>
        <p:grpSpPr>
          <a:xfrm>
            <a:off x="3975737" y="4291646"/>
            <a:ext cx="403617" cy="381362"/>
            <a:chOff x="0" y="0"/>
            <a:chExt cx="403616" cy="381361"/>
          </a:xfrm>
        </p:grpSpPr>
        <p:sp>
          <p:nvSpPr>
            <p:cNvPr id="928" name="Shape 925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929" name="Shape 926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931" name="Shape 928"/>
          <p:cNvSpPr/>
          <p:nvPr/>
        </p:nvSpPr>
        <p:spPr>
          <a:xfrm rot="18900000">
            <a:off x="97984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2" name="Shape 929"/>
          <p:cNvSpPr/>
          <p:nvPr/>
        </p:nvSpPr>
        <p:spPr>
          <a:xfrm rot="18900000">
            <a:off x="117932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3" name="Shape 930"/>
          <p:cNvSpPr/>
          <p:nvPr/>
        </p:nvSpPr>
        <p:spPr>
          <a:xfrm rot="18900000">
            <a:off x="2564944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4" name="Shape 931"/>
          <p:cNvSpPr/>
          <p:nvPr/>
        </p:nvSpPr>
        <p:spPr>
          <a:xfrm rot="18900000">
            <a:off x="942101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5" name="Shape 932"/>
          <p:cNvSpPr/>
          <p:nvPr/>
        </p:nvSpPr>
        <p:spPr>
          <a:xfrm rot="18900000">
            <a:off x="383734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6" name="Shape 933"/>
          <p:cNvSpPr/>
          <p:nvPr/>
        </p:nvSpPr>
        <p:spPr>
          <a:xfrm rot="18900000">
            <a:off x="117932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7" name="Shape 934"/>
          <p:cNvSpPr/>
          <p:nvPr/>
        </p:nvSpPr>
        <p:spPr>
          <a:xfrm rot="18900000">
            <a:off x="152438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8" name="Shape 935"/>
          <p:cNvSpPr/>
          <p:nvPr/>
        </p:nvSpPr>
        <p:spPr>
          <a:xfrm rot="18900000">
            <a:off x="258651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39" name="Shape 936"/>
          <p:cNvSpPr/>
          <p:nvPr/>
        </p:nvSpPr>
        <p:spPr>
          <a:xfrm rot="18900000">
            <a:off x="3610897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0" name="Shape 937"/>
          <p:cNvSpPr/>
          <p:nvPr/>
        </p:nvSpPr>
        <p:spPr>
          <a:xfrm rot="18900000">
            <a:off x="152438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1" name="Shape 938"/>
          <p:cNvSpPr/>
          <p:nvPr/>
        </p:nvSpPr>
        <p:spPr>
          <a:xfrm rot="18900000">
            <a:off x="3260449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2" name="Shape 939"/>
          <p:cNvSpPr/>
          <p:nvPr/>
        </p:nvSpPr>
        <p:spPr>
          <a:xfrm rot="18900000">
            <a:off x="2737473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3" name="Shape 940"/>
          <p:cNvSpPr/>
          <p:nvPr/>
        </p:nvSpPr>
        <p:spPr>
          <a:xfrm rot="18900000">
            <a:off x="144351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4" name="Shape 941"/>
          <p:cNvSpPr/>
          <p:nvPr/>
        </p:nvSpPr>
        <p:spPr>
          <a:xfrm rot="18900000">
            <a:off x="1853265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5" name="Shape 942"/>
          <p:cNvSpPr/>
          <p:nvPr/>
        </p:nvSpPr>
        <p:spPr>
          <a:xfrm rot="18900000">
            <a:off x="1982661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6" name="Shape 943"/>
          <p:cNvSpPr/>
          <p:nvPr/>
        </p:nvSpPr>
        <p:spPr>
          <a:xfrm rot="18900000">
            <a:off x="2435549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7" name="Shape 944"/>
          <p:cNvSpPr/>
          <p:nvPr/>
        </p:nvSpPr>
        <p:spPr>
          <a:xfrm rot="18900000">
            <a:off x="3583940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8" name="Shape 945"/>
          <p:cNvSpPr/>
          <p:nvPr/>
        </p:nvSpPr>
        <p:spPr>
          <a:xfrm rot="18900000">
            <a:off x="2586510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49" name="Shape 946"/>
          <p:cNvSpPr/>
          <p:nvPr/>
        </p:nvSpPr>
        <p:spPr>
          <a:xfrm rot="18900000">
            <a:off x="1982661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0" name="Shape 947"/>
          <p:cNvSpPr/>
          <p:nvPr/>
        </p:nvSpPr>
        <p:spPr>
          <a:xfrm rot="18900000">
            <a:off x="818095" y="30879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1" name="Shape 948"/>
          <p:cNvSpPr/>
          <p:nvPr/>
        </p:nvSpPr>
        <p:spPr>
          <a:xfrm rot="18900000">
            <a:off x="190718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2" name="Shape 949"/>
          <p:cNvSpPr/>
          <p:nvPr/>
        </p:nvSpPr>
        <p:spPr>
          <a:xfrm rot="18900000">
            <a:off x="2246845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3" name="Shape 950"/>
          <p:cNvSpPr/>
          <p:nvPr/>
        </p:nvSpPr>
        <p:spPr>
          <a:xfrm rot="18900000">
            <a:off x="2440939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4" name="Shape 951"/>
          <p:cNvSpPr/>
          <p:nvPr/>
        </p:nvSpPr>
        <p:spPr>
          <a:xfrm rot="18900000">
            <a:off x="925927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5" name="Shape 952"/>
          <p:cNvSpPr/>
          <p:nvPr/>
        </p:nvSpPr>
        <p:spPr>
          <a:xfrm rot="18900000">
            <a:off x="2155189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6" name="Shape 953"/>
          <p:cNvSpPr/>
          <p:nvPr/>
        </p:nvSpPr>
        <p:spPr>
          <a:xfrm rot="18900000">
            <a:off x="618610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7" name="Shape 954"/>
          <p:cNvSpPr/>
          <p:nvPr/>
        </p:nvSpPr>
        <p:spPr>
          <a:xfrm rot="18900000">
            <a:off x="3217317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8" name="Shape 955"/>
          <p:cNvSpPr/>
          <p:nvPr/>
        </p:nvSpPr>
        <p:spPr>
          <a:xfrm rot="18900000">
            <a:off x="1454294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59" name="Shape 956"/>
          <p:cNvSpPr/>
          <p:nvPr/>
        </p:nvSpPr>
        <p:spPr>
          <a:xfrm rot="18900000">
            <a:off x="2015010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0" name="Shape 957"/>
          <p:cNvSpPr/>
          <p:nvPr/>
        </p:nvSpPr>
        <p:spPr>
          <a:xfrm rot="18900000">
            <a:off x="650960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1" name="Shape 958"/>
          <p:cNvSpPr/>
          <p:nvPr/>
        </p:nvSpPr>
        <p:spPr>
          <a:xfrm rot="18900000">
            <a:off x="1335682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2" name="Shape 959"/>
          <p:cNvSpPr/>
          <p:nvPr/>
        </p:nvSpPr>
        <p:spPr>
          <a:xfrm rot="18900000">
            <a:off x="2403200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3" name="Shape 960"/>
          <p:cNvSpPr/>
          <p:nvPr/>
        </p:nvSpPr>
        <p:spPr>
          <a:xfrm rot="18900000">
            <a:off x="2861478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4" name="Shape 961"/>
          <p:cNvSpPr/>
          <p:nvPr/>
        </p:nvSpPr>
        <p:spPr>
          <a:xfrm rot="18900000">
            <a:off x="586261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5" name="Shape 962"/>
          <p:cNvSpPr/>
          <p:nvPr/>
        </p:nvSpPr>
        <p:spPr>
          <a:xfrm rot="18900000">
            <a:off x="1071497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6" name="Shape 963"/>
          <p:cNvSpPr/>
          <p:nvPr/>
        </p:nvSpPr>
        <p:spPr>
          <a:xfrm rot="18900000">
            <a:off x="2246845" y="33143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7" name="Shape 964"/>
          <p:cNvSpPr/>
          <p:nvPr/>
        </p:nvSpPr>
        <p:spPr>
          <a:xfrm rot="18900000">
            <a:off x="1621432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8" name="Shape 965"/>
          <p:cNvSpPr/>
          <p:nvPr/>
        </p:nvSpPr>
        <p:spPr>
          <a:xfrm rot="18900000">
            <a:off x="176160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69" name="Shape 966"/>
          <p:cNvSpPr/>
          <p:nvPr/>
        </p:nvSpPr>
        <p:spPr>
          <a:xfrm rot="18900000">
            <a:off x="737223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0" name="Shape 967"/>
          <p:cNvSpPr/>
          <p:nvPr/>
        </p:nvSpPr>
        <p:spPr>
          <a:xfrm rot="18900000">
            <a:off x="1632213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1" name="Shape 968"/>
          <p:cNvSpPr/>
          <p:nvPr/>
        </p:nvSpPr>
        <p:spPr>
          <a:xfrm rot="18900000">
            <a:off x="2171364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2" name="Shape 969"/>
          <p:cNvSpPr/>
          <p:nvPr/>
        </p:nvSpPr>
        <p:spPr>
          <a:xfrm rot="18900000">
            <a:off x="2915392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3" name="Shape 970"/>
          <p:cNvSpPr/>
          <p:nvPr/>
        </p:nvSpPr>
        <p:spPr>
          <a:xfrm rot="18900000">
            <a:off x="2785997" y="298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4" name="Shape 971"/>
          <p:cNvSpPr/>
          <p:nvPr/>
        </p:nvSpPr>
        <p:spPr>
          <a:xfrm rot="18900000">
            <a:off x="294235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5" name="Shape 972"/>
          <p:cNvSpPr/>
          <p:nvPr/>
        </p:nvSpPr>
        <p:spPr>
          <a:xfrm rot="18900000">
            <a:off x="209588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6" name="Shape 973"/>
          <p:cNvSpPr/>
          <p:nvPr/>
        </p:nvSpPr>
        <p:spPr>
          <a:xfrm rot="18900000">
            <a:off x="266738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7" name="Shape 974"/>
          <p:cNvSpPr/>
          <p:nvPr/>
        </p:nvSpPr>
        <p:spPr>
          <a:xfrm rot="18900000">
            <a:off x="185865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8" name="Shape 975"/>
          <p:cNvSpPr/>
          <p:nvPr/>
        </p:nvSpPr>
        <p:spPr>
          <a:xfrm rot="18900000">
            <a:off x="162143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79" name="Shape 976"/>
          <p:cNvSpPr/>
          <p:nvPr/>
        </p:nvSpPr>
        <p:spPr>
          <a:xfrm rot="18900000">
            <a:off x="1788567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0" name="Shape 977"/>
          <p:cNvSpPr/>
          <p:nvPr/>
        </p:nvSpPr>
        <p:spPr>
          <a:xfrm rot="18900000">
            <a:off x="1093063" y="237085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1" name="Shape 978"/>
          <p:cNvSpPr/>
          <p:nvPr/>
        </p:nvSpPr>
        <p:spPr>
          <a:xfrm rot="18900000">
            <a:off x="1292549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2" name="Shape 979"/>
          <p:cNvSpPr/>
          <p:nvPr/>
        </p:nvSpPr>
        <p:spPr>
          <a:xfrm rot="18900000">
            <a:off x="3610897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3" name="Shape 980"/>
          <p:cNvSpPr/>
          <p:nvPr/>
        </p:nvSpPr>
        <p:spPr>
          <a:xfrm rot="18900000">
            <a:off x="3492286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4" name="Shape 981"/>
          <p:cNvSpPr/>
          <p:nvPr/>
        </p:nvSpPr>
        <p:spPr>
          <a:xfrm rot="18900000">
            <a:off x="3244276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5" name="Shape 982"/>
          <p:cNvSpPr/>
          <p:nvPr/>
        </p:nvSpPr>
        <p:spPr>
          <a:xfrm rot="18900000">
            <a:off x="3308972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6" name="Shape 983"/>
          <p:cNvSpPr/>
          <p:nvPr/>
        </p:nvSpPr>
        <p:spPr>
          <a:xfrm rot="18900000">
            <a:off x="2942351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7" name="Shape 984"/>
          <p:cNvSpPr/>
          <p:nvPr/>
        </p:nvSpPr>
        <p:spPr>
          <a:xfrm rot="18900000">
            <a:off x="2705124" y="196109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8" name="Shape 985"/>
          <p:cNvSpPr/>
          <p:nvPr/>
        </p:nvSpPr>
        <p:spPr>
          <a:xfrm rot="18900000">
            <a:off x="1260200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89" name="Shape 986"/>
          <p:cNvSpPr/>
          <p:nvPr/>
        </p:nvSpPr>
        <p:spPr>
          <a:xfrm rot="18900000">
            <a:off x="2257629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0" name="Shape 987"/>
          <p:cNvSpPr/>
          <p:nvPr/>
        </p:nvSpPr>
        <p:spPr>
          <a:xfrm rot="18900000">
            <a:off x="3104095" y="26458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1" name="Shape 988"/>
          <p:cNvSpPr/>
          <p:nvPr/>
        </p:nvSpPr>
        <p:spPr>
          <a:xfrm rot="18900000">
            <a:off x="2661991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2" name="Shape 989"/>
          <p:cNvSpPr/>
          <p:nvPr/>
        </p:nvSpPr>
        <p:spPr>
          <a:xfrm rot="18900000">
            <a:off x="3389846" y="2629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3" name="Shape 990"/>
          <p:cNvSpPr/>
          <p:nvPr/>
        </p:nvSpPr>
        <p:spPr>
          <a:xfrm rot="18900000">
            <a:off x="3837342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4" name="Shape 991"/>
          <p:cNvSpPr/>
          <p:nvPr/>
        </p:nvSpPr>
        <p:spPr>
          <a:xfrm rot="18900000">
            <a:off x="3190359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5" name="Shape 992"/>
          <p:cNvSpPr/>
          <p:nvPr/>
        </p:nvSpPr>
        <p:spPr>
          <a:xfrm rot="18900000">
            <a:off x="2279194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6" name="Shape 993"/>
          <p:cNvSpPr/>
          <p:nvPr/>
        </p:nvSpPr>
        <p:spPr>
          <a:xfrm rot="18900000">
            <a:off x="1788567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7" name="Shape 994"/>
          <p:cNvSpPr/>
          <p:nvPr/>
        </p:nvSpPr>
        <p:spPr>
          <a:xfrm rot="18900000">
            <a:off x="2942351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8" name="Shape 995"/>
          <p:cNvSpPr/>
          <p:nvPr/>
        </p:nvSpPr>
        <p:spPr>
          <a:xfrm rot="18900000">
            <a:off x="238163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99" name="Shape 996"/>
          <p:cNvSpPr/>
          <p:nvPr/>
        </p:nvSpPr>
        <p:spPr>
          <a:xfrm rot="18900000">
            <a:off x="1939530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00" name="Shape 997"/>
          <p:cNvSpPr/>
          <p:nvPr/>
        </p:nvSpPr>
        <p:spPr>
          <a:xfrm flipV="1">
            <a:off x="495483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03" name="Group 1000"/>
          <p:cNvGrpSpPr/>
          <p:nvPr/>
        </p:nvGrpSpPr>
        <p:grpSpPr>
          <a:xfrm>
            <a:off x="4237036" y="2236788"/>
            <a:ext cx="1711897" cy="484190"/>
            <a:chOff x="0" y="0"/>
            <a:chExt cx="1711895" cy="484189"/>
          </a:xfrm>
        </p:grpSpPr>
        <p:sp>
          <p:nvSpPr>
            <p:cNvPr id="1001" name="Shape 998"/>
            <p:cNvSpPr/>
            <p:nvPr/>
          </p:nvSpPr>
          <p:spPr>
            <a:xfrm>
              <a:off x="0" y="-1"/>
              <a:ext cx="1711895" cy="4841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02" name="Shape 999"/>
            <p:cNvSpPr txBox="1"/>
            <p:nvPr/>
          </p:nvSpPr>
          <p:spPr>
            <a:xfrm>
              <a:off x="-1" y="107474"/>
              <a:ext cx="159085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Mapping Function</a:t>
              </a:r>
            </a:p>
          </p:txBody>
        </p:sp>
      </p:grpSp>
      <p:pic>
        <p:nvPicPr>
          <p:cNvPr id="1004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7" cy="222044"/>
          </a:xfrm>
          <a:prstGeom prst="rect">
            <a:avLst/>
          </a:prstGeom>
          <a:ln w="12700">
            <a:miter lim="400000"/>
          </a:ln>
        </p:spPr>
      </p:pic>
      <p:sp>
        <p:nvSpPr>
          <p:cNvPr id="1005" name="Shape 1002"/>
          <p:cNvSpPr txBox="1"/>
          <p:nvPr/>
        </p:nvSpPr>
        <p:spPr>
          <a:xfrm>
            <a:off x="1295400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grpSp>
        <p:nvGrpSpPr>
          <p:cNvPr id="1008" name="Group 1005"/>
          <p:cNvGrpSpPr/>
          <p:nvPr/>
        </p:nvGrpSpPr>
        <p:grpSpPr>
          <a:xfrm>
            <a:off x="64161" y="1070214"/>
            <a:ext cx="403618" cy="381362"/>
            <a:chOff x="0" y="0"/>
            <a:chExt cx="403616" cy="381361"/>
          </a:xfrm>
        </p:grpSpPr>
        <p:sp>
          <p:nvSpPr>
            <p:cNvPr id="1006" name="Shape 100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007" name="Shape 100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09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sp>
        <p:nvSpPr>
          <p:cNvPr id="1013" name="Shape 1010"/>
          <p:cNvSpPr/>
          <p:nvPr/>
        </p:nvSpPr>
        <p:spPr>
          <a:xfrm flipV="1">
            <a:off x="228600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16" name="Group 1013"/>
          <p:cNvGrpSpPr/>
          <p:nvPr/>
        </p:nvGrpSpPr>
        <p:grpSpPr>
          <a:xfrm>
            <a:off x="3975737" y="4291646"/>
            <a:ext cx="403617" cy="381362"/>
            <a:chOff x="0" y="0"/>
            <a:chExt cx="403616" cy="381361"/>
          </a:xfrm>
        </p:grpSpPr>
        <p:sp>
          <p:nvSpPr>
            <p:cNvPr id="1014" name="Shape 1011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015" name="Shape 1012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019" name="Group 1016"/>
          <p:cNvGrpSpPr/>
          <p:nvPr/>
        </p:nvGrpSpPr>
        <p:grpSpPr>
          <a:xfrm>
            <a:off x="64161" y="1070214"/>
            <a:ext cx="403618" cy="381362"/>
            <a:chOff x="0" y="0"/>
            <a:chExt cx="403616" cy="381361"/>
          </a:xfrm>
        </p:grpSpPr>
        <p:sp>
          <p:nvSpPr>
            <p:cNvPr id="1017" name="Shape 1014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018" name="Shape 1015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020" name="Shape 1017"/>
          <p:cNvSpPr/>
          <p:nvPr/>
        </p:nvSpPr>
        <p:spPr>
          <a:xfrm rot="18900000">
            <a:off x="97984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1" name="Shape 1018"/>
          <p:cNvSpPr/>
          <p:nvPr/>
        </p:nvSpPr>
        <p:spPr>
          <a:xfrm rot="18900000">
            <a:off x="117932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2" name="Shape 1019"/>
          <p:cNvSpPr/>
          <p:nvPr/>
        </p:nvSpPr>
        <p:spPr>
          <a:xfrm rot="18900000">
            <a:off x="2564944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3" name="Shape 1020"/>
          <p:cNvSpPr/>
          <p:nvPr/>
        </p:nvSpPr>
        <p:spPr>
          <a:xfrm rot="18900000">
            <a:off x="942101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4" name="Shape 1021"/>
          <p:cNvSpPr/>
          <p:nvPr/>
        </p:nvSpPr>
        <p:spPr>
          <a:xfrm rot="18900000">
            <a:off x="383734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5" name="Shape 1022"/>
          <p:cNvSpPr/>
          <p:nvPr/>
        </p:nvSpPr>
        <p:spPr>
          <a:xfrm rot="18900000">
            <a:off x="117932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6" name="Shape 1023"/>
          <p:cNvSpPr/>
          <p:nvPr/>
        </p:nvSpPr>
        <p:spPr>
          <a:xfrm rot="18900000">
            <a:off x="152438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7" name="Shape 1024"/>
          <p:cNvSpPr/>
          <p:nvPr/>
        </p:nvSpPr>
        <p:spPr>
          <a:xfrm rot="18900000">
            <a:off x="258651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8" name="Shape 1025"/>
          <p:cNvSpPr/>
          <p:nvPr/>
        </p:nvSpPr>
        <p:spPr>
          <a:xfrm rot="18900000">
            <a:off x="3610897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29" name="Shape 1026"/>
          <p:cNvSpPr/>
          <p:nvPr/>
        </p:nvSpPr>
        <p:spPr>
          <a:xfrm rot="18900000">
            <a:off x="152438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0" name="Shape 1027"/>
          <p:cNvSpPr/>
          <p:nvPr/>
        </p:nvSpPr>
        <p:spPr>
          <a:xfrm rot="18900000">
            <a:off x="3260449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1" name="Shape 1028"/>
          <p:cNvSpPr/>
          <p:nvPr/>
        </p:nvSpPr>
        <p:spPr>
          <a:xfrm rot="18900000">
            <a:off x="2737473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2" name="Shape 1029"/>
          <p:cNvSpPr/>
          <p:nvPr/>
        </p:nvSpPr>
        <p:spPr>
          <a:xfrm rot="18900000">
            <a:off x="144351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3" name="Shape 1030"/>
          <p:cNvSpPr/>
          <p:nvPr/>
        </p:nvSpPr>
        <p:spPr>
          <a:xfrm rot="18900000">
            <a:off x="1853265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4" name="Shape 1031"/>
          <p:cNvSpPr/>
          <p:nvPr/>
        </p:nvSpPr>
        <p:spPr>
          <a:xfrm rot="18900000">
            <a:off x="1982661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5" name="Shape 1032"/>
          <p:cNvSpPr/>
          <p:nvPr/>
        </p:nvSpPr>
        <p:spPr>
          <a:xfrm rot="18900000">
            <a:off x="2435549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6" name="Shape 1033"/>
          <p:cNvSpPr/>
          <p:nvPr/>
        </p:nvSpPr>
        <p:spPr>
          <a:xfrm rot="18900000">
            <a:off x="3583940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7" name="Shape 1034"/>
          <p:cNvSpPr/>
          <p:nvPr/>
        </p:nvSpPr>
        <p:spPr>
          <a:xfrm rot="18900000">
            <a:off x="2586510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8" name="Shape 1035"/>
          <p:cNvSpPr/>
          <p:nvPr/>
        </p:nvSpPr>
        <p:spPr>
          <a:xfrm rot="18900000">
            <a:off x="1982661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39" name="Shape 1036"/>
          <p:cNvSpPr/>
          <p:nvPr/>
        </p:nvSpPr>
        <p:spPr>
          <a:xfrm rot="18900000">
            <a:off x="818095" y="30879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0" name="Shape 1037"/>
          <p:cNvSpPr/>
          <p:nvPr/>
        </p:nvSpPr>
        <p:spPr>
          <a:xfrm rot="18900000">
            <a:off x="190718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1" name="Shape 1038"/>
          <p:cNvSpPr/>
          <p:nvPr/>
        </p:nvSpPr>
        <p:spPr>
          <a:xfrm rot="18900000">
            <a:off x="2246845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2" name="Shape 1039"/>
          <p:cNvSpPr/>
          <p:nvPr/>
        </p:nvSpPr>
        <p:spPr>
          <a:xfrm rot="18900000">
            <a:off x="2440939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3" name="Shape 1040"/>
          <p:cNvSpPr/>
          <p:nvPr/>
        </p:nvSpPr>
        <p:spPr>
          <a:xfrm rot="18900000">
            <a:off x="925927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4" name="Shape 1041"/>
          <p:cNvSpPr/>
          <p:nvPr/>
        </p:nvSpPr>
        <p:spPr>
          <a:xfrm rot="18900000">
            <a:off x="2155189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5" name="Shape 1042"/>
          <p:cNvSpPr/>
          <p:nvPr/>
        </p:nvSpPr>
        <p:spPr>
          <a:xfrm rot="18900000">
            <a:off x="618610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6" name="Shape 1043"/>
          <p:cNvSpPr/>
          <p:nvPr/>
        </p:nvSpPr>
        <p:spPr>
          <a:xfrm rot="18900000">
            <a:off x="3217317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7" name="Shape 1044"/>
          <p:cNvSpPr/>
          <p:nvPr/>
        </p:nvSpPr>
        <p:spPr>
          <a:xfrm rot="18900000">
            <a:off x="1454294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8" name="Shape 1045"/>
          <p:cNvSpPr/>
          <p:nvPr/>
        </p:nvSpPr>
        <p:spPr>
          <a:xfrm rot="18900000">
            <a:off x="2015010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49" name="Shape 1046"/>
          <p:cNvSpPr/>
          <p:nvPr/>
        </p:nvSpPr>
        <p:spPr>
          <a:xfrm rot="18900000">
            <a:off x="650960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0" name="Shape 1047"/>
          <p:cNvSpPr/>
          <p:nvPr/>
        </p:nvSpPr>
        <p:spPr>
          <a:xfrm rot="18900000">
            <a:off x="1335682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1" name="Shape 1048"/>
          <p:cNvSpPr/>
          <p:nvPr/>
        </p:nvSpPr>
        <p:spPr>
          <a:xfrm rot="18900000">
            <a:off x="2403200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2" name="Shape 1049"/>
          <p:cNvSpPr/>
          <p:nvPr/>
        </p:nvSpPr>
        <p:spPr>
          <a:xfrm rot="18900000">
            <a:off x="2861478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3" name="Shape 1050"/>
          <p:cNvSpPr/>
          <p:nvPr/>
        </p:nvSpPr>
        <p:spPr>
          <a:xfrm rot="18900000">
            <a:off x="586261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4" name="Shape 1051"/>
          <p:cNvSpPr/>
          <p:nvPr/>
        </p:nvSpPr>
        <p:spPr>
          <a:xfrm rot="18900000">
            <a:off x="1071497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5" name="Shape 1052"/>
          <p:cNvSpPr/>
          <p:nvPr/>
        </p:nvSpPr>
        <p:spPr>
          <a:xfrm rot="18900000">
            <a:off x="2246845" y="33143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6" name="Shape 1053"/>
          <p:cNvSpPr/>
          <p:nvPr/>
        </p:nvSpPr>
        <p:spPr>
          <a:xfrm rot="18900000">
            <a:off x="1621432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7" name="Shape 1054"/>
          <p:cNvSpPr/>
          <p:nvPr/>
        </p:nvSpPr>
        <p:spPr>
          <a:xfrm rot="18900000">
            <a:off x="176160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8" name="Shape 1055"/>
          <p:cNvSpPr/>
          <p:nvPr/>
        </p:nvSpPr>
        <p:spPr>
          <a:xfrm rot="18900000">
            <a:off x="737223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59" name="Shape 1056"/>
          <p:cNvSpPr/>
          <p:nvPr/>
        </p:nvSpPr>
        <p:spPr>
          <a:xfrm rot="18900000">
            <a:off x="1632213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0" name="Shape 1057"/>
          <p:cNvSpPr/>
          <p:nvPr/>
        </p:nvSpPr>
        <p:spPr>
          <a:xfrm rot="18900000">
            <a:off x="2171364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1" name="Shape 1058"/>
          <p:cNvSpPr/>
          <p:nvPr/>
        </p:nvSpPr>
        <p:spPr>
          <a:xfrm rot="18900000">
            <a:off x="2915392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2" name="Shape 1059"/>
          <p:cNvSpPr/>
          <p:nvPr/>
        </p:nvSpPr>
        <p:spPr>
          <a:xfrm rot="18900000">
            <a:off x="2785997" y="298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3" name="Shape 1060"/>
          <p:cNvSpPr/>
          <p:nvPr/>
        </p:nvSpPr>
        <p:spPr>
          <a:xfrm rot="18900000">
            <a:off x="294235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4" name="Shape 1061"/>
          <p:cNvSpPr/>
          <p:nvPr/>
        </p:nvSpPr>
        <p:spPr>
          <a:xfrm rot="18900000">
            <a:off x="209588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5" name="Shape 1062"/>
          <p:cNvSpPr/>
          <p:nvPr/>
        </p:nvSpPr>
        <p:spPr>
          <a:xfrm rot="18900000">
            <a:off x="266738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6" name="Shape 1063"/>
          <p:cNvSpPr/>
          <p:nvPr/>
        </p:nvSpPr>
        <p:spPr>
          <a:xfrm rot="18900000">
            <a:off x="185865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7" name="Shape 1064"/>
          <p:cNvSpPr/>
          <p:nvPr/>
        </p:nvSpPr>
        <p:spPr>
          <a:xfrm rot="18900000">
            <a:off x="162143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8" name="Shape 1065"/>
          <p:cNvSpPr/>
          <p:nvPr/>
        </p:nvSpPr>
        <p:spPr>
          <a:xfrm rot="18900000">
            <a:off x="1788567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69" name="Shape 1066"/>
          <p:cNvSpPr/>
          <p:nvPr/>
        </p:nvSpPr>
        <p:spPr>
          <a:xfrm rot="18900000">
            <a:off x="1093063" y="237085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0" name="Shape 1067"/>
          <p:cNvSpPr/>
          <p:nvPr/>
        </p:nvSpPr>
        <p:spPr>
          <a:xfrm rot="18900000">
            <a:off x="1292549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1" name="Shape 1068"/>
          <p:cNvSpPr/>
          <p:nvPr/>
        </p:nvSpPr>
        <p:spPr>
          <a:xfrm rot="18900000">
            <a:off x="3610897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2" name="Shape 1069"/>
          <p:cNvSpPr/>
          <p:nvPr/>
        </p:nvSpPr>
        <p:spPr>
          <a:xfrm rot="18900000">
            <a:off x="3492286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3" name="Shape 1070"/>
          <p:cNvSpPr/>
          <p:nvPr/>
        </p:nvSpPr>
        <p:spPr>
          <a:xfrm rot="18900000">
            <a:off x="3244276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4" name="Shape 1071"/>
          <p:cNvSpPr/>
          <p:nvPr/>
        </p:nvSpPr>
        <p:spPr>
          <a:xfrm rot="18900000">
            <a:off x="3308972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5" name="Shape 1072"/>
          <p:cNvSpPr/>
          <p:nvPr/>
        </p:nvSpPr>
        <p:spPr>
          <a:xfrm rot="18900000">
            <a:off x="2942351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6" name="Shape 1073"/>
          <p:cNvSpPr/>
          <p:nvPr/>
        </p:nvSpPr>
        <p:spPr>
          <a:xfrm rot="18900000">
            <a:off x="2705124" y="196109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7" name="Shape 1074"/>
          <p:cNvSpPr/>
          <p:nvPr/>
        </p:nvSpPr>
        <p:spPr>
          <a:xfrm rot="18900000">
            <a:off x="1260200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8" name="Shape 1075"/>
          <p:cNvSpPr/>
          <p:nvPr/>
        </p:nvSpPr>
        <p:spPr>
          <a:xfrm rot="18900000">
            <a:off x="2257629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79" name="Shape 1076"/>
          <p:cNvSpPr/>
          <p:nvPr/>
        </p:nvSpPr>
        <p:spPr>
          <a:xfrm rot="18900000">
            <a:off x="3104095" y="26458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0" name="Shape 1077"/>
          <p:cNvSpPr/>
          <p:nvPr/>
        </p:nvSpPr>
        <p:spPr>
          <a:xfrm rot="18900000">
            <a:off x="2661991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1" name="Shape 1078"/>
          <p:cNvSpPr/>
          <p:nvPr/>
        </p:nvSpPr>
        <p:spPr>
          <a:xfrm rot="18900000">
            <a:off x="3389846" y="2629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2" name="Shape 1079"/>
          <p:cNvSpPr/>
          <p:nvPr/>
        </p:nvSpPr>
        <p:spPr>
          <a:xfrm rot="18900000">
            <a:off x="3837342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3" name="Shape 1080"/>
          <p:cNvSpPr/>
          <p:nvPr/>
        </p:nvSpPr>
        <p:spPr>
          <a:xfrm rot="18900000">
            <a:off x="3190359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4" name="Shape 1081"/>
          <p:cNvSpPr/>
          <p:nvPr/>
        </p:nvSpPr>
        <p:spPr>
          <a:xfrm rot="18900000">
            <a:off x="2279194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5" name="Shape 1082"/>
          <p:cNvSpPr/>
          <p:nvPr/>
        </p:nvSpPr>
        <p:spPr>
          <a:xfrm rot="18900000">
            <a:off x="1788567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6" name="Shape 1083"/>
          <p:cNvSpPr/>
          <p:nvPr/>
        </p:nvSpPr>
        <p:spPr>
          <a:xfrm rot="18900000">
            <a:off x="2942351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7" name="Shape 1084"/>
          <p:cNvSpPr/>
          <p:nvPr/>
        </p:nvSpPr>
        <p:spPr>
          <a:xfrm rot="18900000">
            <a:off x="238163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8" name="Shape 1085"/>
          <p:cNvSpPr/>
          <p:nvPr/>
        </p:nvSpPr>
        <p:spPr>
          <a:xfrm rot="18900000">
            <a:off x="1939530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089" name="Shape 1086"/>
          <p:cNvSpPr/>
          <p:nvPr/>
        </p:nvSpPr>
        <p:spPr>
          <a:xfrm flipV="1">
            <a:off x="495483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0" name="Shape 1087"/>
          <p:cNvSpPr/>
          <p:nvPr/>
        </p:nvSpPr>
        <p:spPr>
          <a:xfrm flipH="1">
            <a:off x="5464680" y="2911416"/>
            <a:ext cx="913477" cy="150423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1" name="Shape 1088"/>
          <p:cNvSpPr/>
          <p:nvPr/>
        </p:nvSpPr>
        <p:spPr>
          <a:xfrm>
            <a:off x="6385859" y="2916806"/>
            <a:ext cx="2299863" cy="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2" name="Shape 1089"/>
          <p:cNvSpPr/>
          <p:nvPr/>
        </p:nvSpPr>
        <p:spPr>
          <a:xfrm flipV="1">
            <a:off x="6378156" y="1183436"/>
            <a:ext cx="3081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95" name="Group 1092"/>
          <p:cNvGrpSpPr/>
          <p:nvPr/>
        </p:nvGrpSpPr>
        <p:grpSpPr>
          <a:xfrm>
            <a:off x="5037294" y="4429673"/>
            <a:ext cx="403617" cy="381362"/>
            <a:chOff x="0" y="0"/>
            <a:chExt cx="403616" cy="381361"/>
          </a:xfrm>
        </p:grpSpPr>
        <p:sp>
          <p:nvSpPr>
            <p:cNvPr id="1093" name="Shape 1090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094" name="Shape 1091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098" name="Group 1095"/>
          <p:cNvGrpSpPr/>
          <p:nvPr/>
        </p:nvGrpSpPr>
        <p:grpSpPr>
          <a:xfrm>
            <a:off x="8688036" y="2943763"/>
            <a:ext cx="403617" cy="381362"/>
            <a:chOff x="0" y="0"/>
            <a:chExt cx="403616" cy="381361"/>
          </a:xfrm>
        </p:grpSpPr>
        <p:sp>
          <p:nvSpPr>
            <p:cNvPr id="1096" name="Shape 109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097" name="Shape 109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101" name="Group 1098"/>
          <p:cNvGrpSpPr/>
          <p:nvPr/>
        </p:nvGrpSpPr>
        <p:grpSpPr>
          <a:xfrm>
            <a:off x="5952224" y="800638"/>
            <a:ext cx="403618" cy="381364"/>
            <a:chOff x="-1" y="0"/>
            <a:chExt cx="403617" cy="381362"/>
          </a:xfrm>
        </p:grpSpPr>
        <p:sp>
          <p:nvSpPr>
            <p:cNvPr id="1099" name="Shape 1096"/>
            <p:cNvSpPr/>
            <p:nvPr/>
          </p:nvSpPr>
          <p:spPr>
            <a:xfrm>
              <a:off x="-2" y="-1"/>
              <a:ext cx="403618" cy="38136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100" name="Shape 1097"/>
            <p:cNvSpPr txBox="1"/>
            <p:nvPr/>
          </p:nvSpPr>
          <p:spPr>
            <a:xfrm>
              <a:off x="-2" y="24311"/>
              <a:ext cx="40361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102" name="Shape 1099"/>
          <p:cNvSpPr/>
          <p:nvPr/>
        </p:nvSpPr>
        <p:spPr>
          <a:xfrm rot="18900000">
            <a:off x="7271732" y="16322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3" name="Shape 1100"/>
          <p:cNvSpPr/>
          <p:nvPr/>
        </p:nvSpPr>
        <p:spPr>
          <a:xfrm rot="18900000">
            <a:off x="7503566" y="1767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4" name="Shape 1101"/>
          <p:cNvSpPr/>
          <p:nvPr/>
        </p:nvSpPr>
        <p:spPr>
          <a:xfrm rot="18900000">
            <a:off x="7471219" y="15567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5" name="Shape 1102"/>
          <p:cNvSpPr/>
          <p:nvPr/>
        </p:nvSpPr>
        <p:spPr>
          <a:xfrm rot="18900000">
            <a:off x="7703053" y="15836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6" name="Shape 1103"/>
          <p:cNvSpPr/>
          <p:nvPr/>
        </p:nvSpPr>
        <p:spPr>
          <a:xfrm rot="18900000">
            <a:off x="7783927" y="17993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7" name="Shape 1104"/>
          <p:cNvSpPr/>
          <p:nvPr/>
        </p:nvSpPr>
        <p:spPr>
          <a:xfrm rot="18900000">
            <a:off x="8045415" y="17184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8" name="Shape 1105"/>
          <p:cNvSpPr/>
          <p:nvPr/>
        </p:nvSpPr>
        <p:spPr>
          <a:xfrm rot="18900000">
            <a:off x="8026544" y="1928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09" name="Shape 1106"/>
          <p:cNvSpPr/>
          <p:nvPr/>
        </p:nvSpPr>
        <p:spPr>
          <a:xfrm rot="18900000">
            <a:off x="785131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0" name="Shape 1107"/>
          <p:cNvSpPr/>
          <p:nvPr/>
        </p:nvSpPr>
        <p:spPr>
          <a:xfrm rot="18900000">
            <a:off x="7624875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1" name="Shape 1108"/>
          <p:cNvSpPr/>
          <p:nvPr/>
        </p:nvSpPr>
        <p:spPr>
          <a:xfrm rot="18900000">
            <a:off x="7293299" y="184787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2" name="Shape 1109"/>
          <p:cNvSpPr/>
          <p:nvPr/>
        </p:nvSpPr>
        <p:spPr>
          <a:xfrm rot="18900000">
            <a:off x="7382257" y="2079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3" name="Shape 1110"/>
          <p:cNvSpPr/>
          <p:nvPr/>
        </p:nvSpPr>
        <p:spPr>
          <a:xfrm rot="18900000">
            <a:off x="7239383" y="140038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4" name="Shape 1111"/>
          <p:cNvSpPr/>
          <p:nvPr/>
        </p:nvSpPr>
        <p:spPr>
          <a:xfrm rot="18900000">
            <a:off x="7552091" y="13329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5" name="Shape 1112"/>
          <p:cNvSpPr/>
          <p:nvPr/>
        </p:nvSpPr>
        <p:spPr>
          <a:xfrm rot="18900000">
            <a:off x="7818972" y="1368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6" name="Shape 1113"/>
          <p:cNvSpPr/>
          <p:nvPr/>
        </p:nvSpPr>
        <p:spPr>
          <a:xfrm rot="18900000">
            <a:off x="7967236" y="15351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7" name="Shape 1114"/>
          <p:cNvSpPr/>
          <p:nvPr/>
        </p:nvSpPr>
        <p:spPr>
          <a:xfrm rot="18900000">
            <a:off x="7023723" y="159986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8" name="Shape 1115"/>
          <p:cNvSpPr/>
          <p:nvPr/>
        </p:nvSpPr>
        <p:spPr>
          <a:xfrm rot="18900000">
            <a:off x="7007549" y="18640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19" name="Shape 1116"/>
          <p:cNvSpPr/>
          <p:nvPr/>
        </p:nvSpPr>
        <p:spPr>
          <a:xfrm rot="18900000">
            <a:off x="7155815" y="20257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0" name="Shape 1117"/>
          <p:cNvSpPr/>
          <p:nvPr/>
        </p:nvSpPr>
        <p:spPr>
          <a:xfrm rot="18900000">
            <a:off x="6236563" y="365403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1" name="Shape 1118"/>
          <p:cNvSpPr/>
          <p:nvPr/>
        </p:nvSpPr>
        <p:spPr>
          <a:xfrm rot="18900000">
            <a:off x="6479182" y="33305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2" name="Shape 1119"/>
          <p:cNvSpPr/>
          <p:nvPr/>
        </p:nvSpPr>
        <p:spPr>
          <a:xfrm rot="18900000">
            <a:off x="7902540" y="43064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3" name="Shape 1120"/>
          <p:cNvSpPr/>
          <p:nvPr/>
        </p:nvSpPr>
        <p:spPr>
          <a:xfrm rot="18900000">
            <a:off x="6155692" y="39182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4" name="Shape 1121"/>
          <p:cNvSpPr/>
          <p:nvPr/>
        </p:nvSpPr>
        <p:spPr>
          <a:xfrm rot="18900000">
            <a:off x="8474040" y="38643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5" name="Shape 1122"/>
          <p:cNvSpPr/>
          <p:nvPr/>
        </p:nvSpPr>
        <p:spPr>
          <a:xfrm rot="18900000">
            <a:off x="6587011" y="41015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6" name="Shape 1123"/>
          <p:cNvSpPr/>
          <p:nvPr/>
        </p:nvSpPr>
        <p:spPr>
          <a:xfrm rot="18900000">
            <a:off x="6861978" y="41770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7" name="Shape 1124"/>
          <p:cNvSpPr/>
          <p:nvPr/>
        </p:nvSpPr>
        <p:spPr>
          <a:xfrm rot="18900000">
            <a:off x="8948491" y="3799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8" name="Shape 1125"/>
          <p:cNvSpPr/>
          <p:nvPr/>
        </p:nvSpPr>
        <p:spPr>
          <a:xfrm rot="18900000">
            <a:off x="6802672" y="38750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29" name="Shape 1126"/>
          <p:cNvSpPr/>
          <p:nvPr/>
        </p:nvSpPr>
        <p:spPr>
          <a:xfrm rot="18900000">
            <a:off x="8587261" y="41823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0" name="Shape 1127"/>
          <p:cNvSpPr/>
          <p:nvPr/>
        </p:nvSpPr>
        <p:spPr>
          <a:xfrm rot="18900000">
            <a:off x="6845803" y="43711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1" name="Shape 1128"/>
          <p:cNvSpPr/>
          <p:nvPr/>
        </p:nvSpPr>
        <p:spPr>
          <a:xfrm rot="18900000">
            <a:off x="7190861" y="43764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2" name="Shape 1129"/>
          <p:cNvSpPr/>
          <p:nvPr/>
        </p:nvSpPr>
        <p:spPr>
          <a:xfrm rot="18900000">
            <a:off x="7255557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3" name="Shape 1130"/>
          <p:cNvSpPr/>
          <p:nvPr/>
        </p:nvSpPr>
        <p:spPr>
          <a:xfrm rot="18900000">
            <a:off x="6155692" y="34491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4" name="Shape 1131"/>
          <p:cNvSpPr/>
          <p:nvPr/>
        </p:nvSpPr>
        <p:spPr>
          <a:xfrm rot="18900000">
            <a:off x="7077640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5" name="Shape 1132"/>
          <p:cNvSpPr/>
          <p:nvPr/>
        </p:nvSpPr>
        <p:spPr>
          <a:xfrm rot="18900000">
            <a:off x="6182647" y="4247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6" name="Shape 1133"/>
          <p:cNvSpPr/>
          <p:nvPr/>
        </p:nvSpPr>
        <p:spPr>
          <a:xfrm rot="18900000">
            <a:off x="7557482" y="43603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7" name="Shape 1134"/>
          <p:cNvSpPr/>
          <p:nvPr/>
        </p:nvSpPr>
        <p:spPr>
          <a:xfrm rot="18900000">
            <a:off x="5950813" y="36702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8" name="Shape 1135"/>
          <p:cNvSpPr/>
          <p:nvPr/>
        </p:nvSpPr>
        <p:spPr>
          <a:xfrm rot="18900000">
            <a:off x="8619611" y="36863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39" name="Shape 1136"/>
          <p:cNvSpPr/>
          <p:nvPr/>
        </p:nvSpPr>
        <p:spPr>
          <a:xfrm rot="18900000">
            <a:off x="6468397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0" name="Shape 1137"/>
          <p:cNvSpPr/>
          <p:nvPr/>
        </p:nvSpPr>
        <p:spPr>
          <a:xfrm rot="18900000">
            <a:off x="7271732" y="31526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1" name="Shape 1138"/>
          <p:cNvSpPr/>
          <p:nvPr/>
        </p:nvSpPr>
        <p:spPr>
          <a:xfrm rot="18900000">
            <a:off x="5907682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2" name="Shape 1139"/>
          <p:cNvSpPr/>
          <p:nvPr/>
        </p:nvSpPr>
        <p:spPr>
          <a:xfrm rot="18900000">
            <a:off x="6592403" y="34437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3" name="Shape 1140"/>
          <p:cNvSpPr/>
          <p:nvPr/>
        </p:nvSpPr>
        <p:spPr>
          <a:xfrm rot="18900000">
            <a:off x="7848624" y="40907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4" name="Shape 1141"/>
          <p:cNvSpPr/>
          <p:nvPr/>
        </p:nvSpPr>
        <p:spPr>
          <a:xfrm rot="18900000">
            <a:off x="8285336" y="40260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5" name="Shape 1142"/>
          <p:cNvSpPr/>
          <p:nvPr/>
        </p:nvSpPr>
        <p:spPr>
          <a:xfrm rot="18900000">
            <a:off x="7622182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6" name="Shape 1143"/>
          <p:cNvSpPr/>
          <p:nvPr/>
        </p:nvSpPr>
        <p:spPr>
          <a:xfrm rot="18900000">
            <a:off x="6387526" y="43117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7" name="Shape 1144"/>
          <p:cNvSpPr/>
          <p:nvPr/>
        </p:nvSpPr>
        <p:spPr>
          <a:xfrm rot="18900000">
            <a:off x="6942850" y="3540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8" name="Shape 1145"/>
          <p:cNvSpPr/>
          <p:nvPr/>
        </p:nvSpPr>
        <p:spPr>
          <a:xfrm rot="18900000">
            <a:off x="6042469" y="4106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49" name="Shape 1146"/>
          <p:cNvSpPr/>
          <p:nvPr/>
        </p:nvSpPr>
        <p:spPr>
          <a:xfrm rot="18900000">
            <a:off x="6861978" y="32442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0" name="Shape 1147"/>
          <p:cNvSpPr/>
          <p:nvPr/>
        </p:nvSpPr>
        <p:spPr>
          <a:xfrm rot="18900000">
            <a:off x="8161332" y="42956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1" name="Shape 1148"/>
          <p:cNvSpPr/>
          <p:nvPr/>
        </p:nvSpPr>
        <p:spPr>
          <a:xfrm rot="18900000">
            <a:off x="8053502" y="3637857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2" name="Shape 1149"/>
          <p:cNvSpPr/>
          <p:nvPr/>
        </p:nvSpPr>
        <p:spPr>
          <a:xfrm rot="18900000">
            <a:off x="8242204" y="37510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3" name="Shape 1150"/>
          <p:cNvSpPr/>
          <p:nvPr/>
        </p:nvSpPr>
        <p:spPr>
          <a:xfrm rot="18900000">
            <a:off x="6349786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4" name="Shape 1151"/>
          <p:cNvSpPr/>
          <p:nvPr/>
        </p:nvSpPr>
        <p:spPr>
          <a:xfrm rot="18900000">
            <a:off x="6587011" y="43603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5" name="Shape 1152"/>
          <p:cNvSpPr/>
          <p:nvPr/>
        </p:nvSpPr>
        <p:spPr>
          <a:xfrm rot="18900000">
            <a:off x="8867619" y="3982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6" name="Shape 1153"/>
          <p:cNvSpPr/>
          <p:nvPr/>
        </p:nvSpPr>
        <p:spPr>
          <a:xfrm rot="18900000">
            <a:off x="8829878" y="35839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7" name="Shape 1154"/>
          <p:cNvSpPr/>
          <p:nvPr/>
        </p:nvSpPr>
        <p:spPr>
          <a:xfrm rot="18900000">
            <a:off x="7223208" y="41608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8" name="Shape 1155"/>
          <p:cNvSpPr/>
          <p:nvPr/>
        </p:nvSpPr>
        <p:spPr>
          <a:xfrm rot="18900000">
            <a:off x="8479432" y="3540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59" name="Shape 1156"/>
          <p:cNvSpPr/>
          <p:nvPr/>
        </p:nvSpPr>
        <p:spPr>
          <a:xfrm rot="18900000">
            <a:off x="8080458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0" name="Shape 1157"/>
          <p:cNvSpPr/>
          <p:nvPr/>
        </p:nvSpPr>
        <p:spPr>
          <a:xfrm rot="18900000">
            <a:off x="7870190" y="348150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1" name="Shape 1158"/>
          <p:cNvSpPr/>
          <p:nvPr/>
        </p:nvSpPr>
        <p:spPr>
          <a:xfrm rot="18900000">
            <a:off x="6597794" y="3637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2" name="Shape 1159"/>
          <p:cNvSpPr/>
          <p:nvPr/>
        </p:nvSpPr>
        <p:spPr>
          <a:xfrm rot="18900000">
            <a:off x="7514350" y="33844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3" name="Shape 1160"/>
          <p:cNvSpPr/>
          <p:nvPr/>
        </p:nvSpPr>
        <p:spPr>
          <a:xfrm rot="18900000">
            <a:off x="8387774" y="42632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4" name="Shape 1161"/>
          <p:cNvSpPr/>
          <p:nvPr/>
        </p:nvSpPr>
        <p:spPr>
          <a:xfrm rot="18900000">
            <a:off x="7934890" y="31526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5" name="Shape 1162"/>
          <p:cNvSpPr/>
          <p:nvPr/>
        </p:nvSpPr>
        <p:spPr>
          <a:xfrm rot="18900000">
            <a:off x="8732832" y="40907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6" name="Shape 1163"/>
          <p:cNvSpPr/>
          <p:nvPr/>
        </p:nvSpPr>
        <p:spPr>
          <a:xfrm rot="18900000">
            <a:off x="7482002" y="4144659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7" name="Shape 1164"/>
          <p:cNvSpPr/>
          <p:nvPr/>
        </p:nvSpPr>
        <p:spPr>
          <a:xfrm rot="18900000">
            <a:off x="8598044" y="33682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8" name="Shape 1165"/>
          <p:cNvSpPr/>
          <p:nvPr/>
        </p:nvSpPr>
        <p:spPr>
          <a:xfrm rot="18900000">
            <a:off x="8247595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69" name="Shape 1166"/>
          <p:cNvSpPr/>
          <p:nvPr/>
        </p:nvSpPr>
        <p:spPr>
          <a:xfrm rot="18900000">
            <a:off x="7638357" y="312027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70" name="Shape 1167"/>
          <p:cNvSpPr/>
          <p:nvPr/>
        </p:nvSpPr>
        <p:spPr>
          <a:xfrm rot="18900000">
            <a:off x="7196252" y="344376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173" name="Group 1170"/>
          <p:cNvGrpSpPr/>
          <p:nvPr/>
        </p:nvGrpSpPr>
        <p:grpSpPr>
          <a:xfrm>
            <a:off x="4237036" y="2236788"/>
            <a:ext cx="1711897" cy="484190"/>
            <a:chOff x="0" y="0"/>
            <a:chExt cx="1711895" cy="484189"/>
          </a:xfrm>
        </p:grpSpPr>
        <p:sp>
          <p:nvSpPr>
            <p:cNvPr id="1171" name="Shape 1168"/>
            <p:cNvSpPr/>
            <p:nvPr/>
          </p:nvSpPr>
          <p:spPr>
            <a:xfrm>
              <a:off x="0" y="-1"/>
              <a:ext cx="1711895" cy="4841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72" name="Shape 1169"/>
            <p:cNvSpPr txBox="1"/>
            <p:nvPr/>
          </p:nvSpPr>
          <p:spPr>
            <a:xfrm>
              <a:off x="-1" y="107474"/>
              <a:ext cx="159085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Mapping Function</a:t>
              </a:r>
            </a:p>
          </p:txBody>
        </p:sp>
      </p:grpSp>
      <p:pic>
        <p:nvPicPr>
          <p:cNvPr id="1174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7" cy="222044"/>
          </a:xfrm>
          <a:prstGeom prst="rect">
            <a:avLst/>
          </a:prstGeom>
          <a:ln w="12700">
            <a:miter lim="400000"/>
          </a:ln>
        </p:spPr>
      </p:pic>
      <p:sp>
        <p:nvSpPr>
          <p:cNvPr id="1175" name="Shape 1172"/>
          <p:cNvSpPr/>
          <p:nvPr/>
        </p:nvSpPr>
        <p:spPr>
          <a:xfrm rot="21480000">
            <a:off x="6418591" y="2469309"/>
            <a:ext cx="2305411" cy="370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76" name="Shape 1173"/>
          <p:cNvSpPr txBox="1"/>
          <p:nvPr/>
        </p:nvSpPr>
        <p:spPr>
          <a:xfrm>
            <a:off x="1295400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sp>
        <p:nvSpPr>
          <p:cNvPr id="1177" name="Shape 1174"/>
          <p:cNvSpPr txBox="1"/>
          <p:nvPr/>
        </p:nvSpPr>
        <p:spPr>
          <a:xfrm>
            <a:off x="6630988" y="861594"/>
            <a:ext cx="209795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3D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78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Mapping to a Higher Dimension</a:t>
            </a:r>
          </a:p>
        </p:txBody>
      </p:sp>
      <p:sp>
        <p:nvSpPr>
          <p:cNvPr id="1182" name="Shape 1179"/>
          <p:cNvSpPr/>
          <p:nvPr/>
        </p:nvSpPr>
        <p:spPr>
          <a:xfrm flipV="1">
            <a:off x="228600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5" name="Group 1182"/>
          <p:cNvGrpSpPr/>
          <p:nvPr/>
        </p:nvGrpSpPr>
        <p:grpSpPr>
          <a:xfrm>
            <a:off x="3975737" y="4291646"/>
            <a:ext cx="403617" cy="381362"/>
            <a:chOff x="0" y="0"/>
            <a:chExt cx="403616" cy="381361"/>
          </a:xfrm>
        </p:grpSpPr>
        <p:sp>
          <p:nvSpPr>
            <p:cNvPr id="1183" name="Shape 1180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184" name="Shape 1181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188" name="Group 1185"/>
          <p:cNvGrpSpPr/>
          <p:nvPr/>
        </p:nvGrpSpPr>
        <p:grpSpPr>
          <a:xfrm>
            <a:off x="64161" y="1070214"/>
            <a:ext cx="403618" cy="381362"/>
            <a:chOff x="0" y="0"/>
            <a:chExt cx="403616" cy="381361"/>
          </a:xfrm>
        </p:grpSpPr>
        <p:sp>
          <p:nvSpPr>
            <p:cNvPr id="1186" name="Shape 118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187" name="Shape 118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189" name="Shape 1186"/>
          <p:cNvSpPr/>
          <p:nvPr/>
        </p:nvSpPr>
        <p:spPr>
          <a:xfrm rot="18900000">
            <a:off x="97984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0" name="Shape 1187"/>
          <p:cNvSpPr/>
          <p:nvPr/>
        </p:nvSpPr>
        <p:spPr>
          <a:xfrm rot="18900000">
            <a:off x="117932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1" name="Shape 1188"/>
          <p:cNvSpPr/>
          <p:nvPr/>
        </p:nvSpPr>
        <p:spPr>
          <a:xfrm rot="18900000">
            <a:off x="2564944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2" name="Shape 1189"/>
          <p:cNvSpPr/>
          <p:nvPr/>
        </p:nvSpPr>
        <p:spPr>
          <a:xfrm rot="18900000">
            <a:off x="942101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3" name="Shape 1190"/>
          <p:cNvSpPr/>
          <p:nvPr/>
        </p:nvSpPr>
        <p:spPr>
          <a:xfrm rot="18900000">
            <a:off x="383734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4" name="Shape 1191"/>
          <p:cNvSpPr/>
          <p:nvPr/>
        </p:nvSpPr>
        <p:spPr>
          <a:xfrm rot="18900000">
            <a:off x="117932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5" name="Shape 1192"/>
          <p:cNvSpPr/>
          <p:nvPr/>
        </p:nvSpPr>
        <p:spPr>
          <a:xfrm rot="18900000">
            <a:off x="152438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6" name="Shape 1193"/>
          <p:cNvSpPr/>
          <p:nvPr/>
        </p:nvSpPr>
        <p:spPr>
          <a:xfrm rot="18900000">
            <a:off x="258651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7" name="Shape 1194"/>
          <p:cNvSpPr/>
          <p:nvPr/>
        </p:nvSpPr>
        <p:spPr>
          <a:xfrm rot="18900000">
            <a:off x="3610897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8" name="Shape 1195"/>
          <p:cNvSpPr/>
          <p:nvPr/>
        </p:nvSpPr>
        <p:spPr>
          <a:xfrm rot="18900000">
            <a:off x="152438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199" name="Shape 1196"/>
          <p:cNvSpPr/>
          <p:nvPr/>
        </p:nvSpPr>
        <p:spPr>
          <a:xfrm rot="18900000">
            <a:off x="3260449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0" name="Shape 1197"/>
          <p:cNvSpPr/>
          <p:nvPr/>
        </p:nvSpPr>
        <p:spPr>
          <a:xfrm rot="18900000">
            <a:off x="2737473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1" name="Shape 1198"/>
          <p:cNvSpPr/>
          <p:nvPr/>
        </p:nvSpPr>
        <p:spPr>
          <a:xfrm rot="18900000">
            <a:off x="144351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2" name="Shape 1199"/>
          <p:cNvSpPr/>
          <p:nvPr/>
        </p:nvSpPr>
        <p:spPr>
          <a:xfrm rot="18900000">
            <a:off x="1853265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3" name="Shape 1200"/>
          <p:cNvSpPr/>
          <p:nvPr/>
        </p:nvSpPr>
        <p:spPr>
          <a:xfrm rot="18900000">
            <a:off x="1982661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4" name="Shape 1201"/>
          <p:cNvSpPr/>
          <p:nvPr/>
        </p:nvSpPr>
        <p:spPr>
          <a:xfrm rot="18900000">
            <a:off x="2435549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5" name="Shape 1202"/>
          <p:cNvSpPr/>
          <p:nvPr/>
        </p:nvSpPr>
        <p:spPr>
          <a:xfrm rot="18900000">
            <a:off x="3583940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6" name="Shape 1203"/>
          <p:cNvSpPr/>
          <p:nvPr/>
        </p:nvSpPr>
        <p:spPr>
          <a:xfrm rot="18900000">
            <a:off x="2586510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7" name="Shape 1204"/>
          <p:cNvSpPr/>
          <p:nvPr/>
        </p:nvSpPr>
        <p:spPr>
          <a:xfrm rot="18900000">
            <a:off x="1982661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8" name="Shape 1205"/>
          <p:cNvSpPr/>
          <p:nvPr/>
        </p:nvSpPr>
        <p:spPr>
          <a:xfrm rot="18900000">
            <a:off x="818095" y="30879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09" name="Shape 1206"/>
          <p:cNvSpPr/>
          <p:nvPr/>
        </p:nvSpPr>
        <p:spPr>
          <a:xfrm rot="18900000">
            <a:off x="190718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0" name="Shape 1207"/>
          <p:cNvSpPr/>
          <p:nvPr/>
        </p:nvSpPr>
        <p:spPr>
          <a:xfrm rot="18900000">
            <a:off x="2246845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1" name="Shape 1208"/>
          <p:cNvSpPr/>
          <p:nvPr/>
        </p:nvSpPr>
        <p:spPr>
          <a:xfrm rot="18900000">
            <a:off x="2440939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2" name="Shape 1209"/>
          <p:cNvSpPr/>
          <p:nvPr/>
        </p:nvSpPr>
        <p:spPr>
          <a:xfrm rot="18900000">
            <a:off x="925927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3" name="Shape 1210"/>
          <p:cNvSpPr/>
          <p:nvPr/>
        </p:nvSpPr>
        <p:spPr>
          <a:xfrm rot="18900000">
            <a:off x="2155189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4" name="Shape 1211"/>
          <p:cNvSpPr/>
          <p:nvPr/>
        </p:nvSpPr>
        <p:spPr>
          <a:xfrm rot="18900000">
            <a:off x="618610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5" name="Shape 1212"/>
          <p:cNvSpPr/>
          <p:nvPr/>
        </p:nvSpPr>
        <p:spPr>
          <a:xfrm rot="18900000">
            <a:off x="3217317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6" name="Shape 1213"/>
          <p:cNvSpPr/>
          <p:nvPr/>
        </p:nvSpPr>
        <p:spPr>
          <a:xfrm rot="18900000">
            <a:off x="1454294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7" name="Shape 1214"/>
          <p:cNvSpPr/>
          <p:nvPr/>
        </p:nvSpPr>
        <p:spPr>
          <a:xfrm rot="18900000">
            <a:off x="2015010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8" name="Shape 1215"/>
          <p:cNvSpPr/>
          <p:nvPr/>
        </p:nvSpPr>
        <p:spPr>
          <a:xfrm rot="18900000">
            <a:off x="650960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19" name="Shape 1216"/>
          <p:cNvSpPr/>
          <p:nvPr/>
        </p:nvSpPr>
        <p:spPr>
          <a:xfrm rot="18900000">
            <a:off x="1335682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0" name="Shape 1217"/>
          <p:cNvSpPr/>
          <p:nvPr/>
        </p:nvSpPr>
        <p:spPr>
          <a:xfrm rot="18900000">
            <a:off x="2403200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1" name="Shape 1218"/>
          <p:cNvSpPr/>
          <p:nvPr/>
        </p:nvSpPr>
        <p:spPr>
          <a:xfrm rot="18900000">
            <a:off x="2861478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2" name="Shape 1219"/>
          <p:cNvSpPr/>
          <p:nvPr/>
        </p:nvSpPr>
        <p:spPr>
          <a:xfrm rot="18900000">
            <a:off x="586261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3" name="Shape 1220"/>
          <p:cNvSpPr/>
          <p:nvPr/>
        </p:nvSpPr>
        <p:spPr>
          <a:xfrm rot="18900000">
            <a:off x="1071497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4" name="Shape 1221"/>
          <p:cNvSpPr/>
          <p:nvPr/>
        </p:nvSpPr>
        <p:spPr>
          <a:xfrm rot="18900000">
            <a:off x="2246845" y="33143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5" name="Shape 1222"/>
          <p:cNvSpPr/>
          <p:nvPr/>
        </p:nvSpPr>
        <p:spPr>
          <a:xfrm rot="18900000">
            <a:off x="1621432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6" name="Shape 1223"/>
          <p:cNvSpPr/>
          <p:nvPr/>
        </p:nvSpPr>
        <p:spPr>
          <a:xfrm rot="18900000">
            <a:off x="176160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7" name="Shape 1224"/>
          <p:cNvSpPr/>
          <p:nvPr/>
        </p:nvSpPr>
        <p:spPr>
          <a:xfrm rot="18900000">
            <a:off x="737223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8" name="Shape 1225"/>
          <p:cNvSpPr/>
          <p:nvPr/>
        </p:nvSpPr>
        <p:spPr>
          <a:xfrm rot="18900000">
            <a:off x="1632213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29" name="Shape 1226"/>
          <p:cNvSpPr/>
          <p:nvPr/>
        </p:nvSpPr>
        <p:spPr>
          <a:xfrm rot="18900000">
            <a:off x="2171364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0" name="Shape 1227"/>
          <p:cNvSpPr/>
          <p:nvPr/>
        </p:nvSpPr>
        <p:spPr>
          <a:xfrm rot="18900000">
            <a:off x="2915392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1" name="Shape 1228"/>
          <p:cNvSpPr/>
          <p:nvPr/>
        </p:nvSpPr>
        <p:spPr>
          <a:xfrm rot="18900000">
            <a:off x="2785997" y="298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2" name="Shape 1229"/>
          <p:cNvSpPr/>
          <p:nvPr/>
        </p:nvSpPr>
        <p:spPr>
          <a:xfrm rot="18900000">
            <a:off x="294235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3" name="Shape 1230"/>
          <p:cNvSpPr/>
          <p:nvPr/>
        </p:nvSpPr>
        <p:spPr>
          <a:xfrm rot="18900000">
            <a:off x="209588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4" name="Shape 1231"/>
          <p:cNvSpPr/>
          <p:nvPr/>
        </p:nvSpPr>
        <p:spPr>
          <a:xfrm rot="18900000">
            <a:off x="266738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5" name="Shape 1232"/>
          <p:cNvSpPr/>
          <p:nvPr/>
        </p:nvSpPr>
        <p:spPr>
          <a:xfrm rot="18900000">
            <a:off x="185865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6" name="Shape 1233"/>
          <p:cNvSpPr/>
          <p:nvPr/>
        </p:nvSpPr>
        <p:spPr>
          <a:xfrm rot="18900000">
            <a:off x="1621432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7" name="Shape 1234"/>
          <p:cNvSpPr/>
          <p:nvPr/>
        </p:nvSpPr>
        <p:spPr>
          <a:xfrm rot="18900000">
            <a:off x="1788567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8" name="Shape 1235"/>
          <p:cNvSpPr/>
          <p:nvPr/>
        </p:nvSpPr>
        <p:spPr>
          <a:xfrm rot="18900000">
            <a:off x="1093063" y="237085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9" name="Shape 1236"/>
          <p:cNvSpPr/>
          <p:nvPr/>
        </p:nvSpPr>
        <p:spPr>
          <a:xfrm rot="18900000">
            <a:off x="1292549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0" name="Shape 1237"/>
          <p:cNvSpPr/>
          <p:nvPr/>
        </p:nvSpPr>
        <p:spPr>
          <a:xfrm rot="18900000">
            <a:off x="3610897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1" name="Shape 1238"/>
          <p:cNvSpPr/>
          <p:nvPr/>
        </p:nvSpPr>
        <p:spPr>
          <a:xfrm rot="18900000">
            <a:off x="3492286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2" name="Shape 1239"/>
          <p:cNvSpPr/>
          <p:nvPr/>
        </p:nvSpPr>
        <p:spPr>
          <a:xfrm rot="18900000">
            <a:off x="3244276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3" name="Shape 1240"/>
          <p:cNvSpPr/>
          <p:nvPr/>
        </p:nvSpPr>
        <p:spPr>
          <a:xfrm rot="18900000">
            <a:off x="3308972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4" name="Shape 1241"/>
          <p:cNvSpPr/>
          <p:nvPr/>
        </p:nvSpPr>
        <p:spPr>
          <a:xfrm rot="18900000">
            <a:off x="2942351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5" name="Shape 1242"/>
          <p:cNvSpPr/>
          <p:nvPr/>
        </p:nvSpPr>
        <p:spPr>
          <a:xfrm rot="18900000">
            <a:off x="2705124" y="196109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6" name="Shape 1243"/>
          <p:cNvSpPr/>
          <p:nvPr/>
        </p:nvSpPr>
        <p:spPr>
          <a:xfrm rot="18900000">
            <a:off x="1260200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7" name="Shape 1244"/>
          <p:cNvSpPr/>
          <p:nvPr/>
        </p:nvSpPr>
        <p:spPr>
          <a:xfrm rot="18900000">
            <a:off x="2257629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8" name="Shape 1245"/>
          <p:cNvSpPr/>
          <p:nvPr/>
        </p:nvSpPr>
        <p:spPr>
          <a:xfrm rot="18900000">
            <a:off x="3104095" y="26458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9" name="Shape 1246"/>
          <p:cNvSpPr/>
          <p:nvPr/>
        </p:nvSpPr>
        <p:spPr>
          <a:xfrm rot="18900000">
            <a:off x="2661991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0" name="Shape 1247"/>
          <p:cNvSpPr/>
          <p:nvPr/>
        </p:nvSpPr>
        <p:spPr>
          <a:xfrm rot="18900000">
            <a:off x="3389846" y="2629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1" name="Shape 1248"/>
          <p:cNvSpPr/>
          <p:nvPr/>
        </p:nvSpPr>
        <p:spPr>
          <a:xfrm rot="18900000">
            <a:off x="3837342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2" name="Shape 1249"/>
          <p:cNvSpPr/>
          <p:nvPr/>
        </p:nvSpPr>
        <p:spPr>
          <a:xfrm rot="18900000">
            <a:off x="3190359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3" name="Shape 1250"/>
          <p:cNvSpPr/>
          <p:nvPr/>
        </p:nvSpPr>
        <p:spPr>
          <a:xfrm rot="18900000">
            <a:off x="2279194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4" name="Shape 1251"/>
          <p:cNvSpPr/>
          <p:nvPr/>
        </p:nvSpPr>
        <p:spPr>
          <a:xfrm rot="18900000">
            <a:off x="1788567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5" name="Shape 1252"/>
          <p:cNvSpPr/>
          <p:nvPr/>
        </p:nvSpPr>
        <p:spPr>
          <a:xfrm rot="18900000">
            <a:off x="2942351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6" name="Shape 1253"/>
          <p:cNvSpPr/>
          <p:nvPr/>
        </p:nvSpPr>
        <p:spPr>
          <a:xfrm rot="18900000">
            <a:off x="238163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7" name="Shape 1254"/>
          <p:cNvSpPr/>
          <p:nvPr/>
        </p:nvSpPr>
        <p:spPr>
          <a:xfrm rot="18900000">
            <a:off x="1939530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58" name="Shape 1255"/>
          <p:cNvSpPr/>
          <p:nvPr/>
        </p:nvSpPr>
        <p:spPr>
          <a:xfrm flipV="1">
            <a:off x="495483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9" name="Shape 1256"/>
          <p:cNvSpPr/>
          <p:nvPr/>
        </p:nvSpPr>
        <p:spPr>
          <a:xfrm flipH="1">
            <a:off x="5464680" y="2911416"/>
            <a:ext cx="913477" cy="150423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0" name="Shape 1257"/>
          <p:cNvSpPr/>
          <p:nvPr/>
        </p:nvSpPr>
        <p:spPr>
          <a:xfrm>
            <a:off x="6385859" y="2916806"/>
            <a:ext cx="2299863" cy="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1" name="Shape 1258"/>
          <p:cNvSpPr/>
          <p:nvPr/>
        </p:nvSpPr>
        <p:spPr>
          <a:xfrm flipV="1">
            <a:off x="6378156" y="1183436"/>
            <a:ext cx="3081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64" name="Group 1261"/>
          <p:cNvGrpSpPr/>
          <p:nvPr/>
        </p:nvGrpSpPr>
        <p:grpSpPr>
          <a:xfrm>
            <a:off x="5037294" y="4429673"/>
            <a:ext cx="403617" cy="381362"/>
            <a:chOff x="0" y="0"/>
            <a:chExt cx="403616" cy="381361"/>
          </a:xfrm>
        </p:grpSpPr>
        <p:sp>
          <p:nvSpPr>
            <p:cNvPr id="1262" name="Shape 1259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263" name="Shape 1260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267" name="Group 1264"/>
          <p:cNvGrpSpPr/>
          <p:nvPr/>
        </p:nvGrpSpPr>
        <p:grpSpPr>
          <a:xfrm>
            <a:off x="8688036" y="2943763"/>
            <a:ext cx="403617" cy="381362"/>
            <a:chOff x="0" y="0"/>
            <a:chExt cx="403616" cy="381361"/>
          </a:xfrm>
        </p:grpSpPr>
        <p:sp>
          <p:nvSpPr>
            <p:cNvPr id="1265" name="Shape 1262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266" name="Shape 1263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1270" name="Group 1267"/>
          <p:cNvGrpSpPr/>
          <p:nvPr/>
        </p:nvGrpSpPr>
        <p:grpSpPr>
          <a:xfrm>
            <a:off x="5952225" y="800639"/>
            <a:ext cx="403617" cy="381362"/>
            <a:chOff x="0" y="0"/>
            <a:chExt cx="403616" cy="381361"/>
          </a:xfrm>
        </p:grpSpPr>
        <p:sp>
          <p:nvSpPr>
            <p:cNvPr id="1268" name="Shape 1265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269" name="Shape 1266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271" name="Shape 1268"/>
          <p:cNvSpPr/>
          <p:nvPr/>
        </p:nvSpPr>
        <p:spPr>
          <a:xfrm rot="18900000">
            <a:off x="7271732" y="16322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2" name="Shape 1269"/>
          <p:cNvSpPr/>
          <p:nvPr/>
        </p:nvSpPr>
        <p:spPr>
          <a:xfrm rot="18900000">
            <a:off x="7503566" y="1767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3" name="Shape 1270"/>
          <p:cNvSpPr/>
          <p:nvPr/>
        </p:nvSpPr>
        <p:spPr>
          <a:xfrm rot="18900000">
            <a:off x="7471219" y="15567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4" name="Shape 1271"/>
          <p:cNvSpPr/>
          <p:nvPr/>
        </p:nvSpPr>
        <p:spPr>
          <a:xfrm rot="18900000">
            <a:off x="7703053" y="15836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5" name="Shape 1272"/>
          <p:cNvSpPr/>
          <p:nvPr/>
        </p:nvSpPr>
        <p:spPr>
          <a:xfrm rot="18900000">
            <a:off x="7783927" y="17993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6" name="Shape 1273"/>
          <p:cNvSpPr/>
          <p:nvPr/>
        </p:nvSpPr>
        <p:spPr>
          <a:xfrm rot="18900000">
            <a:off x="8045415" y="17184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7" name="Shape 1274"/>
          <p:cNvSpPr/>
          <p:nvPr/>
        </p:nvSpPr>
        <p:spPr>
          <a:xfrm rot="18900000">
            <a:off x="8026544" y="1928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8" name="Shape 1275"/>
          <p:cNvSpPr/>
          <p:nvPr/>
        </p:nvSpPr>
        <p:spPr>
          <a:xfrm rot="18900000">
            <a:off x="7851319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79" name="Shape 1276"/>
          <p:cNvSpPr/>
          <p:nvPr/>
        </p:nvSpPr>
        <p:spPr>
          <a:xfrm rot="18900000">
            <a:off x="7624875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0" name="Shape 1277"/>
          <p:cNvSpPr/>
          <p:nvPr/>
        </p:nvSpPr>
        <p:spPr>
          <a:xfrm rot="18900000">
            <a:off x="7293299" y="184787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1" name="Shape 1278"/>
          <p:cNvSpPr/>
          <p:nvPr/>
        </p:nvSpPr>
        <p:spPr>
          <a:xfrm rot="18900000">
            <a:off x="7382257" y="2079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2" name="Shape 1279"/>
          <p:cNvSpPr/>
          <p:nvPr/>
        </p:nvSpPr>
        <p:spPr>
          <a:xfrm rot="18900000">
            <a:off x="7239383" y="140038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3" name="Shape 1280"/>
          <p:cNvSpPr/>
          <p:nvPr/>
        </p:nvSpPr>
        <p:spPr>
          <a:xfrm rot="18900000">
            <a:off x="7552091" y="13329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4" name="Shape 1281"/>
          <p:cNvSpPr/>
          <p:nvPr/>
        </p:nvSpPr>
        <p:spPr>
          <a:xfrm rot="18900000">
            <a:off x="7818972" y="1368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5" name="Shape 1282"/>
          <p:cNvSpPr/>
          <p:nvPr/>
        </p:nvSpPr>
        <p:spPr>
          <a:xfrm rot="18900000">
            <a:off x="7967236" y="15351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6" name="Shape 1283"/>
          <p:cNvSpPr/>
          <p:nvPr/>
        </p:nvSpPr>
        <p:spPr>
          <a:xfrm rot="18900000">
            <a:off x="7023723" y="159986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7" name="Shape 1284"/>
          <p:cNvSpPr/>
          <p:nvPr/>
        </p:nvSpPr>
        <p:spPr>
          <a:xfrm rot="18900000">
            <a:off x="7007549" y="18640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8" name="Shape 1285"/>
          <p:cNvSpPr/>
          <p:nvPr/>
        </p:nvSpPr>
        <p:spPr>
          <a:xfrm rot="18900000">
            <a:off x="7155815" y="20257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89" name="Shape 1286"/>
          <p:cNvSpPr/>
          <p:nvPr/>
        </p:nvSpPr>
        <p:spPr>
          <a:xfrm rot="18900000">
            <a:off x="6236563" y="365403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0" name="Shape 1287"/>
          <p:cNvSpPr/>
          <p:nvPr/>
        </p:nvSpPr>
        <p:spPr>
          <a:xfrm rot="18900000">
            <a:off x="6479182" y="33305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1" name="Shape 1288"/>
          <p:cNvSpPr/>
          <p:nvPr/>
        </p:nvSpPr>
        <p:spPr>
          <a:xfrm rot="18900000">
            <a:off x="7902540" y="43064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2" name="Shape 1289"/>
          <p:cNvSpPr/>
          <p:nvPr/>
        </p:nvSpPr>
        <p:spPr>
          <a:xfrm rot="18900000">
            <a:off x="6155692" y="39182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3" name="Shape 1290"/>
          <p:cNvSpPr/>
          <p:nvPr/>
        </p:nvSpPr>
        <p:spPr>
          <a:xfrm rot="18900000">
            <a:off x="8474040" y="38643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4" name="Shape 1291"/>
          <p:cNvSpPr/>
          <p:nvPr/>
        </p:nvSpPr>
        <p:spPr>
          <a:xfrm rot="18900000">
            <a:off x="6587011" y="41015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5" name="Shape 1292"/>
          <p:cNvSpPr/>
          <p:nvPr/>
        </p:nvSpPr>
        <p:spPr>
          <a:xfrm rot="18900000">
            <a:off x="6861978" y="41770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6" name="Shape 1293"/>
          <p:cNvSpPr/>
          <p:nvPr/>
        </p:nvSpPr>
        <p:spPr>
          <a:xfrm rot="18900000">
            <a:off x="8948491" y="3799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7" name="Shape 1294"/>
          <p:cNvSpPr/>
          <p:nvPr/>
        </p:nvSpPr>
        <p:spPr>
          <a:xfrm rot="18900000">
            <a:off x="6802672" y="38750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8" name="Shape 1295"/>
          <p:cNvSpPr/>
          <p:nvPr/>
        </p:nvSpPr>
        <p:spPr>
          <a:xfrm rot="18900000">
            <a:off x="8587261" y="41823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99" name="Shape 1296"/>
          <p:cNvSpPr/>
          <p:nvPr/>
        </p:nvSpPr>
        <p:spPr>
          <a:xfrm rot="18900000">
            <a:off x="6845803" y="43711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0" name="Shape 1297"/>
          <p:cNvSpPr/>
          <p:nvPr/>
        </p:nvSpPr>
        <p:spPr>
          <a:xfrm rot="18900000">
            <a:off x="7190861" y="43764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1" name="Shape 1298"/>
          <p:cNvSpPr/>
          <p:nvPr/>
        </p:nvSpPr>
        <p:spPr>
          <a:xfrm rot="18900000">
            <a:off x="7255557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2" name="Shape 1299"/>
          <p:cNvSpPr/>
          <p:nvPr/>
        </p:nvSpPr>
        <p:spPr>
          <a:xfrm rot="18900000">
            <a:off x="6155692" y="34491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3" name="Shape 1300"/>
          <p:cNvSpPr/>
          <p:nvPr/>
        </p:nvSpPr>
        <p:spPr>
          <a:xfrm rot="18900000">
            <a:off x="7077640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4" name="Shape 1301"/>
          <p:cNvSpPr/>
          <p:nvPr/>
        </p:nvSpPr>
        <p:spPr>
          <a:xfrm rot="18900000">
            <a:off x="6182647" y="4247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5" name="Shape 1302"/>
          <p:cNvSpPr/>
          <p:nvPr/>
        </p:nvSpPr>
        <p:spPr>
          <a:xfrm rot="18900000">
            <a:off x="7557482" y="43603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6" name="Shape 1303"/>
          <p:cNvSpPr/>
          <p:nvPr/>
        </p:nvSpPr>
        <p:spPr>
          <a:xfrm rot="18900000">
            <a:off x="5950813" y="36702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7" name="Shape 1304"/>
          <p:cNvSpPr/>
          <p:nvPr/>
        </p:nvSpPr>
        <p:spPr>
          <a:xfrm rot="18900000">
            <a:off x="8619611" y="36863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8" name="Shape 1305"/>
          <p:cNvSpPr/>
          <p:nvPr/>
        </p:nvSpPr>
        <p:spPr>
          <a:xfrm rot="18900000">
            <a:off x="6468397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09" name="Shape 1306"/>
          <p:cNvSpPr/>
          <p:nvPr/>
        </p:nvSpPr>
        <p:spPr>
          <a:xfrm rot="18900000">
            <a:off x="7271732" y="31526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0" name="Shape 1307"/>
          <p:cNvSpPr/>
          <p:nvPr/>
        </p:nvSpPr>
        <p:spPr>
          <a:xfrm rot="18900000">
            <a:off x="5907682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1" name="Shape 1308"/>
          <p:cNvSpPr/>
          <p:nvPr/>
        </p:nvSpPr>
        <p:spPr>
          <a:xfrm rot="18900000">
            <a:off x="6592403" y="34437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2" name="Shape 1309"/>
          <p:cNvSpPr/>
          <p:nvPr/>
        </p:nvSpPr>
        <p:spPr>
          <a:xfrm rot="18900000">
            <a:off x="7848624" y="40907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3" name="Shape 1310"/>
          <p:cNvSpPr/>
          <p:nvPr/>
        </p:nvSpPr>
        <p:spPr>
          <a:xfrm rot="18900000">
            <a:off x="8285336" y="40260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4" name="Shape 1311"/>
          <p:cNvSpPr/>
          <p:nvPr/>
        </p:nvSpPr>
        <p:spPr>
          <a:xfrm rot="18900000">
            <a:off x="7622182" y="37618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5" name="Shape 1312"/>
          <p:cNvSpPr/>
          <p:nvPr/>
        </p:nvSpPr>
        <p:spPr>
          <a:xfrm rot="18900000">
            <a:off x="6387526" y="43117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6" name="Shape 1313"/>
          <p:cNvSpPr/>
          <p:nvPr/>
        </p:nvSpPr>
        <p:spPr>
          <a:xfrm rot="18900000">
            <a:off x="6942850" y="3540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7" name="Shape 1314"/>
          <p:cNvSpPr/>
          <p:nvPr/>
        </p:nvSpPr>
        <p:spPr>
          <a:xfrm rot="18900000">
            <a:off x="6042469" y="4106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8" name="Shape 1315"/>
          <p:cNvSpPr/>
          <p:nvPr/>
        </p:nvSpPr>
        <p:spPr>
          <a:xfrm rot="18900000">
            <a:off x="6861978" y="32442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19" name="Shape 1316"/>
          <p:cNvSpPr/>
          <p:nvPr/>
        </p:nvSpPr>
        <p:spPr>
          <a:xfrm rot="18900000">
            <a:off x="8161332" y="42956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0" name="Shape 1317"/>
          <p:cNvSpPr/>
          <p:nvPr/>
        </p:nvSpPr>
        <p:spPr>
          <a:xfrm rot="18900000">
            <a:off x="8053502" y="3637857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1" name="Shape 1318"/>
          <p:cNvSpPr/>
          <p:nvPr/>
        </p:nvSpPr>
        <p:spPr>
          <a:xfrm rot="18900000">
            <a:off x="8242204" y="37510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2" name="Shape 1319"/>
          <p:cNvSpPr/>
          <p:nvPr/>
        </p:nvSpPr>
        <p:spPr>
          <a:xfrm rot="18900000">
            <a:off x="6349786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3" name="Shape 1320"/>
          <p:cNvSpPr/>
          <p:nvPr/>
        </p:nvSpPr>
        <p:spPr>
          <a:xfrm rot="18900000">
            <a:off x="6587011" y="43603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4" name="Shape 1321"/>
          <p:cNvSpPr/>
          <p:nvPr/>
        </p:nvSpPr>
        <p:spPr>
          <a:xfrm rot="18900000">
            <a:off x="8867619" y="3982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5" name="Shape 1322"/>
          <p:cNvSpPr/>
          <p:nvPr/>
        </p:nvSpPr>
        <p:spPr>
          <a:xfrm rot="18900000">
            <a:off x="8829878" y="35839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6" name="Shape 1323"/>
          <p:cNvSpPr/>
          <p:nvPr/>
        </p:nvSpPr>
        <p:spPr>
          <a:xfrm rot="18900000">
            <a:off x="7223208" y="41608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7" name="Shape 1324"/>
          <p:cNvSpPr/>
          <p:nvPr/>
        </p:nvSpPr>
        <p:spPr>
          <a:xfrm rot="18900000">
            <a:off x="8479432" y="3540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8" name="Shape 1325"/>
          <p:cNvSpPr/>
          <p:nvPr/>
        </p:nvSpPr>
        <p:spPr>
          <a:xfrm rot="18900000">
            <a:off x="8080458" y="39883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29" name="Shape 1326"/>
          <p:cNvSpPr/>
          <p:nvPr/>
        </p:nvSpPr>
        <p:spPr>
          <a:xfrm rot="18900000">
            <a:off x="7870190" y="348150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0" name="Shape 1327"/>
          <p:cNvSpPr/>
          <p:nvPr/>
        </p:nvSpPr>
        <p:spPr>
          <a:xfrm rot="18900000">
            <a:off x="6597794" y="3637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1" name="Shape 1328"/>
          <p:cNvSpPr/>
          <p:nvPr/>
        </p:nvSpPr>
        <p:spPr>
          <a:xfrm rot="18900000">
            <a:off x="7514350" y="33844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2" name="Shape 1329"/>
          <p:cNvSpPr/>
          <p:nvPr/>
        </p:nvSpPr>
        <p:spPr>
          <a:xfrm rot="18900000">
            <a:off x="8387774" y="42632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3" name="Shape 1330"/>
          <p:cNvSpPr/>
          <p:nvPr/>
        </p:nvSpPr>
        <p:spPr>
          <a:xfrm rot="18900000">
            <a:off x="7934890" y="31526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4" name="Shape 1331"/>
          <p:cNvSpPr/>
          <p:nvPr/>
        </p:nvSpPr>
        <p:spPr>
          <a:xfrm rot="18900000">
            <a:off x="8732832" y="40907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5" name="Shape 1332"/>
          <p:cNvSpPr/>
          <p:nvPr/>
        </p:nvSpPr>
        <p:spPr>
          <a:xfrm rot="18900000">
            <a:off x="7482002" y="4144659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6" name="Shape 1333"/>
          <p:cNvSpPr/>
          <p:nvPr/>
        </p:nvSpPr>
        <p:spPr>
          <a:xfrm rot="18900000">
            <a:off x="8598044" y="33682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7" name="Shape 1334"/>
          <p:cNvSpPr/>
          <p:nvPr/>
        </p:nvSpPr>
        <p:spPr>
          <a:xfrm rot="18900000">
            <a:off x="8247595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8" name="Shape 1335"/>
          <p:cNvSpPr/>
          <p:nvPr/>
        </p:nvSpPr>
        <p:spPr>
          <a:xfrm rot="18900000">
            <a:off x="7638357" y="312027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39" name="Shape 1336"/>
          <p:cNvSpPr/>
          <p:nvPr/>
        </p:nvSpPr>
        <p:spPr>
          <a:xfrm rot="18900000">
            <a:off x="7196252" y="344376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342" name="Group 1339"/>
          <p:cNvGrpSpPr/>
          <p:nvPr/>
        </p:nvGrpSpPr>
        <p:grpSpPr>
          <a:xfrm>
            <a:off x="4237036" y="2236788"/>
            <a:ext cx="1711897" cy="484190"/>
            <a:chOff x="0" y="0"/>
            <a:chExt cx="1711895" cy="484189"/>
          </a:xfrm>
        </p:grpSpPr>
        <p:sp>
          <p:nvSpPr>
            <p:cNvPr id="1340" name="Shape 1337"/>
            <p:cNvSpPr/>
            <p:nvPr/>
          </p:nvSpPr>
          <p:spPr>
            <a:xfrm>
              <a:off x="0" y="-1"/>
              <a:ext cx="1711895" cy="4841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04A7B"/>
            </a:solidFill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41" name="Shape 1338"/>
            <p:cNvSpPr txBox="1"/>
            <p:nvPr/>
          </p:nvSpPr>
          <p:spPr>
            <a:xfrm>
              <a:off x="-1" y="107474"/>
              <a:ext cx="159085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Mapping Function</a:t>
              </a:r>
            </a:p>
          </p:txBody>
        </p:sp>
      </p:grpSp>
      <p:pic>
        <p:nvPicPr>
          <p:cNvPr id="1343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943" y="2773932"/>
            <a:ext cx="1724207" cy="222044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Shape 1341"/>
          <p:cNvSpPr/>
          <p:nvPr/>
        </p:nvSpPr>
        <p:spPr>
          <a:xfrm rot="21480000">
            <a:off x="6418591" y="2469309"/>
            <a:ext cx="2305411" cy="370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45" name="Shape 1342"/>
          <p:cNvSpPr/>
          <p:nvPr/>
        </p:nvSpPr>
        <p:spPr>
          <a:xfrm>
            <a:off x="5690735" y="1846591"/>
            <a:ext cx="984494" cy="785004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6" name="Shape 1343"/>
          <p:cNvSpPr txBox="1"/>
          <p:nvPr/>
        </p:nvSpPr>
        <p:spPr>
          <a:xfrm>
            <a:off x="4687916" y="1649802"/>
            <a:ext cx="113911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Hyperplane</a:t>
            </a:r>
          </a:p>
        </p:txBody>
      </p:sp>
      <p:sp>
        <p:nvSpPr>
          <p:cNvPr id="1347" name="Shape 1344"/>
          <p:cNvSpPr/>
          <p:nvPr/>
        </p:nvSpPr>
        <p:spPr>
          <a:xfrm>
            <a:off x="5304685" y="1004971"/>
            <a:ext cx="634044" cy="8632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8" name="Shape 1345"/>
          <p:cNvSpPr txBox="1"/>
          <p:nvPr/>
        </p:nvSpPr>
        <p:spPr>
          <a:xfrm>
            <a:off x="4147029" y="816813"/>
            <a:ext cx="131406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New Dimension</a:t>
            </a:r>
          </a:p>
        </p:txBody>
      </p:sp>
      <p:sp>
        <p:nvSpPr>
          <p:cNvPr id="1349" name="Shape 1346"/>
          <p:cNvSpPr txBox="1"/>
          <p:nvPr/>
        </p:nvSpPr>
        <p:spPr>
          <a:xfrm>
            <a:off x="1295400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sp>
        <p:nvSpPr>
          <p:cNvPr id="1350" name="Shape 1347"/>
          <p:cNvSpPr txBox="1"/>
          <p:nvPr/>
        </p:nvSpPr>
        <p:spPr>
          <a:xfrm>
            <a:off x="6630988" y="861594"/>
            <a:ext cx="209795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3D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6"/>
          <p:cNvSpPr/>
          <p:nvPr/>
        </p:nvSpPr>
        <p:spPr>
          <a:xfrm rot="8329827">
            <a:off x="5811481" y="1829093"/>
            <a:ext cx="2734135" cy="150515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0" name="Shape 3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Easy to apply PCA on this data</a:t>
            </a:r>
          </a:p>
        </p:txBody>
      </p:sp>
      <p:sp>
        <p:nvSpPr>
          <p:cNvPr id="41" name="Shape 38"/>
          <p:cNvSpPr/>
          <p:nvPr/>
        </p:nvSpPr>
        <p:spPr>
          <a:xfrm rot="18900000">
            <a:off x="902311" y="24658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2" name="Shape 39"/>
          <p:cNvSpPr/>
          <p:nvPr/>
        </p:nvSpPr>
        <p:spPr>
          <a:xfrm rot="18900000">
            <a:off x="1323413" y="23571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" name="Shape 40"/>
          <p:cNvSpPr/>
          <p:nvPr/>
        </p:nvSpPr>
        <p:spPr>
          <a:xfrm rot="18900000">
            <a:off x="618998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" name="Shape 41"/>
          <p:cNvSpPr/>
          <p:nvPr/>
        </p:nvSpPr>
        <p:spPr>
          <a:xfrm rot="18900000">
            <a:off x="1694296" y="2913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5" name="Shape 42"/>
          <p:cNvSpPr/>
          <p:nvPr/>
        </p:nvSpPr>
        <p:spPr>
          <a:xfrm rot="18900000">
            <a:off x="1893628" y="1758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6" name="Shape 43"/>
          <p:cNvSpPr/>
          <p:nvPr/>
        </p:nvSpPr>
        <p:spPr>
          <a:xfrm rot="18900000">
            <a:off x="1969828" y="195414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7" name="Shape 44"/>
          <p:cNvSpPr/>
          <p:nvPr/>
        </p:nvSpPr>
        <p:spPr>
          <a:xfrm rot="18900000">
            <a:off x="2207055" y="16643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" name="Shape 45"/>
          <p:cNvSpPr/>
          <p:nvPr/>
        </p:nvSpPr>
        <p:spPr>
          <a:xfrm rot="18900000">
            <a:off x="1694296" y="20067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51" name="Group 48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49" name="Shape 46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0" name="Shape 47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Before PCA</a:t>
              </a:r>
            </a:p>
          </p:txBody>
        </p:sp>
      </p:grpSp>
      <p:grpSp>
        <p:nvGrpSpPr>
          <p:cNvPr id="54" name="Group 51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52" name="Shape 49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3" name="Shape 50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PCA</a:t>
              </a:r>
            </a:p>
          </p:txBody>
        </p:sp>
      </p:grpSp>
      <p:sp>
        <p:nvSpPr>
          <p:cNvPr id="55" name="Shape 52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Shape 53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Shape 54"/>
          <p:cNvSpPr/>
          <p:nvPr/>
        </p:nvSpPr>
        <p:spPr>
          <a:xfrm rot="18900000">
            <a:off x="751347" y="3149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8" name="Shape 55"/>
          <p:cNvSpPr/>
          <p:nvPr/>
        </p:nvSpPr>
        <p:spPr>
          <a:xfrm rot="18900000">
            <a:off x="983182" y="3041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9" name="Shape 56"/>
          <p:cNvSpPr/>
          <p:nvPr/>
        </p:nvSpPr>
        <p:spPr>
          <a:xfrm rot="18900000">
            <a:off x="1279715" y="28963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0" name="Shape 57"/>
          <p:cNvSpPr/>
          <p:nvPr/>
        </p:nvSpPr>
        <p:spPr>
          <a:xfrm rot="18900000">
            <a:off x="864569" y="281007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" name="Shape 58"/>
          <p:cNvSpPr/>
          <p:nvPr/>
        </p:nvSpPr>
        <p:spPr>
          <a:xfrm rot="18900000">
            <a:off x="112875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" name="Shape 59"/>
          <p:cNvSpPr/>
          <p:nvPr/>
        </p:nvSpPr>
        <p:spPr>
          <a:xfrm rot="18900000">
            <a:off x="1290499" y="31551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3" name="Shape 60"/>
          <p:cNvSpPr/>
          <p:nvPr/>
        </p:nvSpPr>
        <p:spPr>
          <a:xfrm rot="18900000">
            <a:off x="1522333" y="26213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4" name="Shape 61"/>
          <p:cNvSpPr/>
          <p:nvPr/>
        </p:nvSpPr>
        <p:spPr>
          <a:xfrm rot="18900000">
            <a:off x="1231192" y="343549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5" name="Shape 62"/>
          <p:cNvSpPr/>
          <p:nvPr/>
        </p:nvSpPr>
        <p:spPr>
          <a:xfrm rot="18900000">
            <a:off x="1549290" y="32252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6" name="Shape 63"/>
          <p:cNvSpPr/>
          <p:nvPr/>
        </p:nvSpPr>
        <p:spPr>
          <a:xfrm rot="18900000">
            <a:off x="902311" y="34947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7" name="Shape 64"/>
          <p:cNvSpPr/>
          <p:nvPr/>
        </p:nvSpPr>
        <p:spPr>
          <a:xfrm rot="18900000">
            <a:off x="2050700" y="257284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8" name="Shape 65"/>
          <p:cNvSpPr/>
          <p:nvPr/>
        </p:nvSpPr>
        <p:spPr>
          <a:xfrm rot="18900000">
            <a:off x="1818865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9" name="Shape 66"/>
          <p:cNvSpPr/>
          <p:nvPr/>
        </p:nvSpPr>
        <p:spPr>
          <a:xfrm rot="18900000">
            <a:off x="2433497" y="24488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0" name="Shape 67"/>
          <p:cNvSpPr/>
          <p:nvPr/>
        </p:nvSpPr>
        <p:spPr>
          <a:xfrm rot="18900000">
            <a:off x="1969828" y="22709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Shape 68"/>
          <p:cNvSpPr/>
          <p:nvPr/>
        </p:nvSpPr>
        <p:spPr>
          <a:xfrm rot="18900000">
            <a:off x="2320276" y="22439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2" name="Shape 69"/>
          <p:cNvSpPr/>
          <p:nvPr/>
        </p:nvSpPr>
        <p:spPr>
          <a:xfrm rot="18900000">
            <a:off x="2207055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3" name="Shape 70"/>
          <p:cNvSpPr/>
          <p:nvPr/>
        </p:nvSpPr>
        <p:spPr>
          <a:xfrm rot="18900000">
            <a:off x="2508979" y="21738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4" name="Shape 71"/>
          <p:cNvSpPr/>
          <p:nvPr/>
        </p:nvSpPr>
        <p:spPr>
          <a:xfrm rot="18900000">
            <a:off x="2433497" y="17910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5" name="Shape 72"/>
          <p:cNvSpPr/>
          <p:nvPr/>
        </p:nvSpPr>
        <p:spPr>
          <a:xfrm rot="18900000">
            <a:off x="2708464" y="1990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6" name="Shape 73"/>
          <p:cNvSpPr/>
          <p:nvPr/>
        </p:nvSpPr>
        <p:spPr>
          <a:xfrm rot="18900000">
            <a:off x="6376010" y="246120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7" name="Shape 74"/>
          <p:cNvSpPr/>
          <p:nvPr/>
        </p:nvSpPr>
        <p:spPr>
          <a:xfrm rot="18900000">
            <a:off x="6797113" y="23525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8" name="Shape 75"/>
          <p:cNvSpPr/>
          <p:nvPr/>
        </p:nvSpPr>
        <p:spPr>
          <a:xfrm rot="18900000">
            <a:off x="6092699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9" name="Shape 76"/>
          <p:cNvSpPr/>
          <p:nvPr/>
        </p:nvSpPr>
        <p:spPr>
          <a:xfrm rot="18900000">
            <a:off x="7167997" y="29091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0" name="Shape 77"/>
          <p:cNvSpPr/>
          <p:nvPr/>
        </p:nvSpPr>
        <p:spPr>
          <a:xfrm rot="18900000">
            <a:off x="7367327" y="17540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1" name="Shape 78"/>
          <p:cNvSpPr/>
          <p:nvPr/>
        </p:nvSpPr>
        <p:spPr>
          <a:xfrm rot="18900000">
            <a:off x="7443527" y="19495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2" name="Shape 79"/>
          <p:cNvSpPr/>
          <p:nvPr/>
        </p:nvSpPr>
        <p:spPr>
          <a:xfrm rot="18900000">
            <a:off x="7680755" y="16597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83" name="Shape 80"/>
          <p:cNvSpPr/>
          <p:nvPr/>
        </p:nvSpPr>
        <p:spPr>
          <a:xfrm rot="18900000">
            <a:off x="7167997" y="200215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86" name="Group 83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84" name="Shape 81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85" name="Shape 82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After PCA</a:t>
              </a:r>
            </a:p>
          </p:txBody>
        </p:sp>
      </p:grpSp>
      <p:sp>
        <p:nvSpPr>
          <p:cNvPr id="87" name="Shape 84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" name="Shape 85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Shape 86"/>
          <p:cNvSpPr/>
          <p:nvPr/>
        </p:nvSpPr>
        <p:spPr>
          <a:xfrm rot="18900000">
            <a:off x="6225047" y="3145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0" name="Shape 87"/>
          <p:cNvSpPr/>
          <p:nvPr/>
        </p:nvSpPr>
        <p:spPr>
          <a:xfrm rot="18900000">
            <a:off x="6456883" y="303730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1" name="Shape 88"/>
          <p:cNvSpPr/>
          <p:nvPr/>
        </p:nvSpPr>
        <p:spPr>
          <a:xfrm rot="18900000">
            <a:off x="6753414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2" name="Shape 89"/>
          <p:cNvSpPr/>
          <p:nvPr/>
        </p:nvSpPr>
        <p:spPr>
          <a:xfrm rot="18900000">
            <a:off x="6338270" y="280547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3" name="Shape 90"/>
          <p:cNvSpPr/>
          <p:nvPr/>
        </p:nvSpPr>
        <p:spPr>
          <a:xfrm rot="18900000">
            <a:off x="6602452" y="26167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4" name="Shape 91"/>
          <p:cNvSpPr/>
          <p:nvPr/>
        </p:nvSpPr>
        <p:spPr>
          <a:xfrm rot="18900000">
            <a:off x="6764197" y="31505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5" name="Shape 92"/>
          <p:cNvSpPr/>
          <p:nvPr/>
        </p:nvSpPr>
        <p:spPr>
          <a:xfrm rot="18900000">
            <a:off x="6996032" y="26167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6" name="Shape 93"/>
          <p:cNvSpPr/>
          <p:nvPr/>
        </p:nvSpPr>
        <p:spPr>
          <a:xfrm rot="18900000">
            <a:off x="6704893" y="34308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7" name="Shape 94"/>
          <p:cNvSpPr/>
          <p:nvPr/>
        </p:nvSpPr>
        <p:spPr>
          <a:xfrm rot="18900000">
            <a:off x="7022990" y="32206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8" name="Shape 95"/>
          <p:cNvSpPr/>
          <p:nvPr/>
        </p:nvSpPr>
        <p:spPr>
          <a:xfrm rot="18900000">
            <a:off x="6376010" y="34901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9" name="Shape 96"/>
          <p:cNvSpPr/>
          <p:nvPr/>
        </p:nvSpPr>
        <p:spPr>
          <a:xfrm rot="18900000">
            <a:off x="7524401" y="25682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0" name="Shape 97"/>
          <p:cNvSpPr/>
          <p:nvPr/>
        </p:nvSpPr>
        <p:spPr>
          <a:xfrm rot="18900000">
            <a:off x="7292565" y="21692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1" name="Shape 98"/>
          <p:cNvSpPr/>
          <p:nvPr/>
        </p:nvSpPr>
        <p:spPr>
          <a:xfrm rot="18900000">
            <a:off x="7907197" y="24442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2" name="Shape 99"/>
          <p:cNvSpPr/>
          <p:nvPr/>
        </p:nvSpPr>
        <p:spPr>
          <a:xfrm rot="18900000">
            <a:off x="7443527" y="2266319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3" name="Shape 100"/>
          <p:cNvSpPr/>
          <p:nvPr/>
        </p:nvSpPr>
        <p:spPr>
          <a:xfrm rot="18900000">
            <a:off x="7793976" y="223936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4" name="Shape 101"/>
          <p:cNvSpPr/>
          <p:nvPr/>
        </p:nvSpPr>
        <p:spPr>
          <a:xfrm rot="18900000">
            <a:off x="7680755" y="1985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5" name="Shape 102"/>
          <p:cNvSpPr/>
          <p:nvPr/>
        </p:nvSpPr>
        <p:spPr>
          <a:xfrm rot="18900000">
            <a:off x="7982678" y="21692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6" name="Shape 103"/>
          <p:cNvSpPr/>
          <p:nvPr/>
        </p:nvSpPr>
        <p:spPr>
          <a:xfrm rot="18900000">
            <a:off x="7907197" y="178647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7" name="Shape 104"/>
          <p:cNvSpPr/>
          <p:nvPr/>
        </p:nvSpPr>
        <p:spPr>
          <a:xfrm rot="18900000">
            <a:off x="8182164" y="1985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8" name="Shape 105"/>
          <p:cNvSpPr/>
          <p:nvPr/>
        </p:nvSpPr>
        <p:spPr>
          <a:xfrm flipH="1" flipV="1">
            <a:off x="6678459" y="2017009"/>
            <a:ext cx="501110" cy="556538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Shape 106"/>
          <p:cNvSpPr/>
          <p:nvPr/>
        </p:nvSpPr>
        <p:spPr>
          <a:xfrm flipV="1">
            <a:off x="7172283" y="1648968"/>
            <a:ext cx="979604" cy="913495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Shape 107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11" name="Shape 108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112" name="Shape 109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13" name="Shape 110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114" name="Shape 111"/>
          <p:cNvSpPr txBox="1"/>
          <p:nvPr/>
        </p:nvSpPr>
        <p:spPr>
          <a:xfrm rot="18900000">
            <a:off x="8170690" y="1473352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1</a:t>
            </a:r>
          </a:p>
        </p:txBody>
      </p:sp>
      <p:sp>
        <p:nvSpPr>
          <p:cNvPr id="115" name="Shape 112"/>
          <p:cNvSpPr txBox="1"/>
          <p:nvPr/>
        </p:nvSpPr>
        <p:spPr>
          <a:xfrm rot="18900000">
            <a:off x="6296960" y="1916516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2</a:t>
            </a:r>
          </a:p>
        </p:txBody>
      </p:sp>
      <p:sp>
        <p:nvSpPr>
          <p:cNvPr id="116" name="Shape 113"/>
          <p:cNvSpPr txBox="1"/>
          <p:nvPr/>
        </p:nvSpPr>
        <p:spPr>
          <a:xfrm>
            <a:off x="1586589" y="4261313"/>
            <a:ext cx="597082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1000"/>
              <a:t>1</a:t>
            </a:r>
            <a:r>
              <a:t> and PC</a:t>
            </a:r>
            <a:r>
              <a:rPr sz="1000"/>
              <a:t>2</a:t>
            </a:r>
            <a:r>
              <a:t> are the directions of maximum variance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1"/>
          <p:cNvSpPr/>
          <p:nvPr/>
        </p:nvSpPr>
        <p:spPr>
          <a:xfrm>
            <a:off x="890265" y="1831058"/>
            <a:ext cx="7363470" cy="194931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5" name="Shape 1352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Solution</a:t>
            </a:r>
          </a:p>
        </p:txBody>
      </p:sp>
      <p:sp>
        <p:nvSpPr>
          <p:cNvPr id="1356" name="Shape 1353"/>
          <p:cNvSpPr txBox="1"/>
          <p:nvPr/>
        </p:nvSpPr>
        <p:spPr>
          <a:xfrm>
            <a:off x="1389410" y="2505995"/>
            <a:ext cx="636518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Now that the data is Linearly Separable in this 3D Space, we can apply PCA inside this 3D Space.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5"/>
          <p:cNvSpPr/>
          <p:nvPr/>
        </p:nvSpPr>
        <p:spPr>
          <a:xfrm>
            <a:off x="890265" y="1831058"/>
            <a:ext cx="7363470" cy="194931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9" name="Shape 1356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Solution</a:t>
            </a:r>
          </a:p>
        </p:txBody>
      </p:sp>
      <p:sp>
        <p:nvSpPr>
          <p:cNvPr id="1360" name="Shape 1357"/>
          <p:cNvSpPr txBox="1"/>
          <p:nvPr/>
        </p:nvSpPr>
        <p:spPr>
          <a:xfrm>
            <a:off x="890266" y="2505995"/>
            <a:ext cx="736346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And we don’t have to project back into 2D Space like for Kernel SVM,</a:t>
            </a:r>
          </a:p>
          <a:p>
            <a:pPr algn="ctr">
              <a:defRPr sz="1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by nature of PCA that will itself take care of reducing dimensionality.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59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But there is a catch...</a:t>
            </a:r>
          </a:p>
        </p:txBody>
      </p:sp>
      <p:grpSp>
        <p:nvGrpSpPr>
          <p:cNvPr id="1365" name="Group 1362"/>
          <p:cNvGrpSpPr/>
          <p:nvPr/>
        </p:nvGrpSpPr>
        <p:grpSpPr>
          <a:xfrm>
            <a:off x="2741612" y="2162175"/>
            <a:ext cx="4505807" cy="1092200"/>
            <a:chOff x="0" y="0"/>
            <a:chExt cx="4505806" cy="1092200"/>
          </a:xfrm>
        </p:grpSpPr>
        <p:sp>
          <p:nvSpPr>
            <p:cNvPr id="1363" name="Shape 1360"/>
            <p:cNvSpPr/>
            <p:nvPr/>
          </p:nvSpPr>
          <p:spPr>
            <a:xfrm>
              <a:off x="-1" y="0"/>
              <a:ext cx="4505807" cy="1092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64" name="Shape 1361"/>
            <p:cNvSpPr txBox="1"/>
            <p:nvPr/>
          </p:nvSpPr>
          <p:spPr>
            <a:xfrm>
              <a:off x="-1" y="259081"/>
              <a:ext cx="4505807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Mapping to a Higher Dimensional Space</a:t>
              </a:r>
              <a:br/>
              <a:r>
                <a:t>can be highly compute-intensive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The Kernel Trick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0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grpSp>
        <p:nvGrpSpPr>
          <p:cNvPr id="1376" name="Group 1373"/>
          <p:cNvGrpSpPr/>
          <p:nvPr/>
        </p:nvGrpSpPr>
        <p:grpSpPr>
          <a:xfrm>
            <a:off x="2310937" y="1809749"/>
            <a:ext cx="4656344" cy="1352488"/>
            <a:chOff x="0" y="0"/>
            <a:chExt cx="4656342" cy="1352486"/>
          </a:xfrm>
        </p:grpSpPr>
        <p:sp>
          <p:nvSpPr>
            <p:cNvPr id="1374" name="Shape 1371"/>
            <p:cNvSpPr/>
            <p:nvPr/>
          </p:nvSpPr>
          <p:spPr>
            <a:xfrm>
              <a:off x="-1" y="-1"/>
              <a:ext cx="4656343" cy="135248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75" name="Shape 1372"/>
            <p:cNvSpPr txBox="1"/>
            <p:nvPr/>
          </p:nvSpPr>
          <p:spPr>
            <a:xfrm>
              <a:off x="-1" y="0"/>
              <a:ext cx="46563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77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pic>
        <p:nvPicPr>
          <p:cNvPr id="1381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3"/>
          <a:stretch>
            <a:fillRect/>
          </a:stretch>
        </p:blipFill>
        <p:spPr>
          <a:xfrm>
            <a:off x="380998" y="819150"/>
            <a:ext cx="4800603" cy="3983476"/>
          </a:xfrm>
          <a:prstGeom prst="rect">
            <a:avLst/>
          </a:prstGeom>
          <a:ln w="12700">
            <a:miter lim="400000"/>
          </a:ln>
        </p:spPr>
      </p:pic>
      <p:sp>
        <p:nvSpPr>
          <p:cNvPr id="1382" name="Shape 1379"/>
          <p:cNvSpPr txBox="1"/>
          <p:nvPr/>
        </p:nvSpPr>
        <p:spPr>
          <a:xfrm>
            <a:off x="4783511" y="4548709"/>
            <a:ext cx="4483654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Image source: http://www.cs.toronto.edu/~duvenaud/cookbook/index.html</a:t>
            </a:r>
          </a:p>
        </p:txBody>
      </p:sp>
      <p:grpSp>
        <p:nvGrpSpPr>
          <p:cNvPr id="1385" name="Group 1382"/>
          <p:cNvGrpSpPr/>
          <p:nvPr/>
        </p:nvGrpSpPr>
        <p:grpSpPr>
          <a:xfrm>
            <a:off x="5682202" y="2259709"/>
            <a:ext cx="2866814" cy="848440"/>
            <a:chOff x="-1" y="0"/>
            <a:chExt cx="2866812" cy="848439"/>
          </a:xfrm>
        </p:grpSpPr>
        <p:sp>
          <p:nvSpPr>
            <p:cNvPr id="1383" name="Shape 1380"/>
            <p:cNvSpPr/>
            <p:nvPr/>
          </p:nvSpPr>
          <p:spPr>
            <a:xfrm>
              <a:off x="-2" y="0"/>
              <a:ext cx="2866814" cy="84844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84" name="Shape 1381"/>
            <p:cNvSpPr txBox="1"/>
            <p:nvPr/>
          </p:nvSpPr>
          <p:spPr>
            <a:xfrm>
              <a:off x="-2" y="-1"/>
              <a:ext cx="286681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386" name="Shape 1383"/>
          <p:cNvSpPr/>
          <p:nvPr/>
        </p:nvSpPr>
        <p:spPr>
          <a:xfrm>
            <a:off x="2790825" y="3481578"/>
            <a:ext cx="205756" cy="80775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87" name="Shape 1384"/>
          <p:cNvSpPr/>
          <p:nvPr/>
        </p:nvSpPr>
        <p:spPr>
          <a:xfrm flipH="1">
            <a:off x="2895599" y="1733550"/>
            <a:ext cx="2" cy="1714500"/>
          </a:xfrm>
          <a:prstGeom prst="line">
            <a:avLst/>
          </a:prstGeom>
          <a:ln w="38100">
            <a:solidFill>
              <a:srgbClr val="FFFFFF"/>
            </a:solidFill>
            <a:prstDash val="sysDash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8" name="Shape 1385"/>
          <p:cNvSpPr/>
          <p:nvPr/>
        </p:nvSpPr>
        <p:spPr>
          <a:xfrm rot="18900000">
            <a:off x="3094659" y="407879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89" name="Shape 1386"/>
          <p:cNvSpPr/>
          <p:nvPr/>
        </p:nvSpPr>
        <p:spPr>
          <a:xfrm rot="18900000">
            <a:off x="2523887" y="351046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390" name="Shape 1387"/>
          <p:cNvSpPr/>
          <p:nvPr/>
        </p:nvSpPr>
        <p:spPr>
          <a:xfrm>
            <a:off x="2893701" y="3562348"/>
            <a:ext cx="230499" cy="533404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cxnSp>
        <p:nvCxnSpPr>
          <p:cNvPr id="1391" name="Connector 1388"/>
          <p:cNvCxnSpPr>
            <a:stCxn id="1386" idx="0"/>
            <a:endCxn id="1389" idx="0"/>
          </p:cNvCxnSpPr>
          <p:nvPr/>
        </p:nvCxnSpPr>
        <p:spPr>
          <a:xfrm flipH="1">
            <a:off x="2579689" y="3521965"/>
            <a:ext cx="314014" cy="44301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822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22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822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22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4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1" grpId="6"/>
      <p:bldP build="whole" bldLvl="1" animBg="1" rev="0" advAuto="0" spid="1386" grpId="2"/>
      <p:bldP build="whole" bldLvl="1" animBg="1" rev="0" advAuto="0" spid="1390" grpId="4"/>
      <p:bldP build="whole" bldLvl="1" animBg="1" rev="0" advAuto="0" spid="1389" grpId="5"/>
      <p:bldP build="whole" bldLvl="1" animBg="1" rev="0" advAuto="0" spid="1387" grpId="1"/>
      <p:bldP build="whole" bldLvl="1" animBg="1" rev="0" advAuto="0" spid="1388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2"/>
          <p:cNvSpPr/>
          <p:nvPr/>
        </p:nvSpPr>
        <p:spPr>
          <a:xfrm>
            <a:off x="2689846" y="2719577"/>
            <a:ext cx="210273" cy="2102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96" name="Shape 1393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pic>
        <p:nvPicPr>
          <p:cNvPr id="1397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8" y="945042"/>
            <a:ext cx="2387602" cy="1981202"/>
          </a:xfrm>
          <a:prstGeom prst="rect">
            <a:avLst/>
          </a:prstGeom>
          <a:ln w="12700">
            <a:miter lim="400000"/>
          </a:ln>
        </p:spPr>
      </p:pic>
      <p:sp>
        <p:nvSpPr>
          <p:cNvPr id="1398" name="Shape 1395"/>
          <p:cNvSpPr/>
          <p:nvPr/>
        </p:nvSpPr>
        <p:spPr>
          <a:xfrm flipV="1">
            <a:off x="786981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01" name="Group 1398"/>
          <p:cNvGrpSpPr/>
          <p:nvPr/>
        </p:nvGrpSpPr>
        <p:grpSpPr>
          <a:xfrm>
            <a:off x="4534117" y="4291646"/>
            <a:ext cx="403617" cy="381362"/>
            <a:chOff x="0" y="0"/>
            <a:chExt cx="403616" cy="381361"/>
          </a:xfrm>
        </p:grpSpPr>
        <p:sp>
          <p:nvSpPr>
            <p:cNvPr id="1399" name="Shape 1396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400" name="Shape 1397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402" name="Shape 1399"/>
          <p:cNvSpPr/>
          <p:nvPr/>
        </p:nvSpPr>
        <p:spPr>
          <a:xfrm rot="18900000">
            <a:off x="153822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3" name="Shape 1400"/>
          <p:cNvSpPr/>
          <p:nvPr/>
        </p:nvSpPr>
        <p:spPr>
          <a:xfrm rot="18900000">
            <a:off x="173770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4" name="Shape 1401"/>
          <p:cNvSpPr/>
          <p:nvPr/>
        </p:nvSpPr>
        <p:spPr>
          <a:xfrm rot="18900000">
            <a:off x="3123326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5" name="Shape 1402"/>
          <p:cNvSpPr/>
          <p:nvPr/>
        </p:nvSpPr>
        <p:spPr>
          <a:xfrm rot="18900000">
            <a:off x="1500483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6" name="Shape 1403"/>
          <p:cNvSpPr/>
          <p:nvPr/>
        </p:nvSpPr>
        <p:spPr>
          <a:xfrm rot="18900000">
            <a:off x="4395723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7" name="Shape 1404"/>
          <p:cNvSpPr/>
          <p:nvPr/>
        </p:nvSpPr>
        <p:spPr>
          <a:xfrm rot="18900000">
            <a:off x="173770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8" name="Shape 1405"/>
          <p:cNvSpPr/>
          <p:nvPr/>
        </p:nvSpPr>
        <p:spPr>
          <a:xfrm rot="18900000">
            <a:off x="208276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09" name="Shape 1406"/>
          <p:cNvSpPr/>
          <p:nvPr/>
        </p:nvSpPr>
        <p:spPr>
          <a:xfrm rot="18900000">
            <a:off x="3144891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0" name="Shape 1407"/>
          <p:cNvSpPr/>
          <p:nvPr/>
        </p:nvSpPr>
        <p:spPr>
          <a:xfrm rot="18900000">
            <a:off x="4169280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1" name="Shape 1408"/>
          <p:cNvSpPr/>
          <p:nvPr/>
        </p:nvSpPr>
        <p:spPr>
          <a:xfrm rot="18900000">
            <a:off x="208276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2" name="Shape 1409"/>
          <p:cNvSpPr/>
          <p:nvPr/>
        </p:nvSpPr>
        <p:spPr>
          <a:xfrm rot="18900000">
            <a:off x="3818832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3" name="Shape 1410"/>
          <p:cNvSpPr/>
          <p:nvPr/>
        </p:nvSpPr>
        <p:spPr>
          <a:xfrm rot="18900000">
            <a:off x="3295855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4" name="Shape 1411"/>
          <p:cNvSpPr/>
          <p:nvPr/>
        </p:nvSpPr>
        <p:spPr>
          <a:xfrm rot="18900000">
            <a:off x="200189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5" name="Shape 1412"/>
          <p:cNvSpPr/>
          <p:nvPr/>
        </p:nvSpPr>
        <p:spPr>
          <a:xfrm rot="18900000">
            <a:off x="2411646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6" name="Shape 1413"/>
          <p:cNvSpPr/>
          <p:nvPr/>
        </p:nvSpPr>
        <p:spPr>
          <a:xfrm rot="18900000">
            <a:off x="2541042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7" name="Shape 1414"/>
          <p:cNvSpPr/>
          <p:nvPr/>
        </p:nvSpPr>
        <p:spPr>
          <a:xfrm rot="18900000">
            <a:off x="2993931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8" name="Shape 1415"/>
          <p:cNvSpPr/>
          <p:nvPr/>
        </p:nvSpPr>
        <p:spPr>
          <a:xfrm rot="18900000">
            <a:off x="4142321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19" name="Shape 1416"/>
          <p:cNvSpPr/>
          <p:nvPr/>
        </p:nvSpPr>
        <p:spPr>
          <a:xfrm rot="18900000">
            <a:off x="3144891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0" name="Shape 1417"/>
          <p:cNvSpPr/>
          <p:nvPr/>
        </p:nvSpPr>
        <p:spPr>
          <a:xfrm rot="18900000">
            <a:off x="2541042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1" name="Shape 1418"/>
          <p:cNvSpPr/>
          <p:nvPr/>
        </p:nvSpPr>
        <p:spPr>
          <a:xfrm rot="18900000">
            <a:off x="1376477" y="308792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2" name="Shape 1419"/>
          <p:cNvSpPr/>
          <p:nvPr/>
        </p:nvSpPr>
        <p:spPr>
          <a:xfrm rot="18900000">
            <a:off x="246556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3" name="Shape 1420"/>
          <p:cNvSpPr/>
          <p:nvPr/>
        </p:nvSpPr>
        <p:spPr>
          <a:xfrm rot="18900000">
            <a:off x="2805227" y="2511032"/>
            <a:ext cx="111605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4" name="Shape 1421"/>
          <p:cNvSpPr/>
          <p:nvPr/>
        </p:nvSpPr>
        <p:spPr>
          <a:xfrm rot="18900000">
            <a:off x="2999320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5" name="Shape 1422"/>
          <p:cNvSpPr/>
          <p:nvPr/>
        </p:nvSpPr>
        <p:spPr>
          <a:xfrm rot="18900000">
            <a:off x="1484308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6" name="Shape 1423"/>
          <p:cNvSpPr/>
          <p:nvPr/>
        </p:nvSpPr>
        <p:spPr>
          <a:xfrm rot="18900000">
            <a:off x="2713570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7" name="Shape 1424"/>
          <p:cNvSpPr/>
          <p:nvPr/>
        </p:nvSpPr>
        <p:spPr>
          <a:xfrm rot="18900000">
            <a:off x="1176992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8" name="Shape 1425"/>
          <p:cNvSpPr/>
          <p:nvPr/>
        </p:nvSpPr>
        <p:spPr>
          <a:xfrm rot="18900000">
            <a:off x="3775700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29" name="Shape 1426"/>
          <p:cNvSpPr/>
          <p:nvPr/>
        </p:nvSpPr>
        <p:spPr>
          <a:xfrm rot="18900000">
            <a:off x="2012675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0" name="Shape 1427"/>
          <p:cNvSpPr/>
          <p:nvPr/>
        </p:nvSpPr>
        <p:spPr>
          <a:xfrm rot="18900000">
            <a:off x="2573391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1" name="Shape 1428"/>
          <p:cNvSpPr/>
          <p:nvPr/>
        </p:nvSpPr>
        <p:spPr>
          <a:xfrm rot="18900000">
            <a:off x="1209341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2" name="Shape 1429"/>
          <p:cNvSpPr/>
          <p:nvPr/>
        </p:nvSpPr>
        <p:spPr>
          <a:xfrm rot="18900000">
            <a:off x="1894061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3" name="Shape 1430"/>
          <p:cNvSpPr/>
          <p:nvPr/>
        </p:nvSpPr>
        <p:spPr>
          <a:xfrm rot="18900000">
            <a:off x="2961581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4" name="Shape 1431"/>
          <p:cNvSpPr/>
          <p:nvPr/>
        </p:nvSpPr>
        <p:spPr>
          <a:xfrm rot="18900000">
            <a:off x="3419859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5" name="Shape 1432"/>
          <p:cNvSpPr/>
          <p:nvPr/>
        </p:nvSpPr>
        <p:spPr>
          <a:xfrm rot="18900000">
            <a:off x="1144643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6" name="Shape 1433"/>
          <p:cNvSpPr/>
          <p:nvPr/>
        </p:nvSpPr>
        <p:spPr>
          <a:xfrm rot="18900000">
            <a:off x="1629879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7" name="Shape 1434"/>
          <p:cNvSpPr/>
          <p:nvPr/>
        </p:nvSpPr>
        <p:spPr>
          <a:xfrm rot="18900000">
            <a:off x="2805227" y="3314367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8" name="Shape 1435"/>
          <p:cNvSpPr/>
          <p:nvPr/>
        </p:nvSpPr>
        <p:spPr>
          <a:xfrm rot="18900000">
            <a:off x="2179811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39" name="Shape 1436"/>
          <p:cNvSpPr/>
          <p:nvPr/>
        </p:nvSpPr>
        <p:spPr>
          <a:xfrm rot="18900000">
            <a:off x="2319990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0" name="Shape 1437"/>
          <p:cNvSpPr/>
          <p:nvPr/>
        </p:nvSpPr>
        <p:spPr>
          <a:xfrm rot="18900000">
            <a:off x="1295605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1" name="Shape 1438"/>
          <p:cNvSpPr/>
          <p:nvPr/>
        </p:nvSpPr>
        <p:spPr>
          <a:xfrm rot="18900000">
            <a:off x="2190594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2" name="Shape 1439"/>
          <p:cNvSpPr/>
          <p:nvPr/>
        </p:nvSpPr>
        <p:spPr>
          <a:xfrm rot="18900000">
            <a:off x="2729745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3" name="Shape 1440"/>
          <p:cNvSpPr/>
          <p:nvPr/>
        </p:nvSpPr>
        <p:spPr>
          <a:xfrm rot="18900000">
            <a:off x="3473775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4" name="Shape 1441"/>
          <p:cNvSpPr/>
          <p:nvPr/>
        </p:nvSpPr>
        <p:spPr>
          <a:xfrm rot="18900000">
            <a:off x="3344378" y="29854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5" name="Shape 1442"/>
          <p:cNvSpPr/>
          <p:nvPr/>
        </p:nvSpPr>
        <p:spPr>
          <a:xfrm rot="18900000">
            <a:off x="3500732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6" name="Shape 1443"/>
          <p:cNvSpPr/>
          <p:nvPr/>
        </p:nvSpPr>
        <p:spPr>
          <a:xfrm rot="18900000">
            <a:off x="265426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7" name="Shape 1444"/>
          <p:cNvSpPr/>
          <p:nvPr/>
        </p:nvSpPr>
        <p:spPr>
          <a:xfrm rot="18900000">
            <a:off x="322576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8" name="Shape 1445"/>
          <p:cNvSpPr/>
          <p:nvPr/>
        </p:nvSpPr>
        <p:spPr>
          <a:xfrm rot="18900000">
            <a:off x="241703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9" name="Shape 1446"/>
          <p:cNvSpPr/>
          <p:nvPr/>
        </p:nvSpPr>
        <p:spPr>
          <a:xfrm rot="18900000">
            <a:off x="2179811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0" name="Shape 1447"/>
          <p:cNvSpPr/>
          <p:nvPr/>
        </p:nvSpPr>
        <p:spPr>
          <a:xfrm rot="18900000">
            <a:off x="2346948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1" name="Shape 1448"/>
          <p:cNvSpPr/>
          <p:nvPr/>
        </p:nvSpPr>
        <p:spPr>
          <a:xfrm rot="18900000">
            <a:off x="1651443" y="23708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2" name="Shape 1449"/>
          <p:cNvSpPr/>
          <p:nvPr/>
        </p:nvSpPr>
        <p:spPr>
          <a:xfrm rot="18900000">
            <a:off x="1850931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3" name="Shape 1450"/>
          <p:cNvSpPr/>
          <p:nvPr/>
        </p:nvSpPr>
        <p:spPr>
          <a:xfrm rot="18900000">
            <a:off x="416928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4" name="Shape 1451"/>
          <p:cNvSpPr/>
          <p:nvPr/>
        </p:nvSpPr>
        <p:spPr>
          <a:xfrm rot="18900000">
            <a:off x="4050667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5" name="Shape 1452"/>
          <p:cNvSpPr/>
          <p:nvPr/>
        </p:nvSpPr>
        <p:spPr>
          <a:xfrm rot="18900000">
            <a:off x="3802657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6" name="Shape 1453"/>
          <p:cNvSpPr/>
          <p:nvPr/>
        </p:nvSpPr>
        <p:spPr>
          <a:xfrm rot="18900000">
            <a:off x="3867355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7" name="Shape 1454"/>
          <p:cNvSpPr/>
          <p:nvPr/>
        </p:nvSpPr>
        <p:spPr>
          <a:xfrm rot="18900000">
            <a:off x="3500732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8" name="Shape 1455"/>
          <p:cNvSpPr/>
          <p:nvPr/>
        </p:nvSpPr>
        <p:spPr>
          <a:xfrm rot="18900000">
            <a:off x="3263505" y="1961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9" name="Shape 1456"/>
          <p:cNvSpPr/>
          <p:nvPr/>
        </p:nvSpPr>
        <p:spPr>
          <a:xfrm rot="18900000">
            <a:off x="181858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0" name="Shape 1457"/>
          <p:cNvSpPr/>
          <p:nvPr/>
        </p:nvSpPr>
        <p:spPr>
          <a:xfrm rot="18900000">
            <a:off x="2816010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1" name="Shape 1458"/>
          <p:cNvSpPr/>
          <p:nvPr/>
        </p:nvSpPr>
        <p:spPr>
          <a:xfrm rot="18900000">
            <a:off x="3662476" y="2645818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2" name="Shape 1459"/>
          <p:cNvSpPr/>
          <p:nvPr/>
        </p:nvSpPr>
        <p:spPr>
          <a:xfrm rot="18900000">
            <a:off x="3220373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3" name="Shape 1460"/>
          <p:cNvSpPr/>
          <p:nvPr/>
        </p:nvSpPr>
        <p:spPr>
          <a:xfrm rot="18900000">
            <a:off x="3948226" y="2629643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4" name="Shape 1461"/>
          <p:cNvSpPr/>
          <p:nvPr/>
        </p:nvSpPr>
        <p:spPr>
          <a:xfrm rot="18900000">
            <a:off x="4395723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5" name="Shape 1462"/>
          <p:cNvSpPr/>
          <p:nvPr/>
        </p:nvSpPr>
        <p:spPr>
          <a:xfrm rot="18900000">
            <a:off x="3748742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6" name="Shape 1463"/>
          <p:cNvSpPr/>
          <p:nvPr/>
        </p:nvSpPr>
        <p:spPr>
          <a:xfrm rot="18900000">
            <a:off x="2837576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7" name="Shape 1464"/>
          <p:cNvSpPr/>
          <p:nvPr/>
        </p:nvSpPr>
        <p:spPr>
          <a:xfrm rot="18900000">
            <a:off x="2346948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8" name="Shape 1465"/>
          <p:cNvSpPr/>
          <p:nvPr/>
        </p:nvSpPr>
        <p:spPr>
          <a:xfrm rot="18900000">
            <a:off x="3500732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9" name="Shape 1466"/>
          <p:cNvSpPr/>
          <p:nvPr/>
        </p:nvSpPr>
        <p:spPr>
          <a:xfrm rot="18900000">
            <a:off x="294001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70" name="Shape 1467"/>
          <p:cNvSpPr/>
          <p:nvPr/>
        </p:nvSpPr>
        <p:spPr>
          <a:xfrm rot="18900000">
            <a:off x="2497911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71" name="Shape 1468"/>
          <p:cNvSpPr/>
          <p:nvPr/>
        </p:nvSpPr>
        <p:spPr>
          <a:xfrm flipV="1">
            <a:off x="1053864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2" name="Shape 1469"/>
          <p:cNvSpPr txBox="1"/>
          <p:nvPr/>
        </p:nvSpPr>
        <p:spPr>
          <a:xfrm>
            <a:off x="1853781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grpSp>
        <p:nvGrpSpPr>
          <p:cNvPr id="1475" name="Group 1472"/>
          <p:cNvGrpSpPr/>
          <p:nvPr/>
        </p:nvGrpSpPr>
        <p:grpSpPr>
          <a:xfrm>
            <a:off x="622543" y="1070214"/>
            <a:ext cx="403617" cy="381362"/>
            <a:chOff x="0" y="0"/>
            <a:chExt cx="403616" cy="381361"/>
          </a:xfrm>
        </p:grpSpPr>
        <p:sp>
          <p:nvSpPr>
            <p:cNvPr id="1473" name="Shape 1470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474" name="Shape 1471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76" name="Shape 1473"/>
          <p:cNvSpPr/>
          <p:nvPr/>
        </p:nvSpPr>
        <p:spPr>
          <a:xfrm>
            <a:off x="7216385" y="2248249"/>
            <a:ext cx="724924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7" name="Shape 1474"/>
          <p:cNvSpPr/>
          <p:nvPr/>
        </p:nvSpPr>
        <p:spPr>
          <a:xfrm>
            <a:off x="3590487" y="2457973"/>
            <a:ext cx="3607268" cy="436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8" name="Shape 1475"/>
          <p:cNvSpPr/>
          <p:nvPr/>
        </p:nvSpPr>
        <p:spPr>
          <a:xfrm rot="19680000">
            <a:off x="2013545" y="2113625"/>
            <a:ext cx="1558871" cy="1408201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9" name="Shape 1476"/>
          <p:cNvSpPr/>
          <p:nvPr/>
        </p:nvSpPr>
        <p:spPr>
          <a:xfrm>
            <a:off x="7969539" y="2424416"/>
            <a:ext cx="1032272" cy="168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482" name="Group 1479"/>
          <p:cNvGrpSpPr/>
          <p:nvPr/>
        </p:nvGrpSpPr>
        <p:grpSpPr>
          <a:xfrm>
            <a:off x="6182806" y="3180544"/>
            <a:ext cx="2866815" cy="848440"/>
            <a:chOff x="0" y="0"/>
            <a:chExt cx="2866813" cy="848439"/>
          </a:xfrm>
        </p:grpSpPr>
        <p:sp>
          <p:nvSpPr>
            <p:cNvPr id="1480" name="Shape 1477"/>
            <p:cNvSpPr/>
            <p:nvPr/>
          </p:nvSpPr>
          <p:spPr>
            <a:xfrm>
              <a:off x="-1" y="0"/>
              <a:ext cx="2866815" cy="84844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81" name="Shape 1478"/>
            <p:cNvSpPr txBox="1"/>
            <p:nvPr/>
          </p:nvSpPr>
          <p:spPr>
            <a:xfrm>
              <a:off x="-1" y="-1"/>
              <a:ext cx="286681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485" name="Group 1482"/>
          <p:cNvGrpSpPr/>
          <p:nvPr/>
        </p:nvGrpSpPr>
        <p:grpSpPr>
          <a:xfrm>
            <a:off x="2969701" y="2902588"/>
            <a:ext cx="4068665" cy="1634332"/>
            <a:chOff x="0" y="-1"/>
            <a:chExt cx="4068664" cy="1634330"/>
          </a:xfrm>
        </p:grpSpPr>
        <p:sp>
          <p:nvSpPr>
            <p:cNvPr id="1483" name="Shape 1480"/>
            <p:cNvSpPr/>
            <p:nvPr/>
          </p:nvSpPr>
          <p:spPr>
            <a:xfrm>
              <a:off x="-1" y="-2"/>
              <a:ext cx="4068665" cy="163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7" fill="norm" stroke="1" extrusionOk="0">
                  <a:moveTo>
                    <a:pt x="21600" y="13145"/>
                  </a:moveTo>
                  <a:cubicBezTo>
                    <a:pt x="20906" y="17372"/>
                    <a:pt x="20212" y="21600"/>
                    <a:pt x="16612" y="19409"/>
                  </a:cubicBezTo>
                  <a:cubicBezTo>
                    <a:pt x="13012" y="17218"/>
                    <a:pt x="2531" y="289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04EE8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84" name="Shape 1481"/>
            <p:cNvSpPr txBox="1"/>
            <p:nvPr/>
          </p:nvSpPr>
          <p:spPr>
            <a:xfrm rot="1571179">
              <a:off x="1242949" y="859313"/>
              <a:ext cx="197221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Landmark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1" dur="2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500" fill="hold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0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6" grpId="4"/>
      <p:bldP build="whole" bldLvl="1" animBg="1" rev="0" advAuto="0" spid="1485" grpId="1"/>
      <p:bldP build="whole" bldLvl="1" animBg="1" rev="0" advAuto="0" spid="1395" grpId="2"/>
      <p:bldP build="whole" bldLvl="1" animBg="1" rev="0" advAuto="0" spid="1485" grpId="3"/>
      <p:bldP build="whole" bldLvl="1" animBg="1" rev="0" advAuto="0" spid="1478" grpId="6"/>
      <p:bldP build="whole" bldLvl="1" animBg="1" rev="0" advAuto="0" spid="1479" grpId="7"/>
      <p:bldP build="whole" bldLvl="1" animBg="1" rev="0" advAuto="0" spid="1477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6"/>
          <p:cNvSpPr/>
          <p:nvPr/>
        </p:nvSpPr>
        <p:spPr>
          <a:xfrm>
            <a:off x="2689846" y="2719577"/>
            <a:ext cx="210273" cy="2102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0" name="Shape 1487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pic>
        <p:nvPicPr>
          <p:cNvPr id="1491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8" y="945042"/>
            <a:ext cx="2387602" cy="1981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92" name="Shape 1489"/>
          <p:cNvSpPr/>
          <p:nvPr/>
        </p:nvSpPr>
        <p:spPr>
          <a:xfrm flipV="1">
            <a:off x="786981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95" name="Group 1492"/>
          <p:cNvGrpSpPr/>
          <p:nvPr/>
        </p:nvGrpSpPr>
        <p:grpSpPr>
          <a:xfrm>
            <a:off x="4534117" y="4291646"/>
            <a:ext cx="403617" cy="381362"/>
            <a:chOff x="0" y="0"/>
            <a:chExt cx="403616" cy="381361"/>
          </a:xfrm>
        </p:grpSpPr>
        <p:sp>
          <p:nvSpPr>
            <p:cNvPr id="1493" name="Shape 1490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494" name="Shape 1491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496" name="Shape 1493"/>
          <p:cNvSpPr/>
          <p:nvPr/>
        </p:nvSpPr>
        <p:spPr>
          <a:xfrm rot="18900000">
            <a:off x="153822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97" name="Shape 1494"/>
          <p:cNvSpPr/>
          <p:nvPr/>
        </p:nvSpPr>
        <p:spPr>
          <a:xfrm rot="18900000">
            <a:off x="173770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98" name="Shape 1495"/>
          <p:cNvSpPr/>
          <p:nvPr/>
        </p:nvSpPr>
        <p:spPr>
          <a:xfrm rot="18900000">
            <a:off x="3123326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99" name="Shape 1496"/>
          <p:cNvSpPr/>
          <p:nvPr/>
        </p:nvSpPr>
        <p:spPr>
          <a:xfrm rot="18900000">
            <a:off x="1500483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0" name="Shape 1497"/>
          <p:cNvSpPr/>
          <p:nvPr/>
        </p:nvSpPr>
        <p:spPr>
          <a:xfrm rot="18900000">
            <a:off x="4395723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1" name="Shape 1498"/>
          <p:cNvSpPr/>
          <p:nvPr/>
        </p:nvSpPr>
        <p:spPr>
          <a:xfrm rot="18900000">
            <a:off x="173770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2" name="Shape 1499"/>
          <p:cNvSpPr/>
          <p:nvPr/>
        </p:nvSpPr>
        <p:spPr>
          <a:xfrm rot="18900000">
            <a:off x="208276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3" name="Shape 1500"/>
          <p:cNvSpPr/>
          <p:nvPr/>
        </p:nvSpPr>
        <p:spPr>
          <a:xfrm rot="18900000">
            <a:off x="3144891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4" name="Shape 1501"/>
          <p:cNvSpPr/>
          <p:nvPr/>
        </p:nvSpPr>
        <p:spPr>
          <a:xfrm rot="18900000">
            <a:off x="4169280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5" name="Shape 1502"/>
          <p:cNvSpPr/>
          <p:nvPr/>
        </p:nvSpPr>
        <p:spPr>
          <a:xfrm rot="18900000">
            <a:off x="208276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6" name="Shape 1503"/>
          <p:cNvSpPr/>
          <p:nvPr/>
        </p:nvSpPr>
        <p:spPr>
          <a:xfrm rot="18900000">
            <a:off x="3818832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7" name="Shape 1504"/>
          <p:cNvSpPr/>
          <p:nvPr/>
        </p:nvSpPr>
        <p:spPr>
          <a:xfrm rot="18900000">
            <a:off x="3295855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8" name="Shape 1505"/>
          <p:cNvSpPr/>
          <p:nvPr/>
        </p:nvSpPr>
        <p:spPr>
          <a:xfrm rot="18900000">
            <a:off x="200189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9" name="Shape 1506"/>
          <p:cNvSpPr/>
          <p:nvPr/>
        </p:nvSpPr>
        <p:spPr>
          <a:xfrm rot="18900000">
            <a:off x="2411646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0" name="Shape 1507"/>
          <p:cNvSpPr/>
          <p:nvPr/>
        </p:nvSpPr>
        <p:spPr>
          <a:xfrm rot="18900000">
            <a:off x="2541042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1" name="Shape 1508"/>
          <p:cNvSpPr/>
          <p:nvPr/>
        </p:nvSpPr>
        <p:spPr>
          <a:xfrm rot="18900000">
            <a:off x="2993931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2" name="Shape 1509"/>
          <p:cNvSpPr/>
          <p:nvPr/>
        </p:nvSpPr>
        <p:spPr>
          <a:xfrm rot="18900000">
            <a:off x="4142321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3" name="Shape 1510"/>
          <p:cNvSpPr/>
          <p:nvPr/>
        </p:nvSpPr>
        <p:spPr>
          <a:xfrm rot="18900000">
            <a:off x="3144891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4" name="Shape 1511"/>
          <p:cNvSpPr/>
          <p:nvPr/>
        </p:nvSpPr>
        <p:spPr>
          <a:xfrm rot="18900000">
            <a:off x="2541042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5" name="Shape 1512"/>
          <p:cNvSpPr/>
          <p:nvPr/>
        </p:nvSpPr>
        <p:spPr>
          <a:xfrm rot="18900000">
            <a:off x="1376477" y="308792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6" name="Shape 1513"/>
          <p:cNvSpPr/>
          <p:nvPr/>
        </p:nvSpPr>
        <p:spPr>
          <a:xfrm rot="18900000">
            <a:off x="246556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7" name="Shape 1514"/>
          <p:cNvSpPr/>
          <p:nvPr/>
        </p:nvSpPr>
        <p:spPr>
          <a:xfrm rot="18900000">
            <a:off x="2805227" y="2511032"/>
            <a:ext cx="111605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8" name="Shape 1515"/>
          <p:cNvSpPr/>
          <p:nvPr/>
        </p:nvSpPr>
        <p:spPr>
          <a:xfrm rot="18900000">
            <a:off x="2999320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9" name="Shape 1516"/>
          <p:cNvSpPr/>
          <p:nvPr/>
        </p:nvSpPr>
        <p:spPr>
          <a:xfrm rot="18900000">
            <a:off x="1484308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0" name="Shape 1517"/>
          <p:cNvSpPr/>
          <p:nvPr/>
        </p:nvSpPr>
        <p:spPr>
          <a:xfrm rot="18900000">
            <a:off x="2713570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1" name="Shape 1518"/>
          <p:cNvSpPr/>
          <p:nvPr/>
        </p:nvSpPr>
        <p:spPr>
          <a:xfrm rot="18900000">
            <a:off x="1176992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2" name="Shape 1519"/>
          <p:cNvSpPr/>
          <p:nvPr/>
        </p:nvSpPr>
        <p:spPr>
          <a:xfrm rot="18900000">
            <a:off x="3775700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3" name="Shape 1520"/>
          <p:cNvSpPr/>
          <p:nvPr/>
        </p:nvSpPr>
        <p:spPr>
          <a:xfrm rot="18900000">
            <a:off x="2012675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4" name="Shape 1521"/>
          <p:cNvSpPr/>
          <p:nvPr/>
        </p:nvSpPr>
        <p:spPr>
          <a:xfrm rot="18900000">
            <a:off x="2573391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5" name="Shape 1522"/>
          <p:cNvSpPr/>
          <p:nvPr/>
        </p:nvSpPr>
        <p:spPr>
          <a:xfrm rot="18900000">
            <a:off x="1209341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6" name="Shape 1523"/>
          <p:cNvSpPr/>
          <p:nvPr/>
        </p:nvSpPr>
        <p:spPr>
          <a:xfrm rot="18900000">
            <a:off x="1894061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7" name="Shape 1524"/>
          <p:cNvSpPr/>
          <p:nvPr/>
        </p:nvSpPr>
        <p:spPr>
          <a:xfrm rot="18900000">
            <a:off x="2961581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8" name="Shape 1525"/>
          <p:cNvSpPr/>
          <p:nvPr/>
        </p:nvSpPr>
        <p:spPr>
          <a:xfrm rot="18900000">
            <a:off x="3419859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9" name="Shape 1526"/>
          <p:cNvSpPr/>
          <p:nvPr/>
        </p:nvSpPr>
        <p:spPr>
          <a:xfrm rot="18900000">
            <a:off x="1144643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0" name="Shape 1527"/>
          <p:cNvSpPr/>
          <p:nvPr/>
        </p:nvSpPr>
        <p:spPr>
          <a:xfrm rot="18900000">
            <a:off x="1629879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1" name="Shape 1528"/>
          <p:cNvSpPr/>
          <p:nvPr/>
        </p:nvSpPr>
        <p:spPr>
          <a:xfrm rot="18900000">
            <a:off x="2805227" y="3314367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2" name="Shape 1529"/>
          <p:cNvSpPr/>
          <p:nvPr/>
        </p:nvSpPr>
        <p:spPr>
          <a:xfrm rot="18900000">
            <a:off x="2179811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3" name="Shape 1530"/>
          <p:cNvSpPr/>
          <p:nvPr/>
        </p:nvSpPr>
        <p:spPr>
          <a:xfrm rot="18900000">
            <a:off x="2319990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4" name="Shape 1531"/>
          <p:cNvSpPr/>
          <p:nvPr/>
        </p:nvSpPr>
        <p:spPr>
          <a:xfrm rot="18900000">
            <a:off x="1295605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5" name="Shape 1532"/>
          <p:cNvSpPr/>
          <p:nvPr/>
        </p:nvSpPr>
        <p:spPr>
          <a:xfrm rot="18900000">
            <a:off x="2190594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6" name="Shape 1533"/>
          <p:cNvSpPr/>
          <p:nvPr/>
        </p:nvSpPr>
        <p:spPr>
          <a:xfrm rot="18900000">
            <a:off x="2729745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7" name="Shape 1534"/>
          <p:cNvSpPr/>
          <p:nvPr/>
        </p:nvSpPr>
        <p:spPr>
          <a:xfrm rot="18900000">
            <a:off x="3473775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8" name="Shape 1535"/>
          <p:cNvSpPr/>
          <p:nvPr/>
        </p:nvSpPr>
        <p:spPr>
          <a:xfrm rot="18900000">
            <a:off x="3344378" y="29854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9" name="Shape 1536"/>
          <p:cNvSpPr/>
          <p:nvPr/>
        </p:nvSpPr>
        <p:spPr>
          <a:xfrm rot="18900000">
            <a:off x="3500732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0" name="Shape 1537"/>
          <p:cNvSpPr/>
          <p:nvPr/>
        </p:nvSpPr>
        <p:spPr>
          <a:xfrm rot="18900000">
            <a:off x="265426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1" name="Shape 1538"/>
          <p:cNvSpPr/>
          <p:nvPr/>
        </p:nvSpPr>
        <p:spPr>
          <a:xfrm rot="18900000">
            <a:off x="322576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2" name="Shape 1539"/>
          <p:cNvSpPr/>
          <p:nvPr/>
        </p:nvSpPr>
        <p:spPr>
          <a:xfrm rot="18900000">
            <a:off x="241703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3" name="Shape 1540"/>
          <p:cNvSpPr/>
          <p:nvPr/>
        </p:nvSpPr>
        <p:spPr>
          <a:xfrm rot="18900000">
            <a:off x="2179811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4" name="Shape 1541"/>
          <p:cNvSpPr/>
          <p:nvPr/>
        </p:nvSpPr>
        <p:spPr>
          <a:xfrm rot="18900000">
            <a:off x="2346948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5" name="Shape 1542"/>
          <p:cNvSpPr/>
          <p:nvPr/>
        </p:nvSpPr>
        <p:spPr>
          <a:xfrm rot="18900000">
            <a:off x="1651443" y="23708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6" name="Shape 1543"/>
          <p:cNvSpPr/>
          <p:nvPr/>
        </p:nvSpPr>
        <p:spPr>
          <a:xfrm rot="18900000">
            <a:off x="1850931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7" name="Shape 1544"/>
          <p:cNvSpPr/>
          <p:nvPr/>
        </p:nvSpPr>
        <p:spPr>
          <a:xfrm rot="18900000">
            <a:off x="416928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8" name="Shape 1545"/>
          <p:cNvSpPr/>
          <p:nvPr/>
        </p:nvSpPr>
        <p:spPr>
          <a:xfrm rot="18900000">
            <a:off x="4050667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9" name="Shape 1546"/>
          <p:cNvSpPr/>
          <p:nvPr/>
        </p:nvSpPr>
        <p:spPr>
          <a:xfrm rot="18900000">
            <a:off x="3802657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0" name="Shape 1547"/>
          <p:cNvSpPr/>
          <p:nvPr/>
        </p:nvSpPr>
        <p:spPr>
          <a:xfrm rot="18900000">
            <a:off x="3867355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1" name="Shape 1548"/>
          <p:cNvSpPr/>
          <p:nvPr/>
        </p:nvSpPr>
        <p:spPr>
          <a:xfrm rot="18900000">
            <a:off x="3500732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2" name="Shape 1549"/>
          <p:cNvSpPr/>
          <p:nvPr/>
        </p:nvSpPr>
        <p:spPr>
          <a:xfrm rot="18900000">
            <a:off x="3263505" y="1961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3" name="Shape 1550"/>
          <p:cNvSpPr/>
          <p:nvPr/>
        </p:nvSpPr>
        <p:spPr>
          <a:xfrm rot="18900000">
            <a:off x="181858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4" name="Shape 1551"/>
          <p:cNvSpPr/>
          <p:nvPr/>
        </p:nvSpPr>
        <p:spPr>
          <a:xfrm rot="18900000">
            <a:off x="2816010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5" name="Shape 1552"/>
          <p:cNvSpPr/>
          <p:nvPr/>
        </p:nvSpPr>
        <p:spPr>
          <a:xfrm rot="18900000">
            <a:off x="3662476" y="2645818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6" name="Shape 1553"/>
          <p:cNvSpPr/>
          <p:nvPr/>
        </p:nvSpPr>
        <p:spPr>
          <a:xfrm rot="18900000">
            <a:off x="3220373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7" name="Shape 1554"/>
          <p:cNvSpPr/>
          <p:nvPr/>
        </p:nvSpPr>
        <p:spPr>
          <a:xfrm rot="18900000">
            <a:off x="3948226" y="2629643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8" name="Shape 1555"/>
          <p:cNvSpPr/>
          <p:nvPr/>
        </p:nvSpPr>
        <p:spPr>
          <a:xfrm rot="18900000">
            <a:off x="4395723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9" name="Shape 1556"/>
          <p:cNvSpPr/>
          <p:nvPr/>
        </p:nvSpPr>
        <p:spPr>
          <a:xfrm rot="18900000">
            <a:off x="3748742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0" name="Shape 1557"/>
          <p:cNvSpPr/>
          <p:nvPr/>
        </p:nvSpPr>
        <p:spPr>
          <a:xfrm rot="18900000">
            <a:off x="2837576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1" name="Shape 1558"/>
          <p:cNvSpPr/>
          <p:nvPr/>
        </p:nvSpPr>
        <p:spPr>
          <a:xfrm rot="18900000">
            <a:off x="2346948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2" name="Shape 1559"/>
          <p:cNvSpPr/>
          <p:nvPr/>
        </p:nvSpPr>
        <p:spPr>
          <a:xfrm rot="18900000">
            <a:off x="3500732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3" name="Shape 1560"/>
          <p:cNvSpPr/>
          <p:nvPr/>
        </p:nvSpPr>
        <p:spPr>
          <a:xfrm rot="18900000">
            <a:off x="294001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4" name="Shape 1561"/>
          <p:cNvSpPr/>
          <p:nvPr/>
        </p:nvSpPr>
        <p:spPr>
          <a:xfrm rot="18900000">
            <a:off x="2497911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5" name="Shape 1562"/>
          <p:cNvSpPr/>
          <p:nvPr/>
        </p:nvSpPr>
        <p:spPr>
          <a:xfrm flipV="1">
            <a:off x="1053864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6" name="Shape 1563"/>
          <p:cNvSpPr txBox="1"/>
          <p:nvPr/>
        </p:nvSpPr>
        <p:spPr>
          <a:xfrm>
            <a:off x="1853781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grpSp>
        <p:nvGrpSpPr>
          <p:cNvPr id="1569" name="Group 1566"/>
          <p:cNvGrpSpPr/>
          <p:nvPr/>
        </p:nvGrpSpPr>
        <p:grpSpPr>
          <a:xfrm>
            <a:off x="622543" y="1070214"/>
            <a:ext cx="403617" cy="381362"/>
            <a:chOff x="0" y="0"/>
            <a:chExt cx="403616" cy="381361"/>
          </a:xfrm>
        </p:grpSpPr>
        <p:sp>
          <p:nvSpPr>
            <p:cNvPr id="1567" name="Shape 1564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568" name="Shape 1565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570" name="Shape 1567"/>
          <p:cNvSpPr/>
          <p:nvPr/>
        </p:nvSpPr>
        <p:spPr>
          <a:xfrm>
            <a:off x="7216385" y="2248249"/>
            <a:ext cx="724924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1" name="Shape 1568"/>
          <p:cNvSpPr/>
          <p:nvPr/>
        </p:nvSpPr>
        <p:spPr>
          <a:xfrm>
            <a:off x="4038198" y="2457973"/>
            <a:ext cx="3159558" cy="436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2" name="Shape 1569"/>
          <p:cNvSpPr/>
          <p:nvPr/>
        </p:nvSpPr>
        <p:spPr>
          <a:xfrm rot="19680000">
            <a:off x="1586215" y="1727598"/>
            <a:ext cx="2413531" cy="2180255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3" name="Shape 1570"/>
          <p:cNvSpPr/>
          <p:nvPr/>
        </p:nvSpPr>
        <p:spPr>
          <a:xfrm>
            <a:off x="7969539" y="2424416"/>
            <a:ext cx="1032272" cy="168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574" name="image5.png" descr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9593" y="1634120"/>
            <a:ext cx="705684" cy="705685"/>
          </a:xfrm>
          <a:prstGeom prst="rect">
            <a:avLst/>
          </a:prstGeom>
          <a:ln w="12700">
            <a:miter lim="400000"/>
          </a:ln>
        </p:spPr>
      </p:pic>
      <p:sp>
        <p:nvSpPr>
          <p:cNvPr id="1575" name="Shape 1572"/>
          <p:cNvSpPr/>
          <p:nvPr/>
        </p:nvSpPr>
        <p:spPr>
          <a:xfrm rot="10800000">
            <a:off x="5449947" y="1786925"/>
            <a:ext cx="323647" cy="442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718841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578" name="Group 1575"/>
          <p:cNvGrpSpPr/>
          <p:nvPr/>
        </p:nvGrpSpPr>
        <p:grpSpPr>
          <a:xfrm>
            <a:off x="6182806" y="3180544"/>
            <a:ext cx="2866815" cy="848440"/>
            <a:chOff x="0" y="0"/>
            <a:chExt cx="2866813" cy="848439"/>
          </a:xfrm>
        </p:grpSpPr>
        <p:sp>
          <p:nvSpPr>
            <p:cNvPr id="1576" name="Shape 1573"/>
            <p:cNvSpPr/>
            <p:nvPr/>
          </p:nvSpPr>
          <p:spPr>
            <a:xfrm>
              <a:off x="-1" y="0"/>
              <a:ext cx="2866815" cy="848440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77" name="Shape 1574"/>
            <p:cNvSpPr txBox="1"/>
            <p:nvPr/>
          </p:nvSpPr>
          <p:spPr>
            <a:xfrm>
              <a:off x="-1" y="-1"/>
              <a:ext cx="286681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79"/>
          <p:cNvSpPr/>
          <p:nvPr/>
        </p:nvSpPr>
        <p:spPr>
          <a:xfrm>
            <a:off x="2689846" y="2719577"/>
            <a:ext cx="210273" cy="2102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83" name="Shape 1580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pic>
        <p:nvPicPr>
          <p:cNvPr id="1584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rcRect l="8909" t="6819" r="51212" b="4544"/>
          <a:stretch>
            <a:fillRect/>
          </a:stretch>
        </p:blipFill>
        <p:spPr>
          <a:xfrm>
            <a:off x="6324598" y="945042"/>
            <a:ext cx="2387602" cy="1981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5" name="Shape 1582"/>
          <p:cNvSpPr/>
          <p:nvPr/>
        </p:nvSpPr>
        <p:spPr>
          <a:xfrm flipV="1">
            <a:off x="786981" y="4259298"/>
            <a:ext cx="3750177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88" name="Group 1585"/>
          <p:cNvGrpSpPr/>
          <p:nvPr/>
        </p:nvGrpSpPr>
        <p:grpSpPr>
          <a:xfrm>
            <a:off x="4534117" y="4291646"/>
            <a:ext cx="403617" cy="381362"/>
            <a:chOff x="0" y="0"/>
            <a:chExt cx="403616" cy="381361"/>
          </a:xfrm>
        </p:grpSpPr>
        <p:sp>
          <p:nvSpPr>
            <p:cNvPr id="1586" name="Shape 158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587" name="Shape 158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589" name="Shape 1586"/>
          <p:cNvSpPr/>
          <p:nvPr/>
        </p:nvSpPr>
        <p:spPr>
          <a:xfrm rot="18900000">
            <a:off x="1538222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0" name="Shape 1587"/>
          <p:cNvSpPr/>
          <p:nvPr/>
        </p:nvSpPr>
        <p:spPr>
          <a:xfrm rot="18900000">
            <a:off x="1737708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1" name="Shape 1588"/>
          <p:cNvSpPr/>
          <p:nvPr/>
        </p:nvSpPr>
        <p:spPr>
          <a:xfrm rot="18900000">
            <a:off x="3123326" y="394517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2" name="Shape 1589"/>
          <p:cNvSpPr/>
          <p:nvPr/>
        </p:nvSpPr>
        <p:spPr>
          <a:xfrm rot="18900000">
            <a:off x="1500483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3" name="Shape 1590"/>
          <p:cNvSpPr/>
          <p:nvPr/>
        </p:nvSpPr>
        <p:spPr>
          <a:xfrm rot="18900000">
            <a:off x="4395723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4" name="Shape 1591"/>
          <p:cNvSpPr/>
          <p:nvPr/>
        </p:nvSpPr>
        <p:spPr>
          <a:xfrm rot="18900000">
            <a:off x="1737708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5" name="Shape 1592"/>
          <p:cNvSpPr/>
          <p:nvPr/>
        </p:nvSpPr>
        <p:spPr>
          <a:xfrm rot="18900000">
            <a:off x="2082764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6" name="Shape 1593"/>
          <p:cNvSpPr/>
          <p:nvPr/>
        </p:nvSpPr>
        <p:spPr>
          <a:xfrm rot="18900000">
            <a:off x="3144891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7" name="Shape 1594"/>
          <p:cNvSpPr/>
          <p:nvPr/>
        </p:nvSpPr>
        <p:spPr>
          <a:xfrm rot="18900000">
            <a:off x="4169280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8" name="Shape 1595"/>
          <p:cNvSpPr/>
          <p:nvPr/>
        </p:nvSpPr>
        <p:spPr>
          <a:xfrm rot="18900000">
            <a:off x="2082764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9" name="Shape 1596"/>
          <p:cNvSpPr/>
          <p:nvPr/>
        </p:nvSpPr>
        <p:spPr>
          <a:xfrm rot="18900000">
            <a:off x="3818832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0" name="Shape 1597"/>
          <p:cNvSpPr/>
          <p:nvPr/>
        </p:nvSpPr>
        <p:spPr>
          <a:xfrm rot="18900000">
            <a:off x="3295855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1" name="Shape 1598"/>
          <p:cNvSpPr/>
          <p:nvPr/>
        </p:nvSpPr>
        <p:spPr>
          <a:xfrm rot="18900000">
            <a:off x="2001891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2" name="Shape 1599"/>
          <p:cNvSpPr/>
          <p:nvPr/>
        </p:nvSpPr>
        <p:spPr>
          <a:xfrm rot="18900000">
            <a:off x="2411646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3" name="Shape 1600"/>
          <p:cNvSpPr/>
          <p:nvPr/>
        </p:nvSpPr>
        <p:spPr>
          <a:xfrm rot="18900000">
            <a:off x="2541042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4" name="Shape 1601"/>
          <p:cNvSpPr/>
          <p:nvPr/>
        </p:nvSpPr>
        <p:spPr>
          <a:xfrm rot="18900000">
            <a:off x="2993931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5" name="Shape 1602"/>
          <p:cNvSpPr/>
          <p:nvPr/>
        </p:nvSpPr>
        <p:spPr>
          <a:xfrm rot="18900000">
            <a:off x="4142321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6" name="Shape 1603"/>
          <p:cNvSpPr/>
          <p:nvPr/>
        </p:nvSpPr>
        <p:spPr>
          <a:xfrm rot="18900000">
            <a:off x="3144891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7" name="Shape 1604"/>
          <p:cNvSpPr/>
          <p:nvPr/>
        </p:nvSpPr>
        <p:spPr>
          <a:xfrm rot="18900000">
            <a:off x="2541042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8" name="Shape 1605"/>
          <p:cNvSpPr/>
          <p:nvPr/>
        </p:nvSpPr>
        <p:spPr>
          <a:xfrm rot="18900000">
            <a:off x="1376477" y="3087921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9" name="Shape 1606"/>
          <p:cNvSpPr/>
          <p:nvPr/>
        </p:nvSpPr>
        <p:spPr>
          <a:xfrm rot="18900000">
            <a:off x="2465561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0" name="Shape 1607"/>
          <p:cNvSpPr/>
          <p:nvPr/>
        </p:nvSpPr>
        <p:spPr>
          <a:xfrm rot="18900000">
            <a:off x="2805227" y="2511032"/>
            <a:ext cx="111605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1" name="Shape 1608"/>
          <p:cNvSpPr/>
          <p:nvPr/>
        </p:nvSpPr>
        <p:spPr>
          <a:xfrm rot="18900000">
            <a:off x="2999320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2" name="Shape 1609"/>
          <p:cNvSpPr/>
          <p:nvPr/>
        </p:nvSpPr>
        <p:spPr>
          <a:xfrm rot="18900000">
            <a:off x="1484308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3" name="Shape 1610"/>
          <p:cNvSpPr/>
          <p:nvPr/>
        </p:nvSpPr>
        <p:spPr>
          <a:xfrm rot="18900000">
            <a:off x="2713570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4" name="Shape 1611"/>
          <p:cNvSpPr/>
          <p:nvPr/>
        </p:nvSpPr>
        <p:spPr>
          <a:xfrm rot="18900000">
            <a:off x="1176992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5" name="Shape 1612"/>
          <p:cNvSpPr/>
          <p:nvPr/>
        </p:nvSpPr>
        <p:spPr>
          <a:xfrm rot="18900000">
            <a:off x="3775700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6" name="Shape 1613"/>
          <p:cNvSpPr/>
          <p:nvPr/>
        </p:nvSpPr>
        <p:spPr>
          <a:xfrm rot="18900000">
            <a:off x="2012675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7" name="Shape 1614"/>
          <p:cNvSpPr/>
          <p:nvPr/>
        </p:nvSpPr>
        <p:spPr>
          <a:xfrm rot="18900000">
            <a:off x="2573391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8" name="Shape 1615"/>
          <p:cNvSpPr/>
          <p:nvPr/>
        </p:nvSpPr>
        <p:spPr>
          <a:xfrm rot="18900000">
            <a:off x="1209341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9" name="Shape 1616"/>
          <p:cNvSpPr/>
          <p:nvPr/>
        </p:nvSpPr>
        <p:spPr>
          <a:xfrm rot="18900000">
            <a:off x="1894061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0" name="Shape 1617"/>
          <p:cNvSpPr/>
          <p:nvPr/>
        </p:nvSpPr>
        <p:spPr>
          <a:xfrm rot="18900000">
            <a:off x="2961581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1" name="Shape 1618"/>
          <p:cNvSpPr/>
          <p:nvPr/>
        </p:nvSpPr>
        <p:spPr>
          <a:xfrm rot="18900000">
            <a:off x="3419859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2" name="Shape 1619"/>
          <p:cNvSpPr/>
          <p:nvPr/>
        </p:nvSpPr>
        <p:spPr>
          <a:xfrm rot="18900000">
            <a:off x="1144643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3" name="Shape 1620"/>
          <p:cNvSpPr/>
          <p:nvPr/>
        </p:nvSpPr>
        <p:spPr>
          <a:xfrm rot="18900000">
            <a:off x="1629879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4" name="Shape 1621"/>
          <p:cNvSpPr/>
          <p:nvPr/>
        </p:nvSpPr>
        <p:spPr>
          <a:xfrm rot="18900000">
            <a:off x="2805227" y="3314367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5" name="Shape 1622"/>
          <p:cNvSpPr/>
          <p:nvPr/>
        </p:nvSpPr>
        <p:spPr>
          <a:xfrm rot="18900000">
            <a:off x="2179811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6" name="Shape 1623"/>
          <p:cNvSpPr/>
          <p:nvPr/>
        </p:nvSpPr>
        <p:spPr>
          <a:xfrm rot="18900000">
            <a:off x="2319990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7" name="Shape 1624"/>
          <p:cNvSpPr/>
          <p:nvPr/>
        </p:nvSpPr>
        <p:spPr>
          <a:xfrm rot="18900000">
            <a:off x="1295605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8" name="Shape 1625"/>
          <p:cNvSpPr/>
          <p:nvPr/>
        </p:nvSpPr>
        <p:spPr>
          <a:xfrm rot="18900000">
            <a:off x="2190594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9" name="Shape 1626"/>
          <p:cNvSpPr/>
          <p:nvPr/>
        </p:nvSpPr>
        <p:spPr>
          <a:xfrm rot="18900000">
            <a:off x="2729745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0" name="Shape 1627"/>
          <p:cNvSpPr/>
          <p:nvPr/>
        </p:nvSpPr>
        <p:spPr>
          <a:xfrm rot="18900000">
            <a:off x="3473775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1" name="Shape 1628"/>
          <p:cNvSpPr/>
          <p:nvPr/>
        </p:nvSpPr>
        <p:spPr>
          <a:xfrm rot="18900000">
            <a:off x="3344378" y="29854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2" name="Shape 1629"/>
          <p:cNvSpPr/>
          <p:nvPr/>
        </p:nvSpPr>
        <p:spPr>
          <a:xfrm rot="18900000">
            <a:off x="3500732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3" name="Shape 1630"/>
          <p:cNvSpPr/>
          <p:nvPr/>
        </p:nvSpPr>
        <p:spPr>
          <a:xfrm rot="18900000">
            <a:off x="2654264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4" name="Shape 1631"/>
          <p:cNvSpPr/>
          <p:nvPr/>
        </p:nvSpPr>
        <p:spPr>
          <a:xfrm rot="18900000">
            <a:off x="3225764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5" name="Shape 1632"/>
          <p:cNvSpPr/>
          <p:nvPr/>
        </p:nvSpPr>
        <p:spPr>
          <a:xfrm rot="18900000">
            <a:off x="2417037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6" name="Shape 1633"/>
          <p:cNvSpPr/>
          <p:nvPr/>
        </p:nvSpPr>
        <p:spPr>
          <a:xfrm rot="18900000">
            <a:off x="2179811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7" name="Shape 1634"/>
          <p:cNvSpPr/>
          <p:nvPr/>
        </p:nvSpPr>
        <p:spPr>
          <a:xfrm rot="18900000">
            <a:off x="2346948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8" name="Shape 1635"/>
          <p:cNvSpPr/>
          <p:nvPr/>
        </p:nvSpPr>
        <p:spPr>
          <a:xfrm rot="18900000">
            <a:off x="1651443" y="23708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9" name="Shape 1636"/>
          <p:cNvSpPr/>
          <p:nvPr/>
        </p:nvSpPr>
        <p:spPr>
          <a:xfrm rot="18900000">
            <a:off x="1850931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0" name="Shape 1637"/>
          <p:cNvSpPr/>
          <p:nvPr/>
        </p:nvSpPr>
        <p:spPr>
          <a:xfrm rot="18900000">
            <a:off x="4169280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1" name="Shape 1638"/>
          <p:cNvSpPr/>
          <p:nvPr/>
        </p:nvSpPr>
        <p:spPr>
          <a:xfrm rot="18900000">
            <a:off x="4050667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2" name="Shape 1639"/>
          <p:cNvSpPr/>
          <p:nvPr/>
        </p:nvSpPr>
        <p:spPr>
          <a:xfrm rot="18900000">
            <a:off x="3802657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3" name="Shape 1640"/>
          <p:cNvSpPr/>
          <p:nvPr/>
        </p:nvSpPr>
        <p:spPr>
          <a:xfrm rot="18900000">
            <a:off x="3867355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4" name="Shape 1641"/>
          <p:cNvSpPr/>
          <p:nvPr/>
        </p:nvSpPr>
        <p:spPr>
          <a:xfrm rot="18900000">
            <a:off x="3500732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5" name="Shape 1642"/>
          <p:cNvSpPr/>
          <p:nvPr/>
        </p:nvSpPr>
        <p:spPr>
          <a:xfrm rot="18900000">
            <a:off x="3263505" y="1961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6" name="Shape 1643"/>
          <p:cNvSpPr/>
          <p:nvPr/>
        </p:nvSpPr>
        <p:spPr>
          <a:xfrm rot="18900000">
            <a:off x="1818581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7" name="Shape 1644"/>
          <p:cNvSpPr/>
          <p:nvPr/>
        </p:nvSpPr>
        <p:spPr>
          <a:xfrm rot="18900000">
            <a:off x="2816010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8" name="Shape 1645"/>
          <p:cNvSpPr/>
          <p:nvPr/>
        </p:nvSpPr>
        <p:spPr>
          <a:xfrm rot="18900000">
            <a:off x="3662476" y="2645818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9" name="Shape 1646"/>
          <p:cNvSpPr/>
          <p:nvPr/>
        </p:nvSpPr>
        <p:spPr>
          <a:xfrm rot="18900000">
            <a:off x="3220373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0" name="Shape 1647"/>
          <p:cNvSpPr/>
          <p:nvPr/>
        </p:nvSpPr>
        <p:spPr>
          <a:xfrm rot="18900000">
            <a:off x="3948226" y="2629643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1" name="Shape 1648"/>
          <p:cNvSpPr/>
          <p:nvPr/>
        </p:nvSpPr>
        <p:spPr>
          <a:xfrm rot="18900000">
            <a:off x="4395723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2" name="Shape 1649"/>
          <p:cNvSpPr/>
          <p:nvPr/>
        </p:nvSpPr>
        <p:spPr>
          <a:xfrm rot="18900000">
            <a:off x="3748742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3" name="Shape 1650"/>
          <p:cNvSpPr/>
          <p:nvPr/>
        </p:nvSpPr>
        <p:spPr>
          <a:xfrm rot="18900000">
            <a:off x="2837576" y="3055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4" name="Shape 1651"/>
          <p:cNvSpPr/>
          <p:nvPr/>
        </p:nvSpPr>
        <p:spPr>
          <a:xfrm rot="18900000">
            <a:off x="2346948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5" name="Shape 1652"/>
          <p:cNvSpPr/>
          <p:nvPr/>
        </p:nvSpPr>
        <p:spPr>
          <a:xfrm rot="18900000">
            <a:off x="3500732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6" name="Shape 1653"/>
          <p:cNvSpPr/>
          <p:nvPr/>
        </p:nvSpPr>
        <p:spPr>
          <a:xfrm rot="18900000">
            <a:off x="2940014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7" name="Shape 1654"/>
          <p:cNvSpPr/>
          <p:nvPr/>
        </p:nvSpPr>
        <p:spPr>
          <a:xfrm rot="18900000">
            <a:off x="2497911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8" name="Shape 1655"/>
          <p:cNvSpPr/>
          <p:nvPr/>
        </p:nvSpPr>
        <p:spPr>
          <a:xfrm flipV="1">
            <a:off x="1053864" y="1453011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9" name="Shape 1656"/>
          <p:cNvSpPr txBox="1"/>
          <p:nvPr/>
        </p:nvSpPr>
        <p:spPr>
          <a:xfrm>
            <a:off x="1853781" y="937794"/>
            <a:ext cx="197221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2D Space</a:t>
            </a:r>
          </a:p>
        </p:txBody>
      </p:sp>
      <p:grpSp>
        <p:nvGrpSpPr>
          <p:cNvPr id="1662" name="Group 1659"/>
          <p:cNvGrpSpPr/>
          <p:nvPr/>
        </p:nvGrpSpPr>
        <p:grpSpPr>
          <a:xfrm>
            <a:off x="622543" y="1070214"/>
            <a:ext cx="403617" cy="381362"/>
            <a:chOff x="0" y="0"/>
            <a:chExt cx="403616" cy="381361"/>
          </a:xfrm>
        </p:grpSpPr>
        <p:sp>
          <p:nvSpPr>
            <p:cNvPr id="1660" name="Shape 1657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661" name="Shape 1658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663" name="Shape 1660"/>
          <p:cNvSpPr/>
          <p:nvPr/>
        </p:nvSpPr>
        <p:spPr>
          <a:xfrm>
            <a:off x="7216385" y="2248249"/>
            <a:ext cx="724924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fill="norm" stroke="1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4" name="Shape 1661"/>
          <p:cNvSpPr/>
          <p:nvPr/>
        </p:nvSpPr>
        <p:spPr>
          <a:xfrm>
            <a:off x="3287117" y="2457973"/>
            <a:ext cx="3910639" cy="436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fill="norm" stroke="1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5" name="Shape 1662"/>
          <p:cNvSpPr/>
          <p:nvPr/>
        </p:nvSpPr>
        <p:spPr>
          <a:xfrm rot="19680000">
            <a:off x="2342874" y="2411123"/>
            <a:ext cx="900213" cy="813205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6" name="Shape 1663"/>
          <p:cNvSpPr/>
          <p:nvPr/>
        </p:nvSpPr>
        <p:spPr>
          <a:xfrm>
            <a:off x="7969539" y="2424416"/>
            <a:ext cx="1032272" cy="168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fill="norm" stroke="1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1667" name="image5.png" descr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9593" y="1634120"/>
            <a:ext cx="705684" cy="705685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Shape 1665"/>
          <p:cNvSpPr/>
          <p:nvPr/>
        </p:nvSpPr>
        <p:spPr>
          <a:xfrm>
            <a:off x="5449947" y="1786925"/>
            <a:ext cx="323647" cy="442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671" name="Group 1668"/>
          <p:cNvGrpSpPr/>
          <p:nvPr/>
        </p:nvGrpSpPr>
        <p:grpSpPr>
          <a:xfrm>
            <a:off x="6182806" y="3180544"/>
            <a:ext cx="2866815" cy="848440"/>
            <a:chOff x="0" y="0"/>
            <a:chExt cx="2866813" cy="848439"/>
          </a:xfrm>
        </p:grpSpPr>
        <p:sp>
          <p:nvSpPr>
            <p:cNvPr id="1669" name="Shape 1666"/>
            <p:cNvSpPr/>
            <p:nvPr/>
          </p:nvSpPr>
          <p:spPr>
            <a:xfrm>
              <a:off x="-1" y="0"/>
              <a:ext cx="2866815" cy="848440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70" name="Shape 1667"/>
            <p:cNvSpPr txBox="1"/>
            <p:nvPr/>
          </p:nvSpPr>
          <p:spPr>
            <a:xfrm>
              <a:off x="-1" y="-1"/>
              <a:ext cx="286681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2"/>
          <p:cNvSpPr/>
          <p:nvPr/>
        </p:nvSpPr>
        <p:spPr>
          <a:xfrm>
            <a:off x="4090053" y="2680540"/>
            <a:ext cx="210273" cy="2102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76" name="Shape 1673"/>
          <p:cNvSpPr/>
          <p:nvPr/>
        </p:nvSpPr>
        <p:spPr>
          <a:xfrm>
            <a:off x="2355262" y="2688215"/>
            <a:ext cx="210273" cy="2102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77" name="Shape 1674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The Gaussian RBF Kernel</a:t>
            </a:r>
          </a:p>
        </p:txBody>
      </p:sp>
      <p:grpSp>
        <p:nvGrpSpPr>
          <p:cNvPr id="1680" name="Group 1677"/>
          <p:cNvGrpSpPr/>
          <p:nvPr/>
        </p:nvGrpSpPr>
        <p:grpSpPr>
          <a:xfrm>
            <a:off x="6629400" y="4275108"/>
            <a:ext cx="403617" cy="381362"/>
            <a:chOff x="0" y="0"/>
            <a:chExt cx="403616" cy="381361"/>
          </a:xfrm>
        </p:grpSpPr>
        <p:sp>
          <p:nvSpPr>
            <p:cNvPr id="1678" name="Shape 1675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679" name="Shape 1676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683" name="Group 1680"/>
          <p:cNvGrpSpPr/>
          <p:nvPr/>
        </p:nvGrpSpPr>
        <p:grpSpPr>
          <a:xfrm>
            <a:off x="416704" y="1053675"/>
            <a:ext cx="403617" cy="381362"/>
            <a:chOff x="0" y="0"/>
            <a:chExt cx="403616" cy="381361"/>
          </a:xfrm>
        </p:grpSpPr>
        <p:sp>
          <p:nvSpPr>
            <p:cNvPr id="1681" name="Shape 1678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682" name="Shape 1679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684" name="Shape 1681"/>
          <p:cNvSpPr/>
          <p:nvPr/>
        </p:nvSpPr>
        <p:spPr>
          <a:xfrm flipV="1">
            <a:off x="457200" y="4248149"/>
            <a:ext cx="6019800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5" name="Shape 1682"/>
          <p:cNvSpPr/>
          <p:nvPr/>
        </p:nvSpPr>
        <p:spPr>
          <a:xfrm flipV="1">
            <a:off x="724083" y="1436472"/>
            <a:ext cx="3" cy="299619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6" name="Shape 1683"/>
          <p:cNvSpPr/>
          <p:nvPr/>
        </p:nvSpPr>
        <p:spPr>
          <a:xfrm rot="18900000">
            <a:off x="1208442" y="20685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87" name="Shape 1684"/>
          <p:cNvSpPr/>
          <p:nvPr/>
        </p:nvSpPr>
        <p:spPr>
          <a:xfrm rot="18900000">
            <a:off x="1407928" y="29743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88" name="Shape 1685"/>
          <p:cNvSpPr/>
          <p:nvPr/>
        </p:nvSpPr>
        <p:spPr>
          <a:xfrm rot="18900000">
            <a:off x="2793544" y="39286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89" name="Shape 1686"/>
          <p:cNvSpPr/>
          <p:nvPr/>
        </p:nvSpPr>
        <p:spPr>
          <a:xfrm rot="18900000">
            <a:off x="1170701" y="342183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0" name="Shape 1687"/>
          <p:cNvSpPr/>
          <p:nvPr/>
        </p:nvSpPr>
        <p:spPr>
          <a:xfrm rot="18900000">
            <a:off x="1407928" y="3562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1" name="Shape 1688"/>
          <p:cNvSpPr/>
          <p:nvPr/>
        </p:nvSpPr>
        <p:spPr>
          <a:xfrm rot="18900000">
            <a:off x="1752984" y="37938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2" name="Shape 1689"/>
          <p:cNvSpPr/>
          <p:nvPr/>
        </p:nvSpPr>
        <p:spPr>
          <a:xfrm rot="18900000">
            <a:off x="2910360" y="23974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3" name="Shape 1690"/>
          <p:cNvSpPr/>
          <p:nvPr/>
        </p:nvSpPr>
        <p:spPr>
          <a:xfrm rot="18900000">
            <a:off x="1752984" y="342183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4" name="Shape 1691"/>
          <p:cNvSpPr/>
          <p:nvPr/>
        </p:nvSpPr>
        <p:spPr>
          <a:xfrm rot="18900000">
            <a:off x="2966073" y="26778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5" name="Shape 1692"/>
          <p:cNvSpPr/>
          <p:nvPr/>
        </p:nvSpPr>
        <p:spPr>
          <a:xfrm rot="18900000">
            <a:off x="1672110" y="40472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6" name="Shape 1693"/>
          <p:cNvSpPr/>
          <p:nvPr/>
        </p:nvSpPr>
        <p:spPr>
          <a:xfrm rot="18900000">
            <a:off x="2081865" y="39987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7" name="Shape 1694"/>
          <p:cNvSpPr/>
          <p:nvPr/>
        </p:nvSpPr>
        <p:spPr>
          <a:xfrm rot="18900000">
            <a:off x="2211261" y="263467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8" name="Shape 1695"/>
          <p:cNvSpPr/>
          <p:nvPr/>
        </p:nvSpPr>
        <p:spPr>
          <a:xfrm rot="18900000">
            <a:off x="2664149" y="21925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9" name="Shape 1696"/>
          <p:cNvSpPr/>
          <p:nvPr/>
        </p:nvSpPr>
        <p:spPr>
          <a:xfrm rot="18900000">
            <a:off x="2815110" y="31145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0" name="Shape 1697"/>
          <p:cNvSpPr/>
          <p:nvPr/>
        </p:nvSpPr>
        <p:spPr>
          <a:xfrm rot="18900000">
            <a:off x="2211261" y="302286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1" name="Shape 1698"/>
          <p:cNvSpPr/>
          <p:nvPr/>
        </p:nvSpPr>
        <p:spPr>
          <a:xfrm rot="18900000">
            <a:off x="1046696" y="30713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2" name="Shape 1699"/>
          <p:cNvSpPr/>
          <p:nvPr/>
        </p:nvSpPr>
        <p:spPr>
          <a:xfrm rot="18900000">
            <a:off x="2135781" y="36051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3" name="Shape 1700"/>
          <p:cNvSpPr/>
          <p:nvPr/>
        </p:nvSpPr>
        <p:spPr>
          <a:xfrm rot="18900000">
            <a:off x="2475445" y="24944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4" name="Shape 1701"/>
          <p:cNvSpPr/>
          <p:nvPr/>
        </p:nvSpPr>
        <p:spPr>
          <a:xfrm rot="18900000">
            <a:off x="2669539" y="27425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5" name="Shape 1702"/>
          <p:cNvSpPr/>
          <p:nvPr/>
        </p:nvSpPr>
        <p:spPr>
          <a:xfrm rot="18900000">
            <a:off x="1154527" y="26670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6" name="Shape 1703"/>
          <p:cNvSpPr/>
          <p:nvPr/>
        </p:nvSpPr>
        <p:spPr>
          <a:xfrm rot="18900000">
            <a:off x="2383789" y="397715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7" name="Shape 1704"/>
          <p:cNvSpPr/>
          <p:nvPr/>
        </p:nvSpPr>
        <p:spPr>
          <a:xfrm rot="18900000">
            <a:off x="847210" y="3276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8" name="Shape 1705"/>
          <p:cNvSpPr/>
          <p:nvPr/>
        </p:nvSpPr>
        <p:spPr>
          <a:xfrm rot="18900000">
            <a:off x="1682893" y="22464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9" name="Shape 1706"/>
          <p:cNvSpPr/>
          <p:nvPr/>
        </p:nvSpPr>
        <p:spPr>
          <a:xfrm rot="18900000">
            <a:off x="2243610" y="156715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0" name="Shape 1707"/>
          <p:cNvSpPr/>
          <p:nvPr/>
        </p:nvSpPr>
        <p:spPr>
          <a:xfrm rot="18900000">
            <a:off x="879559" y="24028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1" name="Shape 1708"/>
          <p:cNvSpPr/>
          <p:nvPr/>
        </p:nvSpPr>
        <p:spPr>
          <a:xfrm rot="18900000">
            <a:off x="1564282" y="18636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2" name="Shape 1709"/>
          <p:cNvSpPr/>
          <p:nvPr/>
        </p:nvSpPr>
        <p:spPr>
          <a:xfrm rot="18900000">
            <a:off x="2631800" y="3632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3" name="Shape 1710"/>
          <p:cNvSpPr/>
          <p:nvPr/>
        </p:nvSpPr>
        <p:spPr>
          <a:xfrm rot="18900000">
            <a:off x="3090078" y="35404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4" name="Shape 1711"/>
          <p:cNvSpPr/>
          <p:nvPr/>
        </p:nvSpPr>
        <p:spPr>
          <a:xfrm rot="18900000">
            <a:off x="814861" y="28395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5" name="Shape 1712"/>
          <p:cNvSpPr/>
          <p:nvPr/>
        </p:nvSpPr>
        <p:spPr>
          <a:xfrm rot="18900000">
            <a:off x="1300097" y="38585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6" name="Shape 1713"/>
          <p:cNvSpPr/>
          <p:nvPr/>
        </p:nvSpPr>
        <p:spPr>
          <a:xfrm rot="18900000">
            <a:off x="2475445" y="32978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7" name="Shape 1714"/>
          <p:cNvSpPr/>
          <p:nvPr/>
        </p:nvSpPr>
        <p:spPr>
          <a:xfrm rot="18900000">
            <a:off x="1850031" y="30552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8" name="Shape 1715"/>
          <p:cNvSpPr/>
          <p:nvPr/>
        </p:nvSpPr>
        <p:spPr>
          <a:xfrm rot="18900000">
            <a:off x="1990209" y="20146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9" name="Shape 1716"/>
          <p:cNvSpPr/>
          <p:nvPr/>
        </p:nvSpPr>
        <p:spPr>
          <a:xfrm rot="18900000">
            <a:off x="965823" y="3632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0" name="Shape 1717"/>
          <p:cNvSpPr/>
          <p:nvPr/>
        </p:nvSpPr>
        <p:spPr>
          <a:xfrm rot="18900000">
            <a:off x="1860813" y="17127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1" name="Shape 1718"/>
          <p:cNvSpPr/>
          <p:nvPr/>
        </p:nvSpPr>
        <p:spPr>
          <a:xfrm rot="18900000">
            <a:off x="2399964" y="281259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2" name="Shape 1719"/>
          <p:cNvSpPr/>
          <p:nvPr/>
        </p:nvSpPr>
        <p:spPr>
          <a:xfrm rot="18900000">
            <a:off x="3143992" y="38369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3" name="Shape 1720"/>
          <p:cNvSpPr/>
          <p:nvPr/>
        </p:nvSpPr>
        <p:spPr>
          <a:xfrm rot="18900000">
            <a:off x="3014597" y="296894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4" name="Shape 1721"/>
          <p:cNvSpPr/>
          <p:nvPr/>
        </p:nvSpPr>
        <p:spPr>
          <a:xfrm rot="18900000">
            <a:off x="3170951" y="32546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5" name="Shape 1722"/>
          <p:cNvSpPr/>
          <p:nvPr/>
        </p:nvSpPr>
        <p:spPr>
          <a:xfrm rot="18900000">
            <a:off x="2324484" y="22249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6" name="Shape 1723"/>
          <p:cNvSpPr/>
          <p:nvPr/>
        </p:nvSpPr>
        <p:spPr>
          <a:xfrm rot="18900000">
            <a:off x="2895984" y="334096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7" name="Shape 1724"/>
          <p:cNvSpPr/>
          <p:nvPr/>
        </p:nvSpPr>
        <p:spPr>
          <a:xfrm rot="18900000">
            <a:off x="2087257" y="331939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8" name="Shape 1725"/>
          <p:cNvSpPr/>
          <p:nvPr/>
        </p:nvSpPr>
        <p:spPr>
          <a:xfrm rot="18900000">
            <a:off x="1850031" y="269397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9" name="Shape 1726"/>
          <p:cNvSpPr/>
          <p:nvPr/>
        </p:nvSpPr>
        <p:spPr>
          <a:xfrm rot="18900000">
            <a:off x="2017167" y="238126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0" name="Shape 1727"/>
          <p:cNvSpPr/>
          <p:nvPr/>
        </p:nvSpPr>
        <p:spPr>
          <a:xfrm rot="18900000">
            <a:off x="1321663" y="2354313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1" name="Shape 1728"/>
          <p:cNvSpPr/>
          <p:nvPr/>
        </p:nvSpPr>
        <p:spPr>
          <a:xfrm rot="18900000">
            <a:off x="1521149" y="26885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2" name="Shape 1729"/>
          <p:cNvSpPr/>
          <p:nvPr/>
        </p:nvSpPr>
        <p:spPr>
          <a:xfrm rot="18900000">
            <a:off x="3170951" y="2235699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3" name="Shape 1730"/>
          <p:cNvSpPr/>
          <p:nvPr/>
        </p:nvSpPr>
        <p:spPr>
          <a:xfrm rot="18900000">
            <a:off x="2933724" y="1944558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4" name="Shape 1731"/>
          <p:cNvSpPr/>
          <p:nvPr/>
        </p:nvSpPr>
        <p:spPr>
          <a:xfrm rot="18900000">
            <a:off x="1488800" y="32546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5" name="Shape 1732"/>
          <p:cNvSpPr/>
          <p:nvPr/>
        </p:nvSpPr>
        <p:spPr>
          <a:xfrm rot="18900000">
            <a:off x="2486229" y="18852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6" name="Shape 1733"/>
          <p:cNvSpPr/>
          <p:nvPr/>
        </p:nvSpPr>
        <p:spPr>
          <a:xfrm rot="18900000">
            <a:off x="2890591" y="162106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7" name="Shape 1734"/>
          <p:cNvSpPr/>
          <p:nvPr/>
        </p:nvSpPr>
        <p:spPr>
          <a:xfrm rot="18900000">
            <a:off x="2507794" y="30390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8" name="Shape 1735"/>
          <p:cNvSpPr/>
          <p:nvPr/>
        </p:nvSpPr>
        <p:spPr>
          <a:xfrm rot="18900000">
            <a:off x="2017167" y="28611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9" name="Shape 1736"/>
          <p:cNvSpPr/>
          <p:nvPr/>
        </p:nvSpPr>
        <p:spPr>
          <a:xfrm rot="18900000">
            <a:off x="3170951" y="17396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0" name="Shape 1737"/>
          <p:cNvSpPr/>
          <p:nvPr/>
        </p:nvSpPr>
        <p:spPr>
          <a:xfrm rot="18900000">
            <a:off x="2610234" y="15348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1" name="Shape 1738"/>
          <p:cNvSpPr/>
          <p:nvPr/>
        </p:nvSpPr>
        <p:spPr>
          <a:xfrm rot="18900000">
            <a:off x="2168130" y="185829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2" name="Shape 1739"/>
          <p:cNvSpPr/>
          <p:nvPr/>
        </p:nvSpPr>
        <p:spPr>
          <a:xfrm rot="18900000">
            <a:off x="3284808" y="259655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3" name="Shape 1740"/>
          <p:cNvSpPr/>
          <p:nvPr/>
        </p:nvSpPr>
        <p:spPr>
          <a:xfrm flipH="1" rot="2700000">
            <a:off x="5365651" y="20681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4" name="Shape 1741"/>
          <p:cNvSpPr/>
          <p:nvPr/>
        </p:nvSpPr>
        <p:spPr>
          <a:xfrm flipH="1" rot="2700000">
            <a:off x="5166166" y="29739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5" name="Shape 1742"/>
          <p:cNvSpPr/>
          <p:nvPr/>
        </p:nvSpPr>
        <p:spPr>
          <a:xfrm flipH="1" rot="2700000">
            <a:off x="3780547" y="39282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6" name="Shape 1743"/>
          <p:cNvSpPr/>
          <p:nvPr/>
        </p:nvSpPr>
        <p:spPr>
          <a:xfrm flipH="1" rot="2700000">
            <a:off x="5403391" y="34214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7" name="Shape 1744"/>
          <p:cNvSpPr/>
          <p:nvPr/>
        </p:nvSpPr>
        <p:spPr>
          <a:xfrm flipH="1" rot="2700000">
            <a:off x="5166166" y="35616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8" name="Shape 1745"/>
          <p:cNvSpPr/>
          <p:nvPr/>
        </p:nvSpPr>
        <p:spPr>
          <a:xfrm flipH="1" rot="2700000">
            <a:off x="4821108" y="37934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9" name="Shape 1746"/>
          <p:cNvSpPr/>
          <p:nvPr/>
        </p:nvSpPr>
        <p:spPr>
          <a:xfrm flipH="1" rot="2700000">
            <a:off x="3663732" y="23970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0" name="Shape 1747"/>
          <p:cNvSpPr/>
          <p:nvPr/>
        </p:nvSpPr>
        <p:spPr>
          <a:xfrm flipH="1" rot="2700000">
            <a:off x="4821108" y="34214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1" name="Shape 1748"/>
          <p:cNvSpPr/>
          <p:nvPr/>
        </p:nvSpPr>
        <p:spPr>
          <a:xfrm flipH="1" rot="2700000">
            <a:off x="3608020" y="26773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2" name="Shape 1749"/>
          <p:cNvSpPr/>
          <p:nvPr/>
        </p:nvSpPr>
        <p:spPr>
          <a:xfrm flipH="1" rot="2700000">
            <a:off x="4901982" y="40468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3" name="Shape 1750"/>
          <p:cNvSpPr/>
          <p:nvPr/>
        </p:nvSpPr>
        <p:spPr>
          <a:xfrm flipH="1" rot="2700000">
            <a:off x="4492226" y="39983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4" name="Shape 1751"/>
          <p:cNvSpPr/>
          <p:nvPr/>
        </p:nvSpPr>
        <p:spPr>
          <a:xfrm flipH="1" rot="2700000">
            <a:off x="4362829" y="263426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5" name="Shape 1752"/>
          <p:cNvSpPr/>
          <p:nvPr/>
        </p:nvSpPr>
        <p:spPr>
          <a:xfrm flipH="1" rot="2700000">
            <a:off x="3909943" y="21921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6" name="Shape 1753"/>
          <p:cNvSpPr/>
          <p:nvPr/>
        </p:nvSpPr>
        <p:spPr>
          <a:xfrm flipH="1" rot="2700000">
            <a:off x="3758982" y="31141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7" name="Shape 1754"/>
          <p:cNvSpPr/>
          <p:nvPr/>
        </p:nvSpPr>
        <p:spPr>
          <a:xfrm flipH="1" rot="2700000">
            <a:off x="4362829" y="302245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8" name="Shape 1755"/>
          <p:cNvSpPr/>
          <p:nvPr/>
        </p:nvSpPr>
        <p:spPr>
          <a:xfrm flipH="1" rot="2700000">
            <a:off x="5527397" y="307097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9" name="Shape 1756"/>
          <p:cNvSpPr/>
          <p:nvPr/>
        </p:nvSpPr>
        <p:spPr>
          <a:xfrm flipH="1" rot="2700000">
            <a:off x="4438312" y="360473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0" name="Shape 1757"/>
          <p:cNvSpPr/>
          <p:nvPr/>
        </p:nvSpPr>
        <p:spPr>
          <a:xfrm flipH="1" rot="2700000">
            <a:off x="4098647" y="2494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1" name="Shape 1758"/>
          <p:cNvSpPr/>
          <p:nvPr/>
        </p:nvSpPr>
        <p:spPr>
          <a:xfrm flipH="1" rot="2700000">
            <a:off x="3904553" y="274209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2" name="Shape 1759"/>
          <p:cNvSpPr/>
          <p:nvPr/>
        </p:nvSpPr>
        <p:spPr>
          <a:xfrm flipH="1" rot="2700000">
            <a:off x="5419566" y="266661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3" name="Shape 1760"/>
          <p:cNvSpPr/>
          <p:nvPr/>
        </p:nvSpPr>
        <p:spPr>
          <a:xfrm flipH="1" rot="2700000">
            <a:off x="4190303" y="39767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4" name="Shape 1761"/>
          <p:cNvSpPr/>
          <p:nvPr/>
        </p:nvSpPr>
        <p:spPr>
          <a:xfrm flipH="1" rot="2700000">
            <a:off x="5726881" y="3275855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5" name="Shape 1762"/>
          <p:cNvSpPr/>
          <p:nvPr/>
        </p:nvSpPr>
        <p:spPr>
          <a:xfrm flipH="1" rot="2700000">
            <a:off x="4891199" y="22460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6" name="Shape 1763"/>
          <p:cNvSpPr/>
          <p:nvPr/>
        </p:nvSpPr>
        <p:spPr>
          <a:xfrm flipH="1" rot="2700000">
            <a:off x="4330482" y="15667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7" name="Shape 1764"/>
          <p:cNvSpPr/>
          <p:nvPr/>
        </p:nvSpPr>
        <p:spPr>
          <a:xfrm flipH="1" rot="2700000">
            <a:off x="5694533" y="24024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8" name="Shape 1765"/>
          <p:cNvSpPr/>
          <p:nvPr/>
        </p:nvSpPr>
        <p:spPr>
          <a:xfrm flipH="1" rot="2700000">
            <a:off x="5009812" y="18632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69" name="Shape 1766"/>
          <p:cNvSpPr/>
          <p:nvPr/>
        </p:nvSpPr>
        <p:spPr>
          <a:xfrm flipH="1" rot="2700000">
            <a:off x="3942293" y="363169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0" name="Shape 1767"/>
          <p:cNvSpPr/>
          <p:nvPr/>
        </p:nvSpPr>
        <p:spPr>
          <a:xfrm flipH="1" rot="2700000">
            <a:off x="3484014" y="35400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1" name="Shape 1768"/>
          <p:cNvSpPr/>
          <p:nvPr/>
        </p:nvSpPr>
        <p:spPr>
          <a:xfrm flipH="1" rot="2700000">
            <a:off x="5759232" y="28391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2" name="Shape 1769"/>
          <p:cNvSpPr/>
          <p:nvPr/>
        </p:nvSpPr>
        <p:spPr>
          <a:xfrm flipH="1" rot="2700000">
            <a:off x="5273995" y="38581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3" name="Shape 1770"/>
          <p:cNvSpPr/>
          <p:nvPr/>
        </p:nvSpPr>
        <p:spPr>
          <a:xfrm flipH="1" rot="2700000">
            <a:off x="4098647" y="32974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4" name="Shape 1771"/>
          <p:cNvSpPr/>
          <p:nvPr/>
        </p:nvSpPr>
        <p:spPr>
          <a:xfrm flipH="1" rot="2700000">
            <a:off x="4724062" y="30548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5" name="Shape 1772"/>
          <p:cNvSpPr/>
          <p:nvPr/>
        </p:nvSpPr>
        <p:spPr>
          <a:xfrm flipH="1" rot="2700000">
            <a:off x="4583881" y="2014241"/>
            <a:ext cx="111605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6" name="Shape 1773"/>
          <p:cNvSpPr/>
          <p:nvPr/>
        </p:nvSpPr>
        <p:spPr>
          <a:xfrm flipH="1" rot="2700000">
            <a:off x="5608270" y="363169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7" name="Shape 1774"/>
          <p:cNvSpPr/>
          <p:nvPr/>
        </p:nvSpPr>
        <p:spPr>
          <a:xfrm flipH="1" rot="2700000">
            <a:off x="4713277" y="1712316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8" name="Shape 1775"/>
          <p:cNvSpPr/>
          <p:nvPr/>
        </p:nvSpPr>
        <p:spPr>
          <a:xfrm flipH="1" rot="2700000">
            <a:off x="4174128" y="28121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79" name="Shape 1776"/>
          <p:cNvSpPr/>
          <p:nvPr/>
        </p:nvSpPr>
        <p:spPr>
          <a:xfrm flipH="1" rot="2700000">
            <a:off x="3430099" y="383657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0" name="Shape 1777"/>
          <p:cNvSpPr/>
          <p:nvPr/>
        </p:nvSpPr>
        <p:spPr>
          <a:xfrm flipH="1" rot="2700000">
            <a:off x="3559495" y="29685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1" name="Shape 1778"/>
          <p:cNvSpPr/>
          <p:nvPr/>
        </p:nvSpPr>
        <p:spPr>
          <a:xfrm flipH="1" rot="2700000">
            <a:off x="3403141" y="32542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2" name="Shape 1779"/>
          <p:cNvSpPr/>
          <p:nvPr/>
        </p:nvSpPr>
        <p:spPr>
          <a:xfrm flipH="1" rot="2700000">
            <a:off x="4249608" y="22245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3" name="Shape 1780"/>
          <p:cNvSpPr/>
          <p:nvPr/>
        </p:nvSpPr>
        <p:spPr>
          <a:xfrm flipH="1" rot="2700000">
            <a:off x="3678108" y="33405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4" name="Shape 1781"/>
          <p:cNvSpPr/>
          <p:nvPr/>
        </p:nvSpPr>
        <p:spPr>
          <a:xfrm flipH="1" rot="2700000">
            <a:off x="4486835" y="33189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5" name="Shape 1782"/>
          <p:cNvSpPr/>
          <p:nvPr/>
        </p:nvSpPr>
        <p:spPr>
          <a:xfrm flipH="1" rot="2700000">
            <a:off x="4724062" y="26935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6" name="Shape 1783"/>
          <p:cNvSpPr/>
          <p:nvPr/>
        </p:nvSpPr>
        <p:spPr>
          <a:xfrm flipH="1" rot="2700000">
            <a:off x="4556924" y="238086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7" name="Shape 1784"/>
          <p:cNvSpPr/>
          <p:nvPr/>
        </p:nvSpPr>
        <p:spPr>
          <a:xfrm flipH="1" rot="2700000">
            <a:off x="5252430" y="23539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8" name="Shape 1785"/>
          <p:cNvSpPr/>
          <p:nvPr/>
        </p:nvSpPr>
        <p:spPr>
          <a:xfrm flipH="1" rot="2700000">
            <a:off x="5052943" y="268817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89" name="Shape 1786"/>
          <p:cNvSpPr/>
          <p:nvPr/>
        </p:nvSpPr>
        <p:spPr>
          <a:xfrm flipH="1" rot="2700000">
            <a:off x="3403141" y="223529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0" name="Shape 1787"/>
          <p:cNvSpPr/>
          <p:nvPr/>
        </p:nvSpPr>
        <p:spPr>
          <a:xfrm flipH="1" rot="2700000">
            <a:off x="3640368" y="19441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1" name="Shape 1788"/>
          <p:cNvSpPr/>
          <p:nvPr/>
        </p:nvSpPr>
        <p:spPr>
          <a:xfrm flipH="1" rot="2700000">
            <a:off x="5085293" y="325428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2" name="Shape 1789"/>
          <p:cNvSpPr/>
          <p:nvPr/>
        </p:nvSpPr>
        <p:spPr>
          <a:xfrm flipH="1" rot="2700000">
            <a:off x="4087864" y="188484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3" name="Shape 1790"/>
          <p:cNvSpPr/>
          <p:nvPr/>
        </p:nvSpPr>
        <p:spPr>
          <a:xfrm flipH="1" rot="2700000">
            <a:off x="3683501" y="162066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4" name="Shape 1791"/>
          <p:cNvSpPr/>
          <p:nvPr/>
        </p:nvSpPr>
        <p:spPr>
          <a:xfrm flipH="1" rot="2700000">
            <a:off x="4066297" y="30386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5" name="Shape 1792"/>
          <p:cNvSpPr/>
          <p:nvPr/>
        </p:nvSpPr>
        <p:spPr>
          <a:xfrm flipH="1" rot="2700000">
            <a:off x="4556924" y="2860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6" name="Shape 1793"/>
          <p:cNvSpPr/>
          <p:nvPr/>
        </p:nvSpPr>
        <p:spPr>
          <a:xfrm flipH="1" rot="2700000">
            <a:off x="3403141" y="17392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7" name="Shape 1794"/>
          <p:cNvSpPr/>
          <p:nvPr/>
        </p:nvSpPr>
        <p:spPr>
          <a:xfrm flipH="1" rot="2700000">
            <a:off x="3963858" y="15343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8" name="Shape 1795"/>
          <p:cNvSpPr/>
          <p:nvPr/>
        </p:nvSpPr>
        <p:spPr>
          <a:xfrm flipH="1" rot="2700000">
            <a:off x="4405962" y="18578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99" name="Shape 1796"/>
          <p:cNvSpPr/>
          <p:nvPr/>
        </p:nvSpPr>
        <p:spPr>
          <a:xfrm flipH="1" rot="2700000">
            <a:off x="3276960" y="29074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800" name="Shape 1797"/>
          <p:cNvSpPr/>
          <p:nvPr/>
        </p:nvSpPr>
        <p:spPr>
          <a:xfrm>
            <a:off x="1677421" y="2033125"/>
            <a:ext cx="3364251" cy="153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0957" fill="norm" stroke="1" extrusionOk="0">
                <a:moveTo>
                  <a:pt x="10474" y="6599"/>
                </a:moveTo>
                <a:cubicBezTo>
                  <a:pt x="10115" y="6772"/>
                  <a:pt x="9846" y="7031"/>
                  <a:pt x="9456" y="6339"/>
                </a:cubicBezTo>
                <a:cubicBezTo>
                  <a:pt x="9067" y="5646"/>
                  <a:pt x="8738" y="3482"/>
                  <a:pt x="8139" y="2443"/>
                </a:cubicBezTo>
                <a:cubicBezTo>
                  <a:pt x="7540" y="1404"/>
                  <a:pt x="6871" y="106"/>
                  <a:pt x="5863" y="106"/>
                </a:cubicBezTo>
                <a:cubicBezTo>
                  <a:pt x="4855" y="106"/>
                  <a:pt x="3058" y="755"/>
                  <a:pt x="2090" y="2443"/>
                </a:cubicBezTo>
                <a:cubicBezTo>
                  <a:pt x="1122" y="4131"/>
                  <a:pt x="233" y="7637"/>
                  <a:pt x="54" y="10235"/>
                </a:cubicBezTo>
                <a:cubicBezTo>
                  <a:pt x="-126" y="12832"/>
                  <a:pt x="134" y="16251"/>
                  <a:pt x="1012" y="18026"/>
                </a:cubicBezTo>
                <a:cubicBezTo>
                  <a:pt x="1890" y="19801"/>
                  <a:pt x="4036" y="21316"/>
                  <a:pt x="5324" y="20883"/>
                </a:cubicBezTo>
                <a:cubicBezTo>
                  <a:pt x="6612" y="20450"/>
                  <a:pt x="7869" y="16403"/>
                  <a:pt x="8738" y="15429"/>
                </a:cubicBezTo>
                <a:cubicBezTo>
                  <a:pt x="9606" y="14455"/>
                  <a:pt x="10015" y="15039"/>
                  <a:pt x="10534" y="15039"/>
                </a:cubicBezTo>
                <a:cubicBezTo>
                  <a:pt x="11053" y="15039"/>
                  <a:pt x="11203" y="14758"/>
                  <a:pt x="11852" y="15429"/>
                </a:cubicBezTo>
                <a:cubicBezTo>
                  <a:pt x="12501" y="16100"/>
                  <a:pt x="13539" y="18221"/>
                  <a:pt x="14427" y="19065"/>
                </a:cubicBezTo>
                <a:cubicBezTo>
                  <a:pt x="15315" y="19909"/>
                  <a:pt x="16084" y="21100"/>
                  <a:pt x="17182" y="20494"/>
                </a:cubicBezTo>
                <a:cubicBezTo>
                  <a:pt x="18280" y="19888"/>
                  <a:pt x="20556" y="18070"/>
                  <a:pt x="21015" y="15429"/>
                </a:cubicBezTo>
                <a:cubicBezTo>
                  <a:pt x="21474" y="12789"/>
                  <a:pt x="20705" y="7118"/>
                  <a:pt x="19937" y="4651"/>
                </a:cubicBezTo>
                <a:cubicBezTo>
                  <a:pt x="19168" y="2183"/>
                  <a:pt x="17461" y="1318"/>
                  <a:pt x="16403" y="625"/>
                </a:cubicBezTo>
                <a:cubicBezTo>
                  <a:pt x="15345" y="-68"/>
                  <a:pt x="14387" y="-284"/>
                  <a:pt x="13589" y="495"/>
                </a:cubicBezTo>
                <a:cubicBezTo>
                  <a:pt x="12790" y="1274"/>
                  <a:pt x="12141" y="4239"/>
                  <a:pt x="11612" y="5300"/>
                </a:cubicBezTo>
                <a:cubicBezTo>
                  <a:pt x="11083" y="6360"/>
                  <a:pt x="10834" y="6425"/>
                  <a:pt x="10474" y="6599"/>
                </a:cubicBezTo>
                <a:close/>
              </a:path>
            </a:pathLst>
          </a:custGeom>
          <a:ln w="381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803" name="Group 1800"/>
          <p:cNvGrpSpPr/>
          <p:nvPr/>
        </p:nvGrpSpPr>
        <p:grpSpPr>
          <a:xfrm>
            <a:off x="5897725" y="1024026"/>
            <a:ext cx="2687727" cy="545860"/>
            <a:chOff x="0" y="0"/>
            <a:chExt cx="2687725" cy="545858"/>
          </a:xfrm>
        </p:grpSpPr>
        <p:sp>
          <p:nvSpPr>
            <p:cNvPr id="1801" name="Shape 1798"/>
            <p:cNvSpPr/>
            <p:nvPr/>
          </p:nvSpPr>
          <p:spPr>
            <a:xfrm>
              <a:off x="-1" y="-1"/>
              <a:ext cx="2687726" cy="54585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02" name="Shape 1799"/>
            <p:cNvSpPr txBox="1"/>
            <p:nvPr/>
          </p:nvSpPr>
          <p:spPr>
            <a:xfrm>
              <a:off x="-1" y="-1"/>
              <a:ext cx="268772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806" name="Group 1803"/>
          <p:cNvGrpSpPr/>
          <p:nvPr/>
        </p:nvGrpSpPr>
        <p:grpSpPr>
          <a:xfrm>
            <a:off x="5872942" y="1810030"/>
            <a:ext cx="3308987" cy="915187"/>
            <a:chOff x="0" y="0"/>
            <a:chExt cx="3308985" cy="915185"/>
          </a:xfrm>
        </p:grpSpPr>
        <p:sp>
          <p:nvSpPr>
            <p:cNvPr id="1804" name="Shape 1801"/>
            <p:cNvSpPr/>
            <p:nvPr/>
          </p:nvSpPr>
          <p:spPr>
            <a:xfrm>
              <a:off x="-1" y="0"/>
              <a:ext cx="3308987" cy="91518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05" name="Shape 1802"/>
            <p:cNvSpPr txBox="1"/>
            <p:nvPr/>
          </p:nvSpPr>
          <p:spPr>
            <a:xfrm>
              <a:off x="-1" y="0"/>
              <a:ext cx="330898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809" name="Group 1806"/>
          <p:cNvGrpSpPr/>
          <p:nvPr/>
        </p:nvGrpSpPr>
        <p:grpSpPr>
          <a:xfrm>
            <a:off x="5897725" y="2791823"/>
            <a:ext cx="3308987" cy="915187"/>
            <a:chOff x="0" y="0"/>
            <a:chExt cx="3308985" cy="915185"/>
          </a:xfrm>
        </p:grpSpPr>
        <p:sp>
          <p:nvSpPr>
            <p:cNvPr id="1807" name="Shape 1804"/>
            <p:cNvSpPr/>
            <p:nvPr/>
          </p:nvSpPr>
          <p:spPr>
            <a:xfrm>
              <a:off x="-1" y="0"/>
              <a:ext cx="3308987" cy="91518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08" name="Shape 1805"/>
            <p:cNvSpPr txBox="1"/>
            <p:nvPr/>
          </p:nvSpPr>
          <p:spPr>
            <a:xfrm>
              <a:off x="-1" y="0"/>
              <a:ext cx="330898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810" name="Shape 1807"/>
          <p:cNvSpPr txBox="1"/>
          <p:nvPr/>
        </p:nvSpPr>
        <p:spPr>
          <a:xfrm>
            <a:off x="5936107" y="1444272"/>
            <a:ext cx="261095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i="1"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(Simplified Formula)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7" dur="2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1" dur="2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5" grpId="4"/>
      <p:bldP build="whole" bldLvl="1" animBg="1" rev="0" advAuto="0" spid="1676" grpId="3"/>
      <p:bldP build="whole" bldLvl="1" animBg="1" rev="0" advAuto="0" spid="1803" grpId="1"/>
      <p:bldP build="whole" bldLvl="1" animBg="1" rev="0" advAuto="0" spid="1806" grpId="6"/>
      <p:bldP build="whole" bldLvl="1" animBg="1" rev="0" advAuto="0" spid="1800" grpId="5"/>
      <p:bldP build="whole" bldLvl="1" animBg="1" rev="0" advAuto="0" spid="1809" grpId="7"/>
      <p:bldP build="whole" bldLvl="1" animBg="1" rev="0" advAuto="0" spid="181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17"/>
          <p:cNvSpPr/>
          <p:nvPr/>
        </p:nvSpPr>
        <p:spPr>
          <a:xfrm rot="8329827">
            <a:off x="6047760" y="1691411"/>
            <a:ext cx="2495887" cy="23569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1" name="Shape 1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about on this data ?</a:t>
            </a:r>
          </a:p>
        </p:txBody>
      </p:sp>
      <p:grpSp>
        <p:nvGrpSpPr>
          <p:cNvPr id="124" name="Group 121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122" name="Shape 119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3" name="Shape 120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Before PCA</a:t>
              </a:r>
            </a:p>
          </p:txBody>
        </p:sp>
      </p:grpSp>
      <p:grpSp>
        <p:nvGrpSpPr>
          <p:cNvPr id="127" name="Group 124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125" name="Shape 122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6" name="Shape 123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PCA</a:t>
              </a:r>
            </a:p>
          </p:txBody>
        </p:sp>
      </p:grpSp>
      <p:sp>
        <p:nvSpPr>
          <p:cNvPr id="128" name="Shape 125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126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2" name="Group 129"/>
          <p:cNvGrpSpPr/>
          <p:nvPr/>
        </p:nvGrpSpPr>
        <p:grpSpPr>
          <a:xfrm>
            <a:off x="6523828" y="1004563"/>
            <a:ext cx="2063067" cy="457202"/>
            <a:chOff x="0" y="0"/>
            <a:chExt cx="2063066" cy="457201"/>
          </a:xfrm>
        </p:grpSpPr>
        <p:sp>
          <p:nvSpPr>
            <p:cNvPr id="130" name="Shape 127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1" name="Shape 128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After PCA ?</a:t>
              </a:r>
            </a:p>
          </p:txBody>
        </p:sp>
      </p:grpSp>
      <p:sp>
        <p:nvSpPr>
          <p:cNvPr id="133" name="Shape 130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1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132"/>
          <p:cNvSpPr/>
          <p:nvPr/>
        </p:nvSpPr>
        <p:spPr>
          <a:xfrm flipH="1" flipV="1">
            <a:off x="6394641" y="2107751"/>
            <a:ext cx="890569" cy="890569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133"/>
          <p:cNvSpPr/>
          <p:nvPr/>
        </p:nvSpPr>
        <p:spPr>
          <a:xfrm flipV="1">
            <a:off x="7294164" y="2056924"/>
            <a:ext cx="947126" cy="947127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134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38" name="Shape 135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139" name="Shape 136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140" name="Shape 137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141" name="Shape 138"/>
          <p:cNvSpPr txBox="1"/>
          <p:nvPr/>
        </p:nvSpPr>
        <p:spPr>
          <a:xfrm rot="18900000">
            <a:off x="8270668" y="1865425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1</a:t>
            </a:r>
          </a:p>
        </p:txBody>
      </p:sp>
      <p:sp>
        <p:nvSpPr>
          <p:cNvPr id="142" name="Shape 139"/>
          <p:cNvSpPr txBox="1"/>
          <p:nvPr/>
        </p:nvSpPr>
        <p:spPr>
          <a:xfrm rot="18900000">
            <a:off x="6035297" y="1981894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2</a:t>
            </a:r>
          </a:p>
        </p:txBody>
      </p:sp>
      <p:sp>
        <p:nvSpPr>
          <p:cNvPr id="143" name="Shape 140"/>
          <p:cNvSpPr txBox="1"/>
          <p:nvPr/>
        </p:nvSpPr>
        <p:spPr>
          <a:xfrm>
            <a:off x="1491264" y="4261313"/>
            <a:ext cx="61614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Are PC</a:t>
            </a:r>
            <a:r>
              <a:rPr sz="1000"/>
              <a:t>1</a:t>
            </a:r>
            <a:r>
              <a:t> and PC</a:t>
            </a:r>
            <a:r>
              <a:rPr sz="1000"/>
              <a:t>2</a:t>
            </a:r>
            <a:r>
              <a:t> the directions of maximum variance ?</a:t>
            </a:r>
          </a:p>
        </p:txBody>
      </p:sp>
      <p:sp>
        <p:nvSpPr>
          <p:cNvPr id="144" name="Shape 141"/>
          <p:cNvSpPr/>
          <p:nvPr/>
        </p:nvSpPr>
        <p:spPr>
          <a:xfrm rot="18900000">
            <a:off x="1139017" y="2003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" name="Shape 142"/>
          <p:cNvSpPr/>
          <p:nvPr/>
        </p:nvSpPr>
        <p:spPr>
          <a:xfrm rot="18900000">
            <a:off x="1064797" y="2933550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" name="Shape 143"/>
          <p:cNvSpPr/>
          <p:nvPr/>
        </p:nvSpPr>
        <p:spPr>
          <a:xfrm rot="18900000">
            <a:off x="827571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7" name="Shape 144"/>
          <p:cNvSpPr/>
          <p:nvPr/>
        </p:nvSpPr>
        <p:spPr>
          <a:xfrm rot="18900000">
            <a:off x="1064797" y="352122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8" name="Shape 145"/>
          <p:cNvSpPr/>
          <p:nvPr/>
        </p:nvSpPr>
        <p:spPr>
          <a:xfrm rot="18900000">
            <a:off x="1409855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9" name="Shape 146"/>
          <p:cNvSpPr/>
          <p:nvPr/>
        </p:nvSpPr>
        <p:spPr>
          <a:xfrm rot="18900000">
            <a:off x="1409855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" name="Shape 147"/>
          <p:cNvSpPr/>
          <p:nvPr/>
        </p:nvSpPr>
        <p:spPr>
          <a:xfrm rot="18900000">
            <a:off x="703566" y="30305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1" name="Shape 148"/>
          <p:cNvSpPr/>
          <p:nvPr/>
        </p:nvSpPr>
        <p:spPr>
          <a:xfrm rot="18900000">
            <a:off x="1824198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" name="Shape 149"/>
          <p:cNvSpPr/>
          <p:nvPr/>
        </p:nvSpPr>
        <p:spPr>
          <a:xfrm rot="18900000">
            <a:off x="811396" y="2626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3" name="Shape 150"/>
          <p:cNvSpPr/>
          <p:nvPr/>
        </p:nvSpPr>
        <p:spPr>
          <a:xfrm rot="18900000">
            <a:off x="1339765" y="2205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" name="Shape 151"/>
          <p:cNvSpPr/>
          <p:nvPr/>
        </p:nvSpPr>
        <p:spPr>
          <a:xfrm rot="18900000">
            <a:off x="1451976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" name="Shape 152"/>
          <p:cNvSpPr/>
          <p:nvPr/>
        </p:nvSpPr>
        <p:spPr>
          <a:xfrm rot="18900000">
            <a:off x="2288670" y="35913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6" name="Shape 153"/>
          <p:cNvSpPr/>
          <p:nvPr/>
        </p:nvSpPr>
        <p:spPr>
          <a:xfrm rot="18900000">
            <a:off x="2132316" y="344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7" name="Shape 154"/>
          <p:cNvSpPr/>
          <p:nvPr/>
        </p:nvSpPr>
        <p:spPr>
          <a:xfrm rot="18900000">
            <a:off x="1726014" y="20260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8" name="Shape 155"/>
          <p:cNvSpPr/>
          <p:nvPr/>
        </p:nvSpPr>
        <p:spPr>
          <a:xfrm rot="18900000">
            <a:off x="2592908" y="34471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9" name="Shape 156"/>
          <p:cNvSpPr/>
          <p:nvPr/>
        </p:nvSpPr>
        <p:spPr>
          <a:xfrm rot="18900000">
            <a:off x="2827821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0" name="Shape 157"/>
          <p:cNvSpPr/>
          <p:nvPr/>
        </p:nvSpPr>
        <p:spPr>
          <a:xfrm rot="18900000">
            <a:off x="2326410" y="32540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1" name="Shape 158"/>
          <p:cNvSpPr/>
          <p:nvPr/>
        </p:nvSpPr>
        <p:spPr>
          <a:xfrm rot="18900000">
            <a:off x="978533" y="23135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2" name="Shape 159"/>
          <p:cNvSpPr/>
          <p:nvPr/>
        </p:nvSpPr>
        <p:spPr>
          <a:xfrm rot="18900000">
            <a:off x="1178019" y="2647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3" name="Shape 160"/>
          <p:cNvSpPr/>
          <p:nvPr/>
        </p:nvSpPr>
        <p:spPr>
          <a:xfrm rot="18900000">
            <a:off x="2937003" y="26103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4" name="Shape 161"/>
          <p:cNvSpPr/>
          <p:nvPr/>
        </p:nvSpPr>
        <p:spPr>
          <a:xfrm rot="18900000">
            <a:off x="2602639" y="2635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5" name="Shape 162"/>
          <p:cNvSpPr/>
          <p:nvPr/>
        </p:nvSpPr>
        <p:spPr>
          <a:xfrm rot="18900000">
            <a:off x="2772221" y="2274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6" name="Shape 163"/>
          <p:cNvSpPr/>
          <p:nvPr/>
        </p:nvSpPr>
        <p:spPr>
          <a:xfrm rot="18900000">
            <a:off x="2450415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7" name="Shape 164"/>
          <p:cNvSpPr/>
          <p:nvPr/>
        </p:nvSpPr>
        <p:spPr>
          <a:xfrm rot="18900000">
            <a:off x="2416224" y="19375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8" name="Shape 165"/>
          <p:cNvSpPr/>
          <p:nvPr/>
        </p:nvSpPr>
        <p:spPr>
          <a:xfrm rot="18900000">
            <a:off x="1145670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69" name="Shape 166"/>
          <p:cNvSpPr/>
          <p:nvPr/>
        </p:nvSpPr>
        <p:spPr>
          <a:xfrm rot="18900000">
            <a:off x="2132316" y="1843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0" name="Shape 167"/>
          <p:cNvSpPr/>
          <p:nvPr/>
        </p:nvSpPr>
        <p:spPr>
          <a:xfrm rot="18900000">
            <a:off x="2234756" y="21846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" name="Shape 168"/>
          <p:cNvSpPr/>
          <p:nvPr/>
        </p:nvSpPr>
        <p:spPr>
          <a:xfrm rot="18900000">
            <a:off x="2866994" y="2863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2" name="Shape 169"/>
          <p:cNvSpPr/>
          <p:nvPr/>
        </p:nvSpPr>
        <p:spPr>
          <a:xfrm rot="18900000">
            <a:off x="2552855" y="29459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3" name="Shape 170"/>
          <p:cNvSpPr/>
          <p:nvPr/>
        </p:nvSpPr>
        <p:spPr>
          <a:xfrm rot="18900000">
            <a:off x="1825001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4" name="Shape 171"/>
          <p:cNvSpPr/>
          <p:nvPr/>
        </p:nvSpPr>
        <p:spPr>
          <a:xfrm rot="18900000">
            <a:off x="1771086" y="34145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5" name="Shape 172"/>
          <p:cNvSpPr/>
          <p:nvPr/>
        </p:nvSpPr>
        <p:spPr>
          <a:xfrm rot="18900000">
            <a:off x="1580950" y="2741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6" name="Shape 173"/>
          <p:cNvSpPr/>
          <p:nvPr/>
        </p:nvSpPr>
        <p:spPr>
          <a:xfrm rot="18900000">
            <a:off x="1866259" y="2871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7" name="Shape 174"/>
          <p:cNvSpPr/>
          <p:nvPr/>
        </p:nvSpPr>
        <p:spPr>
          <a:xfrm rot="18900000">
            <a:off x="1768712" y="25678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8" name="Shape 175"/>
          <p:cNvSpPr/>
          <p:nvPr/>
        </p:nvSpPr>
        <p:spPr>
          <a:xfrm rot="18900000">
            <a:off x="1961950" y="3122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79" name="Shape 176"/>
          <p:cNvSpPr/>
          <p:nvPr/>
        </p:nvSpPr>
        <p:spPr>
          <a:xfrm rot="18900000">
            <a:off x="2025860" y="2647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0" name="Shape 177"/>
          <p:cNvSpPr/>
          <p:nvPr/>
        </p:nvSpPr>
        <p:spPr>
          <a:xfrm rot="18900000">
            <a:off x="1629974" y="30196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1" name="Shape 178"/>
          <p:cNvSpPr/>
          <p:nvPr/>
        </p:nvSpPr>
        <p:spPr>
          <a:xfrm rot="18900000">
            <a:off x="1961950" y="23511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2" name="Shape 179"/>
          <p:cNvSpPr/>
          <p:nvPr/>
        </p:nvSpPr>
        <p:spPr>
          <a:xfrm rot="18900000">
            <a:off x="1629974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3" name="Shape 180"/>
          <p:cNvSpPr/>
          <p:nvPr/>
        </p:nvSpPr>
        <p:spPr>
          <a:xfrm rot="18900000">
            <a:off x="1469073" y="25816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4" name="Shape 181"/>
          <p:cNvSpPr/>
          <p:nvPr/>
        </p:nvSpPr>
        <p:spPr>
          <a:xfrm rot="18900000">
            <a:off x="1405897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5" name="Shape 182"/>
          <p:cNvSpPr/>
          <p:nvPr/>
        </p:nvSpPr>
        <p:spPr>
          <a:xfrm rot="18900000">
            <a:off x="2113751" y="288731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6" name="Shape 183"/>
          <p:cNvSpPr/>
          <p:nvPr/>
        </p:nvSpPr>
        <p:spPr>
          <a:xfrm rot="18900000">
            <a:off x="2314250" y="27075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7" name="Shape 184"/>
          <p:cNvSpPr/>
          <p:nvPr/>
        </p:nvSpPr>
        <p:spPr>
          <a:xfrm rot="18900000">
            <a:off x="2234756" y="25017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8" name="Shape 185"/>
          <p:cNvSpPr/>
          <p:nvPr/>
        </p:nvSpPr>
        <p:spPr>
          <a:xfrm rot="18900000">
            <a:off x="1736040" y="31828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89" name="Shape 186"/>
          <p:cNvSpPr/>
          <p:nvPr/>
        </p:nvSpPr>
        <p:spPr>
          <a:xfrm rot="18900000">
            <a:off x="1440856" y="31641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0" name="Shape 187"/>
          <p:cNvSpPr/>
          <p:nvPr/>
        </p:nvSpPr>
        <p:spPr>
          <a:xfrm rot="18900000">
            <a:off x="2288670" y="3012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91" name="Shape 188"/>
          <p:cNvSpPr/>
          <p:nvPr/>
        </p:nvSpPr>
        <p:spPr>
          <a:xfrm rot="18900000">
            <a:off x="1959728" y="20545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2" name="Shape 189"/>
          <p:cNvSpPr/>
          <p:nvPr/>
        </p:nvSpPr>
        <p:spPr>
          <a:xfrm rot="18900000">
            <a:off x="2592908" y="20664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3" name="Shape 190"/>
          <p:cNvSpPr/>
          <p:nvPr/>
        </p:nvSpPr>
        <p:spPr>
          <a:xfrm rot="18900000">
            <a:off x="1224838" y="244242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4" name="Shape 191"/>
          <p:cNvSpPr/>
          <p:nvPr/>
        </p:nvSpPr>
        <p:spPr>
          <a:xfrm rot="18900000">
            <a:off x="1469073" y="20520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5" name="Shape 192"/>
          <p:cNvSpPr/>
          <p:nvPr/>
        </p:nvSpPr>
        <p:spPr>
          <a:xfrm rot="18900000">
            <a:off x="6567989" y="2008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6" name="Shape 193"/>
          <p:cNvSpPr/>
          <p:nvPr/>
        </p:nvSpPr>
        <p:spPr>
          <a:xfrm rot="18900000">
            <a:off x="6493769" y="29385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7" name="Shape 194"/>
          <p:cNvSpPr/>
          <p:nvPr/>
        </p:nvSpPr>
        <p:spPr>
          <a:xfrm rot="18900000">
            <a:off x="6256544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8" name="Shape 195"/>
          <p:cNvSpPr/>
          <p:nvPr/>
        </p:nvSpPr>
        <p:spPr>
          <a:xfrm rot="18900000">
            <a:off x="6493769" y="35262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9" name="Shape 196"/>
          <p:cNvSpPr/>
          <p:nvPr/>
        </p:nvSpPr>
        <p:spPr>
          <a:xfrm rot="18900000">
            <a:off x="6838826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" name="Shape 197"/>
          <p:cNvSpPr/>
          <p:nvPr/>
        </p:nvSpPr>
        <p:spPr>
          <a:xfrm rot="18900000">
            <a:off x="6838826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" name="Shape 198"/>
          <p:cNvSpPr/>
          <p:nvPr/>
        </p:nvSpPr>
        <p:spPr>
          <a:xfrm rot="18900000">
            <a:off x="6132538" y="30356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" name="Shape 199"/>
          <p:cNvSpPr/>
          <p:nvPr/>
        </p:nvSpPr>
        <p:spPr>
          <a:xfrm rot="18900000">
            <a:off x="7253169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" name="Shape 200"/>
          <p:cNvSpPr/>
          <p:nvPr/>
        </p:nvSpPr>
        <p:spPr>
          <a:xfrm rot="18900000">
            <a:off x="6240369" y="26312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" name="Shape 201"/>
          <p:cNvSpPr/>
          <p:nvPr/>
        </p:nvSpPr>
        <p:spPr>
          <a:xfrm rot="18900000">
            <a:off x="6768737" y="22107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" name="Shape 202"/>
          <p:cNvSpPr/>
          <p:nvPr/>
        </p:nvSpPr>
        <p:spPr>
          <a:xfrm rot="18900000">
            <a:off x="6880948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" name="Shape 203"/>
          <p:cNvSpPr/>
          <p:nvPr/>
        </p:nvSpPr>
        <p:spPr>
          <a:xfrm rot="18900000">
            <a:off x="7717642" y="35963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7" name="Shape 204"/>
          <p:cNvSpPr/>
          <p:nvPr/>
        </p:nvSpPr>
        <p:spPr>
          <a:xfrm rot="18900000">
            <a:off x="7561288" y="34490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8" name="Shape 205"/>
          <p:cNvSpPr/>
          <p:nvPr/>
        </p:nvSpPr>
        <p:spPr>
          <a:xfrm rot="18900000">
            <a:off x="7154987" y="20310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9" name="Shape 206"/>
          <p:cNvSpPr/>
          <p:nvPr/>
        </p:nvSpPr>
        <p:spPr>
          <a:xfrm rot="18900000">
            <a:off x="8021880" y="3452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0" name="Shape 207"/>
          <p:cNvSpPr/>
          <p:nvPr/>
        </p:nvSpPr>
        <p:spPr>
          <a:xfrm rot="18900000">
            <a:off x="825679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1" name="Shape 208"/>
          <p:cNvSpPr/>
          <p:nvPr/>
        </p:nvSpPr>
        <p:spPr>
          <a:xfrm rot="18900000">
            <a:off x="7755381" y="32590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" name="Shape 209"/>
          <p:cNvSpPr/>
          <p:nvPr/>
        </p:nvSpPr>
        <p:spPr>
          <a:xfrm rot="18900000">
            <a:off x="6407506" y="23185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3" name="Shape 210"/>
          <p:cNvSpPr/>
          <p:nvPr/>
        </p:nvSpPr>
        <p:spPr>
          <a:xfrm rot="18900000">
            <a:off x="6606992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4" name="Shape 211"/>
          <p:cNvSpPr/>
          <p:nvPr/>
        </p:nvSpPr>
        <p:spPr>
          <a:xfrm rot="18900000">
            <a:off x="8365974" y="26153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5" name="Shape 212"/>
          <p:cNvSpPr/>
          <p:nvPr/>
        </p:nvSpPr>
        <p:spPr>
          <a:xfrm rot="18900000">
            <a:off x="8031612" y="264062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6" name="Shape 213"/>
          <p:cNvSpPr/>
          <p:nvPr/>
        </p:nvSpPr>
        <p:spPr>
          <a:xfrm rot="18900000">
            <a:off x="8201193" y="22797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7" name="Shape 214"/>
          <p:cNvSpPr/>
          <p:nvPr/>
        </p:nvSpPr>
        <p:spPr>
          <a:xfrm rot="18900000">
            <a:off x="7879388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8" name="Shape 215"/>
          <p:cNvSpPr/>
          <p:nvPr/>
        </p:nvSpPr>
        <p:spPr>
          <a:xfrm rot="18900000">
            <a:off x="7845196" y="19425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9" name="Shape 216"/>
          <p:cNvSpPr/>
          <p:nvPr/>
        </p:nvSpPr>
        <p:spPr>
          <a:xfrm rot="18900000">
            <a:off x="657464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0" name="Shape 217"/>
          <p:cNvSpPr/>
          <p:nvPr/>
        </p:nvSpPr>
        <p:spPr>
          <a:xfrm rot="18900000">
            <a:off x="7561288" y="18489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1" name="Shape 218"/>
          <p:cNvSpPr/>
          <p:nvPr/>
        </p:nvSpPr>
        <p:spPr>
          <a:xfrm rot="18900000">
            <a:off x="7663726" y="21896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2" name="Shape 219"/>
          <p:cNvSpPr/>
          <p:nvPr/>
        </p:nvSpPr>
        <p:spPr>
          <a:xfrm rot="18900000">
            <a:off x="8295967" y="28687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3" name="Shape 220"/>
          <p:cNvSpPr/>
          <p:nvPr/>
        </p:nvSpPr>
        <p:spPr>
          <a:xfrm rot="18900000">
            <a:off x="7981825" y="29510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4" name="Shape 221"/>
          <p:cNvSpPr/>
          <p:nvPr/>
        </p:nvSpPr>
        <p:spPr>
          <a:xfrm rot="18900000">
            <a:off x="7253971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5" name="Shape 222"/>
          <p:cNvSpPr/>
          <p:nvPr/>
        </p:nvSpPr>
        <p:spPr>
          <a:xfrm rot="18900000">
            <a:off x="7200058" y="34195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26" name="Shape 223"/>
          <p:cNvSpPr/>
          <p:nvPr/>
        </p:nvSpPr>
        <p:spPr>
          <a:xfrm rot="18900000">
            <a:off x="7009920" y="2746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7" name="Shape 224"/>
          <p:cNvSpPr/>
          <p:nvPr/>
        </p:nvSpPr>
        <p:spPr>
          <a:xfrm rot="18900000">
            <a:off x="7295232" y="2876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8" name="Shape 225"/>
          <p:cNvSpPr/>
          <p:nvPr/>
        </p:nvSpPr>
        <p:spPr>
          <a:xfrm rot="18900000">
            <a:off x="7197683" y="25728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29" name="Shape 226"/>
          <p:cNvSpPr/>
          <p:nvPr/>
        </p:nvSpPr>
        <p:spPr>
          <a:xfrm rot="18900000">
            <a:off x="7390920" y="31278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0" name="Shape 227"/>
          <p:cNvSpPr/>
          <p:nvPr/>
        </p:nvSpPr>
        <p:spPr>
          <a:xfrm rot="18900000">
            <a:off x="7454831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1" name="Shape 228"/>
          <p:cNvSpPr/>
          <p:nvPr/>
        </p:nvSpPr>
        <p:spPr>
          <a:xfrm rot="18900000">
            <a:off x="7058946" y="30247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2" name="Shape 229"/>
          <p:cNvSpPr/>
          <p:nvPr/>
        </p:nvSpPr>
        <p:spPr>
          <a:xfrm rot="18900000">
            <a:off x="7390920" y="23561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3" name="Shape 230"/>
          <p:cNvSpPr/>
          <p:nvPr/>
        </p:nvSpPr>
        <p:spPr>
          <a:xfrm rot="18900000">
            <a:off x="7058946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4" name="Shape 231"/>
          <p:cNvSpPr/>
          <p:nvPr/>
        </p:nvSpPr>
        <p:spPr>
          <a:xfrm rot="18900000">
            <a:off x="6898044" y="2586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5" name="Shape 232"/>
          <p:cNvSpPr/>
          <p:nvPr/>
        </p:nvSpPr>
        <p:spPr>
          <a:xfrm rot="18900000">
            <a:off x="6834868" y="2896776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6" name="Shape 233"/>
          <p:cNvSpPr/>
          <p:nvPr/>
        </p:nvSpPr>
        <p:spPr>
          <a:xfrm rot="18900000">
            <a:off x="7542721" y="28923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7" name="Shape 234"/>
          <p:cNvSpPr/>
          <p:nvPr/>
        </p:nvSpPr>
        <p:spPr>
          <a:xfrm rot="18900000">
            <a:off x="7743221" y="27125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8" name="Shape 235"/>
          <p:cNvSpPr/>
          <p:nvPr/>
        </p:nvSpPr>
        <p:spPr>
          <a:xfrm rot="18900000">
            <a:off x="7663726" y="250676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9" name="Shape 236"/>
          <p:cNvSpPr/>
          <p:nvPr/>
        </p:nvSpPr>
        <p:spPr>
          <a:xfrm rot="18900000">
            <a:off x="7165012" y="31879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0" name="Shape 237"/>
          <p:cNvSpPr/>
          <p:nvPr/>
        </p:nvSpPr>
        <p:spPr>
          <a:xfrm rot="18900000">
            <a:off x="6869827" y="31692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1" name="Shape 238"/>
          <p:cNvSpPr/>
          <p:nvPr/>
        </p:nvSpPr>
        <p:spPr>
          <a:xfrm rot="18900000">
            <a:off x="7717642" y="30171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2" name="Shape 239"/>
          <p:cNvSpPr/>
          <p:nvPr/>
        </p:nvSpPr>
        <p:spPr>
          <a:xfrm rot="18900000">
            <a:off x="7388700" y="20596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3" name="Shape 240"/>
          <p:cNvSpPr/>
          <p:nvPr/>
        </p:nvSpPr>
        <p:spPr>
          <a:xfrm rot="18900000">
            <a:off x="8021880" y="20714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4" name="Shape 241"/>
          <p:cNvSpPr/>
          <p:nvPr/>
        </p:nvSpPr>
        <p:spPr>
          <a:xfrm rot="18900000">
            <a:off x="6653810" y="2447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45" name="Shape 242"/>
          <p:cNvSpPr/>
          <p:nvPr/>
        </p:nvSpPr>
        <p:spPr>
          <a:xfrm rot="18900000">
            <a:off x="6898044" y="20571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Types of Kernel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5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 of Kernel Functions</a:t>
            </a:r>
          </a:p>
        </p:txBody>
      </p:sp>
      <p:pic>
        <p:nvPicPr>
          <p:cNvPr id="1819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580" y="895350"/>
            <a:ext cx="1502865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0" name="image10.gif" descr="image10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" y="3274855"/>
            <a:ext cx="1752600" cy="1463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3" name="Group 1820"/>
          <p:cNvGrpSpPr/>
          <p:nvPr/>
        </p:nvGrpSpPr>
        <p:grpSpPr>
          <a:xfrm>
            <a:off x="6152328" y="819150"/>
            <a:ext cx="2866814" cy="848438"/>
            <a:chOff x="-1" y="0"/>
            <a:chExt cx="2866812" cy="848436"/>
          </a:xfrm>
        </p:grpSpPr>
        <p:sp>
          <p:nvSpPr>
            <p:cNvPr id="1821" name="Shape 1818"/>
            <p:cNvSpPr/>
            <p:nvPr/>
          </p:nvSpPr>
          <p:spPr>
            <a:xfrm>
              <a:off x="-2" y="0"/>
              <a:ext cx="2866814" cy="848438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22" name="Shape 1819"/>
            <p:cNvSpPr txBox="1"/>
            <p:nvPr/>
          </p:nvSpPr>
          <p:spPr>
            <a:xfrm>
              <a:off x="-2" y="0"/>
              <a:ext cx="2866814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826" name="Group 1823"/>
          <p:cNvGrpSpPr/>
          <p:nvPr/>
        </p:nvGrpSpPr>
        <p:grpSpPr>
          <a:xfrm>
            <a:off x="3019749" y="1238069"/>
            <a:ext cx="2793348" cy="381362"/>
            <a:chOff x="0" y="0"/>
            <a:chExt cx="2793347" cy="381361"/>
          </a:xfrm>
        </p:grpSpPr>
        <p:sp>
          <p:nvSpPr>
            <p:cNvPr id="1824" name="Shape 1821"/>
            <p:cNvSpPr/>
            <p:nvPr/>
          </p:nvSpPr>
          <p:spPr>
            <a:xfrm>
              <a:off x="0" y="0"/>
              <a:ext cx="2793348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825" name="Shape 1822"/>
            <p:cNvSpPr txBox="1"/>
            <p:nvPr/>
          </p:nvSpPr>
          <p:spPr>
            <a:xfrm>
              <a:off x="0" y="5260"/>
              <a:ext cx="27933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Gaussian RBF Kernel</a:t>
              </a:r>
            </a:p>
          </p:txBody>
        </p:sp>
      </p:grpSp>
      <p:grpSp>
        <p:nvGrpSpPr>
          <p:cNvPr id="1829" name="Group 1826"/>
          <p:cNvGrpSpPr/>
          <p:nvPr/>
        </p:nvGrpSpPr>
        <p:grpSpPr>
          <a:xfrm>
            <a:off x="3019749" y="2429727"/>
            <a:ext cx="2793348" cy="381362"/>
            <a:chOff x="0" y="0"/>
            <a:chExt cx="2793347" cy="381361"/>
          </a:xfrm>
        </p:grpSpPr>
        <p:sp>
          <p:nvSpPr>
            <p:cNvPr id="1827" name="Shape 1824"/>
            <p:cNvSpPr/>
            <p:nvPr/>
          </p:nvSpPr>
          <p:spPr>
            <a:xfrm>
              <a:off x="0" y="0"/>
              <a:ext cx="2793348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828" name="Shape 1825"/>
            <p:cNvSpPr txBox="1"/>
            <p:nvPr/>
          </p:nvSpPr>
          <p:spPr>
            <a:xfrm>
              <a:off x="0" y="5260"/>
              <a:ext cx="27933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Sigmoid Kernel</a:t>
              </a:r>
            </a:p>
          </p:txBody>
        </p:sp>
      </p:grpSp>
      <p:grpSp>
        <p:nvGrpSpPr>
          <p:cNvPr id="1832" name="Group 1829"/>
          <p:cNvGrpSpPr/>
          <p:nvPr/>
        </p:nvGrpSpPr>
        <p:grpSpPr>
          <a:xfrm>
            <a:off x="3019749" y="3714750"/>
            <a:ext cx="2793348" cy="381362"/>
            <a:chOff x="0" y="0"/>
            <a:chExt cx="2793347" cy="381361"/>
          </a:xfrm>
        </p:grpSpPr>
        <p:sp>
          <p:nvSpPr>
            <p:cNvPr id="1830" name="Shape 1827"/>
            <p:cNvSpPr/>
            <p:nvPr/>
          </p:nvSpPr>
          <p:spPr>
            <a:xfrm>
              <a:off x="0" y="0"/>
              <a:ext cx="2793348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1831" name="Shape 1828"/>
            <p:cNvSpPr txBox="1"/>
            <p:nvPr/>
          </p:nvSpPr>
          <p:spPr>
            <a:xfrm>
              <a:off x="0" y="5260"/>
              <a:ext cx="27933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Polynomial Kernel</a:t>
              </a:r>
            </a:p>
          </p:txBody>
        </p:sp>
      </p:grpSp>
      <p:pic>
        <p:nvPicPr>
          <p:cNvPr id="1833" name="image12.gif" descr="image12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4350" y="2057400"/>
            <a:ext cx="1962150" cy="11380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6" name="Group 1833"/>
          <p:cNvGrpSpPr/>
          <p:nvPr/>
        </p:nvGrpSpPr>
        <p:grpSpPr>
          <a:xfrm>
            <a:off x="6095557" y="2410535"/>
            <a:ext cx="3033206" cy="369336"/>
            <a:chOff x="-1" y="-1"/>
            <a:chExt cx="3033204" cy="369335"/>
          </a:xfrm>
        </p:grpSpPr>
        <p:sp>
          <p:nvSpPr>
            <p:cNvPr id="1834" name="Shape 1831"/>
            <p:cNvSpPr/>
            <p:nvPr/>
          </p:nvSpPr>
          <p:spPr>
            <a:xfrm>
              <a:off x="-2" y="-2"/>
              <a:ext cx="3033206" cy="36933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35" name="Shape 1832"/>
            <p:cNvSpPr txBox="1"/>
            <p:nvPr/>
          </p:nvSpPr>
          <p:spPr>
            <a:xfrm>
              <a:off x="-2" y="-2"/>
              <a:ext cx="303320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839" name="Group 1836"/>
          <p:cNvGrpSpPr/>
          <p:nvPr/>
        </p:nvGrpSpPr>
        <p:grpSpPr>
          <a:xfrm>
            <a:off x="5878223" y="3737258"/>
            <a:ext cx="3354064" cy="374274"/>
            <a:chOff x="-1" y="-1"/>
            <a:chExt cx="3354063" cy="374273"/>
          </a:xfrm>
        </p:grpSpPr>
        <p:sp>
          <p:nvSpPr>
            <p:cNvPr id="1837" name="Shape 1834"/>
            <p:cNvSpPr/>
            <p:nvPr/>
          </p:nvSpPr>
          <p:spPr>
            <a:xfrm>
              <a:off x="-2" y="-2"/>
              <a:ext cx="3354065" cy="37427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38" name="Shape 1835"/>
            <p:cNvSpPr txBox="1"/>
            <p:nvPr/>
          </p:nvSpPr>
          <p:spPr>
            <a:xfrm>
              <a:off x="-2" y="-2"/>
              <a:ext cx="335406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9" grpId="1"/>
      <p:bldP build="whole" bldLvl="1" animBg="1" rev="0" advAuto="0" spid="1832" grpId="8"/>
      <p:bldP build="whole" bldLvl="1" animBg="1" rev="0" advAuto="0" spid="1823" grpId="3"/>
      <p:bldP build="whole" bldLvl="1" animBg="1" rev="0" advAuto="0" spid="1833" grpId="4"/>
      <p:bldP build="whole" bldLvl="1" animBg="1" rev="0" advAuto="0" spid="1839" grpId="9"/>
      <p:bldP build="whole" bldLvl="1" animBg="1" rev="0" advAuto="0" spid="1829" grpId="5"/>
      <p:bldP build="whole" bldLvl="1" animBg="1" rev="0" advAuto="0" spid="1826" grpId="2"/>
      <p:bldP build="whole" bldLvl="1" animBg="1" rev="0" advAuto="0" spid="1820" grpId="7"/>
      <p:bldP build="whole" bldLvl="1" animBg="1" rev="0" advAuto="0" spid="1836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6"/>
          <p:cNvSpPr/>
          <p:nvPr/>
        </p:nvSpPr>
        <p:spPr>
          <a:xfrm rot="8329827">
            <a:off x="6056129" y="1713694"/>
            <a:ext cx="2479151" cy="23378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50" name="Shape 24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about on this data ?</a:t>
            </a:r>
          </a:p>
        </p:txBody>
      </p:sp>
      <p:grpSp>
        <p:nvGrpSpPr>
          <p:cNvPr id="253" name="Group 250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251" name="Shape 248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2" name="Shape 249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Before PCA</a:t>
              </a:r>
            </a:p>
          </p:txBody>
        </p:sp>
      </p:grpSp>
      <p:grpSp>
        <p:nvGrpSpPr>
          <p:cNvPr id="256" name="Group 253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254" name="Shape 251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5" name="Shape 252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PCA</a:t>
              </a:r>
            </a:p>
          </p:txBody>
        </p:sp>
      </p:grpSp>
      <p:sp>
        <p:nvSpPr>
          <p:cNvPr id="257" name="Shape 254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Shape 255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1" name="Group 258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259" name="Shape 256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0" name="Shape 257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After PCA ?</a:t>
              </a:r>
            </a:p>
          </p:txBody>
        </p:sp>
      </p:grpSp>
      <p:sp>
        <p:nvSpPr>
          <p:cNvPr id="262" name="Shape 259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Shape 260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Shape 261"/>
          <p:cNvSpPr/>
          <p:nvPr/>
        </p:nvSpPr>
        <p:spPr>
          <a:xfrm flipV="1">
            <a:off x="7285208" y="1687522"/>
            <a:ext cx="2" cy="1310798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Shape 262"/>
          <p:cNvSpPr/>
          <p:nvPr/>
        </p:nvSpPr>
        <p:spPr>
          <a:xfrm>
            <a:off x="7294163" y="3004049"/>
            <a:ext cx="1213669" cy="3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Shape 263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267" name="Shape 264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268" name="Shape 265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269" name="Shape 266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270" name="Shape 267"/>
          <p:cNvSpPr txBox="1"/>
          <p:nvPr/>
        </p:nvSpPr>
        <p:spPr>
          <a:xfrm>
            <a:off x="1491264" y="4261313"/>
            <a:ext cx="61614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Are PC</a:t>
            </a:r>
            <a:r>
              <a:rPr sz="1000"/>
              <a:t>1</a:t>
            </a:r>
            <a:r>
              <a:t> and PC</a:t>
            </a:r>
            <a:r>
              <a:rPr sz="1000"/>
              <a:t>2</a:t>
            </a:r>
            <a:r>
              <a:t> the directions of maximum variance ?</a:t>
            </a:r>
          </a:p>
        </p:txBody>
      </p:sp>
      <p:sp>
        <p:nvSpPr>
          <p:cNvPr id="271" name="Shape 268"/>
          <p:cNvSpPr/>
          <p:nvPr/>
        </p:nvSpPr>
        <p:spPr>
          <a:xfrm rot="18900000">
            <a:off x="1139017" y="2003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2" name="Shape 269"/>
          <p:cNvSpPr/>
          <p:nvPr/>
        </p:nvSpPr>
        <p:spPr>
          <a:xfrm rot="18900000">
            <a:off x="1064797" y="293355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3" name="Shape 270"/>
          <p:cNvSpPr/>
          <p:nvPr/>
        </p:nvSpPr>
        <p:spPr>
          <a:xfrm rot="18900000">
            <a:off x="827571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4" name="Shape 271"/>
          <p:cNvSpPr/>
          <p:nvPr/>
        </p:nvSpPr>
        <p:spPr>
          <a:xfrm rot="18900000">
            <a:off x="1064797" y="35212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5" name="Shape 272"/>
          <p:cNvSpPr/>
          <p:nvPr/>
        </p:nvSpPr>
        <p:spPr>
          <a:xfrm rot="18900000">
            <a:off x="1409855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6" name="Shape 273"/>
          <p:cNvSpPr/>
          <p:nvPr/>
        </p:nvSpPr>
        <p:spPr>
          <a:xfrm rot="18900000">
            <a:off x="1409855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7" name="Shape 274"/>
          <p:cNvSpPr/>
          <p:nvPr/>
        </p:nvSpPr>
        <p:spPr>
          <a:xfrm rot="18900000">
            <a:off x="703566" y="3030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8" name="Shape 275"/>
          <p:cNvSpPr/>
          <p:nvPr/>
        </p:nvSpPr>
        <p:spPr>
          <a:xfrm rot="18900000">
            <a:off x="1824198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9" name="Shape 276"/>
          <p:cNvSpPr/>
          <p:nvPr/>
        </p:nvSpPr>
        <p:spPr>
          <a:xfrm rot="18900000">
            <a:off x="811396" y="2626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0" name="Shape 277"/>
          <p:cNvSpPr/>
          <p:nvPr/>
        </p:nvSpPr>
        <p:spPr>
          <a:xfrm rot="18900000">
            <a:off x="1339765" y="22056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1" name="Shape 278"/>
          <p:cNvSpPr/>
          <p:nvPr/>
        </p:nvSpPr>
        <p:spPr>
          <a:xfrm rot="18900000">
            <a:off x="1451976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2" name="Shape 279"/>
          <p:cNvSpPr/>
          <p:nvPr/>
        </p:nvSpPr>
        <p:spPr>
          <a:xfrm rot="18900000">
            <a:off x="2288670" y="35913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3" name="Shape 280"/>
          <p:cNvSpPr/>
          <p:nvPr/>
        </p:nvSpPr>
        <p:spPr>
          <a:xfrm rot="18900000">
            <a:off x="2132316" y="344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4" name="Shape 281"/>
          <p:cNvSpPr/>
          <p:nvPr/>
        </p:nvSpPr>
        <p:spPr>
          <a:xfrm rot="18900000">
            <a:off x="1726014" y="20260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5" name="Shape 282"/>
          <p:cNvSpPr/>
          <p:nvPr/>
        </p:nvSpPr>
        <p:spPr>
          <a:xfrm rot="18900000">
            <a:off x="2592908" y="34471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6" name="Shape 283"/>
          <p:cNvSpPr/>
          <p:nvPr/>
        </p:nvSpPr>
        <p:spPr>
          <a:xfrm rot="18900000">
            <a:off x="2827821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7" name="Shape 284"/>
          <p:cNvSpPr/>
          <p:nvPr/>
        </p:nvSpPr>
        <p:spPr>
          <a:xfrm rot="18900000">
            <a:off x="2326410" y="32540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8" name="Shape 285"/>
          <p:cNvSpPr/>
          <p:nvPr/>
        </p:nvSpPr>
        <p:spPr>
          <a:xfrm rot="18900000">
            <a:off x="978533" y="23135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89" name="Shape 286"/>
          <p:cNvSpPr/>
          <p:nvPr/>
        </p:nvSpPr>
        <p:spPr>
          <a:xfrm rot="18900000">
            <a:off x="1178019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0" name="Shape 287"/>
          <p:cNvSpPr/>
          <p:nvPr/>
        </p:nvSpPr>
        <p:spPr>
          <a:xfrm rot="18900000">
            <a:off x="2937004" y="26103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1" name="Shape 288"/>
          <p:cNvSpPr/>
          <p:nvPr/>
        </p:nvSpPr>
        <p:spPr>
          <a:xfrm rot="18900000">
            <a:off x="2602639" y="2635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2" name="Shape 289"/>
          <p:cNvSpPr/>
          <p:nvPr/>
        </p:nvSpPr>
        <p:spPr>
          <a:xfrm rot="18900000">
            <a:off x="2772221" y="2274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3" name="Shape 290"/>
          <p:cNvSpPr/>
          <p:nvPr/>
        </p:nvSpPr>
        <p:spPr>
          <a:xfrm rot="18900000">
            <a:off x="2450415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4" name="Shape 291"/>
          <p:cNvSpPr/>
          <p:nvPr/>
        </p:nvSpPr>
        <p:spPr>
          <a:xfrm rot="18900000">
            <a:off x="2416224" y="19375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5" name="Shape 292"/>
          <p:cNvSpPr/>
          <p:nvPr/>
        </p:nvSpPr>
        <p:spPr>
          <a:xfrm rot="18900000">
            <a:off x="1145670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6" name="Shape 293"/>
          <p:cNvSpPr/>
          <p:nvPr/>
        </p:nvSpPr>
        <p:spPr>
          <a:xfrm rot="18900000">
            <a:off x="2132316" y="1843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7" name="Shape 294"/>
          <p:cNvSpPr/>
          <p:nvPr/>
        </p:nvSpPr>
        <p:spPr>
          <a:xfrm rot="18900000">
            <a:off x="2234756" y="2184605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8" name="Shape 295"/>
          <p:cNvSpPr/>
          <p:nvPr/>
        </p:nvSpPr>
        <p:spPr>
          <a:xfrm rot="18900000">
            <a:off x="2866994" y="2863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99" name="Shape 296"/>
          <p:cNvSpPr/>
          <p:nvPr/>
        </p:nvSpPr>
        <p:spPr>
          <a:xfrm rot="18900000">
            <a:off x="2552855" y="29459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0" name="Shape 297"/>
          <p:cNvSpPr/>
          <p:nvPr/>
        </p:nvSpPr>
        <p:spPr>
          <a:xfrm rot="18900000">
            <a:off x="1825001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1" name="Shape 298"/>
          <p:cNvSpPr/>
          <p:nvPr/>
        </p:nvSpPr>
        <p:spPr>
          <a:xfrm rot="18900000">
            <a:off x="1771086" y="34145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02" name="Shape 299"/>
          <p:cNvSpPr/>
          <p:nvPr/>
        </p:nvSpPr>
        <p:spPr>
          <a:xfrm rot="18900000">
            <a:off x="1580950" y="2741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3" name="Shape 300"/>
          <p:cNvSpPr/>
          <p:nvPr/>
        </p:nvSpPr>
        <p:spPr>
          <a:xfrm rot="18900000">
            <a:off x="1866259" y="2871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4" name="Shape 301"/>
          <p:cNvSpPr/>
          <p:nvPr/>
        </p:nvSpPr>
        <p:spPr>
          <a:xfrm rot="18900000">
            <a:off x="1768712" y="25678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5" name="Shape 302"/>
          <p:cNvSpPr/>
          <p:nvPr/>
        </p:nvSpPr>
        <p:spPr>
          <a:xfrm rot="18900000">
            <a:off x="1961950" y="3122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6" name="Shape 303"/>
          <p:cNvSpPr/>
          <p:nvPr/>
        </p:nvSpPr>
        <p:spPr>
          <a:xfrm rot="18900000">
            <a:off x="2025860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7" name="Shape 304"/>
          <p:cNvSpPr/>
          <p:nvPr/>
        </p:nvSpPr>
        <p:spPr>
          <a:xfrm rot="18900000">
            <a:off x="1629974" y="30196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8" name="Shape 305"/>
          <p:cNvSpPr/>
          <p:nvPr/>
        </p:nvSpPr>
        <p:spPr>
          <a:xfrm rot="18900000">
            <a:off x="1961950" y="23511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09" name="Shape 306"/>
          <p:cNvSpPr/>
          <p:nvPr/>
        </p:nvSpPr>
        <p:spPr>
          <a:xfrm rot="18900000">
            <a:off x="1629974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0" name="Shape 307"/>
          <p:cNvSpPr/>
          <p:nvPr/>
        </p:nvSpPr>
        <p:spPr>
          <a:xfrm rot="18900000">
            <a:off x="1469073" y="25816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1" name="Shape 308"/>
          <p:cNvSpPr/>
          <p:nvPr/>
        </p:nvSpPr>
        <p:spPr>
          <a:xfrm rot="18900000">
            <a:off x="1405897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2" name="Shape 309"/>
          <p:cNvSpPr/>
          <p:nvPr/>
        </p:nvSpPr>
        <p:spPr>
          <a:xfrm rot="18900000">
            <a:off x="2113751" y="288731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3" name="Shape 310"/>
          <p:cNvSpPr/>
          <p:nvPr/>
        </p:nvSpPr>
        <p:spPr>
          <a:xfrm rot="18900000">
            <a:off x="2314250" y="27075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4" name="Shape 311"/>
          <p:cNvSpPr/>
          <p:nvPr/>
        </p:nvSpPr>
        <p:spPr>
          <a:xfrm rot="18900000">
            <a:off x="2234756" y="250172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5" name="Shape 312"/>
          <p:cNvSpPr/>
          <p:nvPr/>
        </p:nvSpPr>
        <p:spPr>
          <a:xfrm rot="18900000">
            <a:off x="1736040" y="31828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6" name="Shape 313"/>
          <p:cNvSpPr/>
          <p:nvPr/>
        </p:nvSpPr>
        <p:spPr>
          <a:xfrm rot="18900000">
            <a:off x="1440856" y="31641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7" name="Shape 314"/>
          <p:cNvSpPr/>
          <p:nvPr/>
        </p:nvSpPr>
        <p:spPr>
          <a:xfrm rot="18900000">
            <a:off x="2288670" y="3012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8" name="Shape 315"/>
          <p:cNvSpPr/>
          <p:nvPr/>
        </p:nvSpPr>
        <p:spPr>
          <a:xfrm rot="18900000">
            <a:off x="1959728" y="20545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19" name="Shape 316"/>
          <p:cNvSpPr/>
          <p:nvPr/>
        </p:nvSpPr>
        <p:spPr>
          <a:xfrm rot="18900000">
            <a:off x="2592908" y="20664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0" name="Shape 317"/>
          <p:cNvSpPr/>
          <p:nvPr/>
        </p:nvSpPr>
        <p:spPr>
          <a:xfrm rot="18900000">
            <a:off x="1224838" y="244242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1" name="Shape 318"/>
          <p:cNvSpPr/>
          <p:nvPr/>
        </p:nvSpPr>
        <p:spPr>
          <a:xfrm rot="18900000">
            <a:off x="1469073" y="20520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2" name="Shape 319"/>
          <p:cNvSpPr/>
          <p:nvPr/>
        </p:nvSpPr>
        <p:spPr>
          <a:xfrm rot="18900000">
            <a:off x="6567989" y="2008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3" name="Shape 320"/>
          <p:cNvSpPr/>
          <p:nvPr/>
        </p:nvSpPr>
        <p:spPr>
          <a:xfrm rot="18900000">
            <a:off x="6493769" y="29385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4" name="Shape 321"/>
          <p:cNvSpPr/>
          <p:nvPr/>
        </p:nvSpPr>
        <p:spPr>
          <a:xfrm rot="18900000">
            <a:off x="6256544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5" name="Shape 322"/>
          <p:cNvSpPr/>
          <p:nvPr/>
        </p:nvSpPr>
        <p:spPr>
          <a:xfrm rot="18900000">
            <a:off x="6493769" y="35262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6" name="Shape 323"/>
          <p:cNvSpPr/>
          <p:nvPr/>
        </p:nvSpPr>
        <p:spPr>
          <a:xfrm rot="18900000">
            <a:off x="6838826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7" name="Shape 324"/>
          <p:cNvSpPr/>
          <p:nvPr/>
        </p:nvSpPr>
        <p:spPr>
          <a:xfrm rot="18900000">
            <a:off x="6838826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8" name="Shape 325"/>
          <p:cNvSpPr/>
          <p:nvPr/>
        </p:nvSpPr>
        <p:spPr>
          <a:xfrm rot="18900000">
            <a:off x="6132538" y="30356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29" name="Shape 326"/>
          <p:cNvSpPr/>
          <p:nvPr/>
        </p:nvSpPr>
        <p:spPr>
          <a:xfrm rot="18900000">
            <a:off x="7253169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0" name="Shape 327"/>
          <p:cNvSpPr/>
          <p:nvPr/>
        </p:nvSpPr>
        <p:spPr>
          <a:xfrm rot="18900000">
            <a:off x="6240369" y="26312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1" name="Shape 328"/>
          <p:cNvSpPr/>
          <p:nvPr/>
        </p:nvSpPr>
        <p:spPr>
          <a:xfrm rot="18900000">
            <a:off x="6768737" y="22107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2" name="Shape 329"/>
          <p:cNvSpPr/>
          <p:nvPr/>
        </p:nvSpPr>
        <p:spPr>
          <a:xfrm rot="18900000">
            <a:off x="6880948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3" name="Shape 330"/>
          <p:cNvSpPr/>
          <p:nvPr/>
        </p:nvSpPr>
        <p:spPr>
          <a:xfrm rot="18900000">
            <a:off x="7717642" y="35963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4" name="Shape 331"/>
          <p:cNvSpPr/>
          <p:nvPr/>
        </p:nvSpPr>
        <p:spPr>
          <a:xfrm rot="18900000">
            <a:off x="7561288" y="34490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5" name="Shape 332"/>
          <p:cNvSpPr/>
          <p:nvPr/>
        </p:nvSpPr>
        <p:spPr>
          <a:xfrm rot="18900000">
            <a:off x="7154987" y="20310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6" name="Shape 333"/>
          <p:cNvSpPr/>
          <p:nvPr/>
        </p:nvSpPr>
        <p:spPr>
          <a:xfrm rot="18900000">
            <a:off x="8021880" y="3452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7" name="Shape 334"/>
          <p:cNvSpPr/>
          <p:nvPr/>
        </p:nvSpPr>
        <p:spPr>
          <a:xfrm rot="18900000">
            <a:off x="825679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8" name="Shape 335"/>
          <p:cNvSpPr/>
          <p:nvPr/>
        </p:nvSpPr>
        <p:spPr>
          <a:xfrm rot="18900000">
            <a:off x="7755381" y="32590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39" name="Shape 336"/>
          <p:cNvSpPr/>
          <p:nvPr/>
        </p:nvSpPr>
        <p:spPr>
          <a:xfrm rot="18900000">
            <a:off x="6407506" y="23185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0" name="Shape 337"/>
          <p:cNvSpPr/>
          <p:nvPr/>
        </p:nvSpPr>
        <p:spPr>
          <a:xfrm rot="18900000">
            <a:off x="6606992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1" name="Shape 338"/>
          <p:cNvSpPr/>
          <p:nvPr/>
        </p:nvSpPr>
        <p:spPr>
          <a:xfrm rot="18900000">
            <a:off x="8365974" y="26153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2" name="Shape 339"/>
          <p:cNvSpPr/>
          <p:nvPr/>
        </p:nvSpPr>
        <p:spPr>
          <a:xfrm rot="18900000">
            <a:off x="8031612" y="26406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3" name="Shape 340"/>
          <p:cNvSpPr/>
          <p:nvPr/>
        </p:nvSpPr>
        <p:spPr>
          <a:xfrm rot="18900000">
            <a:off x="8201193" y="22797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4" name="Shape 341"/>
          <p:cNvSpPr/>
          <p:nvPr/>
        </p:nvSpPr>
        <p:spPr>
          <a:xfrm rot="18900000">
            <a:off x="7879388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5" name="Shape 342"/>
          <p:cNvSpPr/>
          <p:nvPr/>
        </p:nvSpPr>
        <p:spPr>
          <a:xfrm rot="18900000">
            <a:off x="7845196" y="19425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6" name="Shape 343"/>
          <p:cNvSpPr/>
          <p:nvPr/>
        </p:nvSpPr>
        <p:spPr>
          <a:xfrm rot="18900000">
            <a:off x="657464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7" name="Shape 344"/>
          <p:cNvSpPr/>
          <p:nvPr/>
        </p:nvSpPr>
        <p:spPr>
          <a:xfrm rot="18900000">
            <a:off x="7561288" y="18489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8" name="Shape 345"/>
          <p:cNvSpPr/>
          <p:nvPr/>
        </p:nvSpPr>
        <p:spPr>
          <a:xfrm rot="18900000">
            <a:off x="7663726" y="21896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49" name="Shape 346"/>
          <p:cNvSpPr/>
          <p:nvPr/>
        </p:nvSpPr>
        <p:spPr>
          <a:xfrm rot="18900000">
            <a:off x="8295967" y="28687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0" name="Shape 347"/>
          <p:cNvSpPr/>
          <p:nvPr/>
        </p:nvSpPr>
        <p:spPr>
          <a:xfrm rot="18900000">
            <a:off x="7981825" y="29510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1" name="Shape 348"/>
          <p:cNvSpPr/>
          <p:nvPr/>
        </p:nvSpPr>
        <p:spPr>
          <a:xfrm rot="18900000">
            <a:off x="7253971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2" name="Shape 349"/>
          <p:cNvSpPr/>
          <p:nvPr/>
        </p:nvSpPr>
        <p:spPr>
          <a:xfrm rot="18900000">
            <a:off x="7200058" y="34195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53" name="Shape 350"/>
          <p:cNvSpPr/>
          <p:nvPr/>
        </p:nvSpPr>
        <p:spPr>
          <a:xfrm rot="18900000">
            <a:off x="7009920" y="2746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4" name="Shape 351"/>
          <p:cNvSpPr/>
          <p:nvPr/>
        </p:nvSpPr>
        <p:spPr>
          <a:xfrm rot="18900000">
            <a:off x="7295232" y="2876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5" name="Shape 352"/>
          <p:cNvSpPr/>
          <p:nvPr/>
        </p:nvSpPr>
        <p:spPr>
          <a:xfrm rot="18900000">
            <a:off x="7197683" y="25728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6" name="Shape 353"/>
          <p:cNvSpPr/>
          <p:nvPr/>
        </p:nvSpPr>
        <p:spPr>
          <a:xfrm rot="18900000">
            <a:off x="7390920" y="3127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7" name="Shape 354"/>
          <p:cNvSpPr/>
          <p:nvPr/>
        </p:nvSpPr>
        <p:spPr>
          <a:xfrm rot="18900000">
            <a:off x="7454831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8" name="Shape 355"/>
          <p:cNvSpPr/>
          <p:nvPr/>
        </p:nvSpPr>
        <p:spPr>
          <a:xfrm rot="18900000">
            <a:off x="7058946" y="30247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59" name="Shape 356"/>
          <p:cNvSpPr/>
          <p:nvPr/>
        </p:nvSpPr>
        <p:spPr>
          <a:xfrm rot="18900000">
            <a:off x="7390920" y="23561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0" name="Shape 357"/>
          <p:cNvSpPr/>
          <p:nvPr/>
        </p:nvSpPr>
        <p:spPr>
          <a:xfrm rot="18900000">
            <a:off x="7058946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1" name="Shape 358"/>
          <p:cNvSpPr/>
          <p:nvPr/>
        </p:nvSpPr>
        <p:spPr>
          <a:xfrm rot="18900000">
            <a:off x="6898044" y="2586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2" name="Shape 359"/>
          <p:cNvSpPr/>
          <p:nvPr/>
        </p:nvSpPr>
        <p:spPr>
          <a:xfrm rot="18900000">
            <a:off x="6834868" y="2896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3" name="Shape 360"/>
          <p:cNvSpPr/>
          <p:nvPr/>
        </p:nvSpPr>
        <p:spPr>
          <a:xfrm rot="18900000">
            <a:off x="7542721" y="28923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4" name="Shape 361"/>
          <p:cNvSpPr/>
          <p:nvPr/>
        </p:nvSpPr>
        <p:spPr>
          <a:xfrm rot="18900000">
            <a:off x="7743221" y="2712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5" name="Shape 362"/>
          <p:cNvSpPr/>
          <p:nvPr/>
        </p:nvSpPr>
        <p:spPr>
          <a:xfrm rot="18900000">
            <a:off x="7663726" y="250676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6" name="Shape 363"/>
          <p:cNvSpPr/>
          <p:nvPr/>
        </p:nvSpPr>
        <p:spPr>
          <a:xfrm rot="18900000">
            <a:off x="7165013" y="31879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7" name="Shape 364"/>
          <p:cNvSpPr/>
          <p:nvPr/>
        </p:nvSpPr>
        <p:spPr>
          <a:xfrm rot="18900000">
            <a:off x="6869827" y="3169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8" name="Shape 365"/>
          <p:cNvSpPr/>
          <p:nvPr/>
        </p:nvSpPr>
        <p:spPr>
          <a:xfrm rot="18900000">
            <a:off x="7717642" y="30171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9" name="Shape 366"/>
          <p:cNvSpPr/>
          <p:nvPr/>
        </p:nvSpPr>
        <p:spPr>
          <a:xfrm rot="18900000">
            <a:off x="7388700" y="20596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0" name="Shape 367"/>
          <p:cNvSpPr/>
          <p:nvPr/>
        </p:nvSpPr>
        <p:spPr>
          <a:xfrm rot="18900000">
            <a:off x="8021880" y="20714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1" name="Shape 368"/>
          <p:cNvSpPr/>
          <p:nvPr/>
        </p:nvSpPr>
        <p:spPr>
          <a:xfrm rot="18900000">
            <a:off x="6653810" y="2447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2" name="Shape 369"/>
          <p:cNvSpPr/>
          <p:nvPr/>
        </p:nvSpPr>
        <p:spPr>
          <a:xfrm rot="18900000">
            <a:off x="6898044" y="20571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373" name="Shape 370"/>
          <p:cNvSpPr txBox="1"/>
          <p:nvPr/>
        </p:nvSpPr>
        <p:spPr>
          <a:xfrm>
            <a:off x="6824537" y="1410005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2</a:t>
            </a:r>
          </a:p>
        </p:txBody>
      </p:sp>
      <p:sp>
        <p:nvSpPr>
          <p:cNvPr id="374" name="Shape 371"/>
          <p:cNvSpPr txBox="1"/>
          <p:nvPr/>
        </p:nvSpPr>
        <p:spPr>
          <a:xfrm>
            <a:off x="8402994" y="2947535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5"/>
          <p:cNvSpPr/>
          <p:nvPr/>
        </p:nvSpPr>
        <p:spPr>
          <a:xfrm rot="8329827">
            <a:off x="6047761" y="1691413"/>
            <a:ext cx="2495887" cy="235693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79" name="Shape 37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about on this data ?</a:t>
            </a:r>
          </a:p>
        </p:txBody>
      </p:sp>
      <p:grpSp>
        <p:nvGrpSpPr>
          <p:cNvPr id="382" name="Group 379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380" name="Shape 377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1" name="Shape 378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Before PCA</a:t>
              </a:r>
            </a:p>
          </p:txBody>
        </p:sp>
      </p:grpSp>
      <p:grpSp>
        <p:nvGrpSpPr>
          <p:cNvPr id="385" name="Group 382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383" name="Shape 380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4" name="Shape 381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PCA</a:t>
              </a:r>
            </a:p>
          </p:txBody>
        </p:sp>
      </p:grpSp>
      <p:sp>
        <p:nvSpPr>
          <p:cNvPr id="386" name="Shape 383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Shape 384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0" name="Group 387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388" name="Shape 385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89" name="Shape 386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After PCA ?</a:t>
              </a:r>
            </a:p>
          </p:txBody>
        </p:sp>
      </p:grpSp>
      <p:sp>
        <p:nvSpPr>
          <p:cNvPr id="391" name="Shape 388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Shape 389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hape 390"/>
          <p:cNvSpPr/>
          <p:nvPr/>
        </p:nvSpPr>
        <p:spPr>
          <a:xfrm flipV="1">
            <a:off x="7291767" y="1973327"/>
            <a:ext cx="864504" cy="864504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4" name="Shape 391"/>
          <p:cNvSpPr/>
          <p:nvPr/>
        </p:nvSpPr>
        <p:spPr>
          <a:xfrm>
            <a:off x="7297308" y="2826334"/>
            <a:ext cx="853422" cy="853421"/>
          </a:xfrm>
          <a:prstGeom prst="line">
            <a:avLst/>
          </a:prstGeom>
          <a:ln w="25400">
            <a:solidFill>
              <a:schemeClr val="accent3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5" name="Shape 392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396" name="Shape 393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397" name="Shape 394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398" name="Shape 395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399" name="Shape 396"/>
          <p:cNvSpPr txBox="1"/>
          <p:nvPr/>
        </p:nvSpPr>
        <p:spPr>
          <a:xfrm>
            <a:off x="1491264" y="4261313"/>
            <a:ext cx="61614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Are PC</a:t>
            </a:r>
            <a:r>
              <a:rPr sz="1000"/>
              <a:t>1</a:t>
            </a:r>
            <a:r>
              <a:t> and PC</a:t>
            </a:r>
            <a:r>
              <a:rPr sz="1000"/>
              <a:t>2</a:t>
            </a:r>
            <a:r>
              <a:t> the directions of maximum variance ?</a:t>
            </a:r>
          </a:p>
        </p:txBody>
      </p:sp>
      <p:sp>
        <p:nvSpPr>
          <p:cNvPr id="400" name="Shape 397"/>
          <p:cNvSpPr/>
          <p:nvPr/>
        </p:nvSpPr>
        <p:spPr>
          <a:xfrm rot="18900000">
            <a:off x="1139017" y="2003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1" name="Shape 398"/>
          <p:cNvSpPr/>
          <p:nvPr/>
        </p:nvSpPr>
        <p:spPr>
          <a:xfrm rot="18900000">
            <a:off x="1064797" y="293355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2" name="Shape 399"/>
          <p:cNvSpPr/>
          <p:nvPr/>
        </p:nvSpPr>
        <p:spPr>
          <a:xfrm rot="18900000">
            <a:off x="827571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3" name="Shape 400"/>
          <p:cNvSpPr/>
          <p:nvPr/>
        </p:nvSpPr>
        <p:spPr>
          <a:xfrm rot="18900000">
            <a:off x="1064797" y="35212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4" name="Shape 401"/>
          <p:cNvSpPr/>
          <p:nvPr/>
        </p:nvSpPr>
        <p:spPr>
          <a:xfrm rot="18900000">
            <a:off x="1409855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5" name="Shape 402"/>
          <p:cNvSpPr/>
          <p:nvPr/>
        </p:nvSpPr>
        <p:spPr>
          <a:xfrm rot="18900000">
            <a:off x="1409855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6" name="Shape 403"/>
          <p:cNvSpPr/>
          <p:nvPr/>
        </p:nvSpPr>
        <p:spPr>
          <a:xfrm rot="18900000">
            <a:off x="703566" y="3030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7" name="Shape 404"/>
          <p:cNvSpPr/>
          <p:nvPr/>
        </p:nvSpPr>
        <p:spPr>
          <a:xfrm rot="18900000">
            <a:off x="1824198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8" name="Shape 405"/>
          <p:cNvSpPr/>
          <p:nvPr/>
        </p:nvSpPr>
        <p:spPr>
          <a:xfrm rot="18900000">
            <a:off x="811396" y="2626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09" name="Shape 406"/>
          <p:cNvSpPr/>
          <p:nvPr/>
        </p:nvSpPr>
        <p:spPr>
          <a:xfrm rot="18900000">
            <a:off x="1339765" y="22056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0" name="Shape 407"/>
          <p:cNvSpPr/>
          <p:nvPr/>
        </p:nvSpPr>
        <p:spPr>
          <a:xfrm rot="18900000">
            <a:off x="1451976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1" name="Shape 408"/>
          <p:cNvSpPr/>
          <p:nvPr/>
        </p:nvSpPr>
        <p:spPr>
          <a:xfrm rot="18900000">
            <a:off x="2288670" y="35913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2" name="Shape 409"/>
          <p:cNvSpPr/>
          <p:nvPr/>
        </p:nvSpPr>
        <p:spPr>
          <a:xfrm rot="18900000">
            <a:off x="2132316" y="344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3" name="Shape 410"/>
          <p:cNvSpPr/>
          <p:nvPr/>
        </p:nvSpPr>
        <p:spPr>
          <a:xfrm rot="18900000">
            <a:off x="1726014" y="20260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4" name="Shape 411"/>
          <p:cNvSpPr/>
          <p:nvPr/>
        </p:nvSpPr>
        <p:spPr>
          <a:xfrm rot="18900000">
            <a:off x="2592908" y="34471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5" name="Shape 412"/>
          <p:cNvSpPr/>
          <p:nvPr/>
        </p:nvSpPr>
        <p:spPr>
          <a:xfrm rot="18900000">
            <a:off x="2827821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6" name="Shape 413"/>
          <p:cNvSpPr/>
          <p:nvPr/>
        </p:nvSpPr>
        <p:spPr>
          <a:xfrm rot="18900000">
            <a:off x="2326410" y="32540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7" name="Shape 414"/>
          <p:cNvSpPr/>
          <p:nvPr/>
        </p:nvSpPr>
        <p:spPr>
          <a:xfrm rot="18900000">
            <a:off x="978533" y="23135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8" name="Shape 415"/>
          <p:cNvSpPr/>
          <p:nvPr/>
        </p:nvSpPr>
        <p:spPr>
          <a:xfrm rot="18900000">
            <a:off x="1178019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19" name="Shape 416"/>
          <p:cNvSpPr/>
          <p:nvPr/>
        </p:nvSpPr>
        <p:spPr>
          <a:xfrm rot="18900000">
            <a:off x="2937004" y="26103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0" name="Shape 417"/>
          <p:cNvSpPr/>
          <p:nvPr/>
        </p:nvSpPr>
        <p:spPr>
          <a:xfrm rot="18900000">
            <a:off x="2602639" y="2635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1" name="Shape 418"/>
          <p:cNvSpPr/>
          <p:nvPr/>
        </p:nvSpPr>
        <p:spPr>
          <a:xfrm rot="18900000">
            <a:off x="2772221" y="2274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2" name="Shape 419"/>
          <p:cNvSpPr/>
          <p:nvPr/>
        </p:nvSpPr>
        <p:spPr>
          <a:xfrm rot="18900000">
            <a:off x="2450415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3" name="Shape 420"/>
          <p:cNvSpPr/>
          <p:nvPr/>
        </p:nvSpPr>
        <p:spPr>
          <a:xfrm rot="18900000">
            <a:off x="2416224" y="19375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4" name="Shape 421"/>
          <p:cNvSpPr/>
          <p:nvPr/>
        </p:nvSpPr>
        <p:spPr>
          <a:xfrm rot="18900000">
            <a:off x="1145670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5" name="Shape 422"/>
          <p:cNvSpPr/>
          <p:nvPr/>
        </p:nvSpPr>
        <p:spPr>
          <a:xfrm rot="18900000">
            <a:off x="2132316" y="1843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6" name="Shape 423"/>
          <p:cNvSpPr/>
          <p:nvPr/>
        </p:nvSpPr>
        <p:spPr>
          <a:xfrm rot="18900000">
            <a:off x="2234756" y="2184605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7" name="Shape 424"/>
          <p:cNvSpPr/>
          <p:nvPr/>
        </p:nvSpPr>
        <p:spPr>
          <a:xfrm rot="18900000">
            <a:off x="2866994" y="2863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8" name="Shape 425"/>
          <p:cNvSpPr/>
          <p:nvPr/>
        </p:nvSpPr>
        <p:spPr>
          <a:xfrm rot="18900000">
            <a:off x="2552855" y="29459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9" name="Shape 426"/>
          <p:cNvSpPr/>
          <p:nvPr/>
        </p:nvSpPr>
        <p:spPr>
          <a:xfrm rot="18900000">
            <a:off x="1825001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0" name="Shape 427"/>
          <p:cNvSpPr/>
          <p:nvPr/>
        </p:nvSpPr>
        <p:spPr>
          <a:xfrm rot="18900000">
            <a:off x="1771086" y="34145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1" name="Shape 428"/>
          <p:cNvSpPr/>
          <p:nvPr/>
        </p:nvSpPr>
        <p:spPr>
          <a:xfrm rot="18900000">
            <a:off x="1580950" y="2741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2" name="Shape 429"/>
          <p:cNvSpPr/>
          <p:nvPr/>
        </p:nvSpPr>
        <p:spPr>
          <a:xfrm rot="18900000">
            <a:off x="1866259" y="2871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3" name="Shape 430"/>
          <p:cNvSpPr/>
          <p:nvPr/>
        </p:nvSpPr>
        <p:spPr>
          <a:xfrm rot="18900000">
            <a:off x="1768712" y="25678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4" name="Shape 431"/>
          <p:cNvSpPr/>
          <p:nvPr/>
        </p:nvSpPr>
        <p:spPr>
          <a:xfrm rot="18900000">
            <a:off x="1961950" y="3122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5" name="Shape 432"/>
          <p:cNvSpPr/>
          <p:nvPr/>
        </p:nvSpPr>
        <p:spPr>
          <a:xfrm rot="18900000">
            <a:off x="2025860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6" name="Shape 433"/>
          <p:cNvSpPr/>
          <p:nvPr/>
        </p:nvSpPr>
        <p:spPr>
          <a:xfrm rot="18900000">
            <a:off x="1629974" y="30196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7" name="Shape 434"/>
          <p:cNvSpPr/>
          <p:nvPr/>
        </p:nvSpPr>
        <p:spPr>
          <a:xfrm rot="18900000">
            <a:off x="1961950" y="23511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8" name="Shape 435"/>
          <p:cNvSpPr/>
          <p:nvPr/>
        </p:nvSpPr>
        <p:spPr>
          <a:xfrm rot="18900000">
            <a:off x="1629974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39" name="Shape 436"/>
          <p:cNvSpPr/>
          <p:nvPr/>
        </p:nvSpPr>
        <p:spPr>
          <a:xfrm rot="18900000">
            <a:off x="1469073" y="25816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0" name="Shape 437"/>
          <p:cNvSpPr/>
          <p:nvPr/>
        </p:nvSpPr>
        <p:spPr>
          <a:xfrm rot="18900000">
            <a:off x="1405897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1" name="Shape 438"/>
          <p:cNvSpPr/>
          <p:nvPr/>
        </p:nvSpPr>
        <p:spPr>
          <a:xfrm rot="18900000">
            <a:off x="2113751" y="288731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2" name="Shape 439"/>
          <p:cNvSpPr/>
          <p:nvPr/>
        </p:nvSpPr>
        <p:spPr>
          <a:xfrm rot="18900000">
            <a:off x="2314250" y="27075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3" name="Shape 440"/>
          <p:cNvSpPr/>
          <p:nvPr/>
        </p:nvSpPr>
        <p:spPr>
          <a:xfrm rot="18900000">
            <a:off x="2234756" y="250172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4" name="Shape 441"/>
          <p:cNvSpPr/>
          <p:nvPr/>
        </p:nvSpPr>
        <p:spPr>
          <a:xfrm rot="18900000">
            <a:off x="1736040" y="31828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5" name="Shape 442"/>
          <p:cNvSpPr/>
          <p:nvPr/>
        </p:nvSpPr>
        <p:spPr>
          <a:xfrm rot="18900000">
            <a:off x="1440856" y="31641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6" name="Shape 443"/>
          <p:cNvSpPr/>
          <p:nvPr/>
        </p:nvSpPr>
        <p:spPr>
          <a:xfrm rot="18900000">
            <a:off x="2288670" y="3012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7" name="Shape 444"/>
          <p:cNvSpPr/>
          <p:nvPr/>
        </p:nvSpPr>
        <p:spPr>
          <a:xfrm rot="18900000">
            <a:off x="1959728" y="20545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8" name="Shape 445"/>
          <p:cNvSpPr/>
          <p:nvPr/>
        </p:nvSpPr>
        <p:spPr>
          <a:xfrm rot="18900000">
            <a:off x="2592908" y="20664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49" name="Shape 446"/>
          <p:cNvSpPr/>
          <p:nvPr/>
        </p:nvSpPr>
        <p:spPr>
          <a:xfrm rot="18900000">
            <a:off x="1224838" y="244242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0" name="Shape 447"/>
          <p:cNvSpPr/>
          <p:nvPr/>
        </p:nvSpPr>
        <p:spPr>
          <a:xfrm rot="18900000">
            <a:off x="1469073" y="20520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1" name="Shape 448"/>
          <p:cNvSpPr/>
          <p:nvPr/>
        </p:nvSpPr>
        <p:spPr>
          <a:xfrm rot="18900000">
            <a:off x="6567989" y="2008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2" name="Shape 449"/>
          <p:cNvSpPr/>
          <p:nvPr/>
        </p:nvSpPr>
        <p:spPr>
          <a:xfrm rot="18900000">
            <a:off x="6493769" y="29385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3" name="Shape 450"/>
          <p:cNvSpPr/>
          <p:nvPr/>
        </p:nvSpPr>
        <p:spPr>
          <a:xfrm rot="18900000">
            <a:off x="6256544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4" name="Shape 451"/>
          <p:cNvSpPr/>
          <p:nvPr/>
        </p:nvSpPr>
        <p:spPr>
          <a:xfrm rot="18900000">
            <a:off x="6493769" y="35262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5" name="Shape 452"/>
          <p:cNvSpPr/>
          <p:nvPr/>
        </p:nvSpPr>
        <p:spPr>
          <a:xfrm rot="18900000">
            <a:off x="6838826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6" name="Shape 453"/>
          <p:cNvSpPr/>
          <p:nvPr/>
        </p:nvSpPr>
        <p:spPr>
          <a:xfrm rot="18900000">
            <a:off x="6838826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7" name="Shape 454"/>
          <p:cNvSpPr/>
          <p:nvPr/>
        </p:nvSpPr>
        <p:spPr>
          <a:xfrm rot="18900000">
            <a:off x="6132538" y="30356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8" name="Shape 455"/>
          <p:cNvSpPr/>
          <p:nvPr/>
        </p:nvSpPr>
        <p:spPr>
          <a:xfrm rot="18900000">
            <a:off x="7253169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59" name="Shape 456"/>
          <p:cNvSpPr/>
          <p:nvPr/>
        </p:nvSpPr>
        <p:spPr>
          <a:xfrm rot="18900000">
            <a:off x="6240369" y="26312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0" name="Shape 457"/>
          <p:cNvSpPr/>
          <p:nvPr/>
        </p:nvSpPr>
        <p:spPr>
          <a:xfrm rot="18900000">
            <a:off x="6768737" y="22107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1" name="Shape 458"/>
          <p:cNvSpPr/>
          <p:nvPr/>
        </p:nvSpPr>
        <p:spPr>
          <a:xfrm rot="18900000">
            <a:off x="6880948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2" name="Shape 459"/>
          <p:cNvSpPr/>
          <p:nvPr/>
        </p:nvSpPr>
        <p:spPr>
          <a:xfrm rot="18900000">
            <a:off x="7717642" y="35963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3" name="Shape 460"/>
          <p:cNvSpPr/>
          <p:nvPr/>
        </p:nvSpPr>
        <p:spPr>
          <a:xfrm rot="18900000">
            <a:off x="7561288" y="34490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4" name="Shape 461"/>
          <p:cNvSpPr/>
          <p:nvPr/>
        </p:nvSpPr>
        <p:spPr>
          <a:xfrm rot="18900000">
            <a:off x="7154987" y="20310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5" name="Shape 462"/>
          <p:cNvSpPr/>
          <p:nvPr/>
        </p:nvSpPr>
        <p:spPr>
          <a:xfrm rot="18900000">
            <a:off x="8021880" y="3452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6" name="Shape 463"/>
          <p:cNvSpPr/>
          <p:nvPr/>
        </p:nvSpPr>
        <p:spPr>
          <a:xfrm rot="18900000">
            <a:off x="825679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7" name="Shape 464"/>
          <p:cNvSpPr/>
          <p:nvPr/>
        </p:nvSpPr>
        <p:spPr>
          <a:xfrm rot="18900000">
            <a:off x="7755381" y="32590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8" name="Shape 465"/>
          <p:cNvSpPr/>
          <p:nvPr/>
        </p:nvSpPr>
        <p:spPr>
          <a:xfrm rot="18900000">
            <a:off x="6407506" y="23185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69" name="Shape 466"/>
          <p:cNvSpPr/>
          <p:nvPr/>
        </p:nvSpPr>
        <p:spPr>
          <a:xfrm rot="18900000">
            <a:off x="6606992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0" name="Shape 467"/>
          <p:cNvSpPr/>
          <p:nvPr/>
        </p:nvSpPr>
        <p:spPr>
          <a:xfrm rot="18900000">
            <a:off x="8365974" y="26153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1" name="Shape 468"/>
          <p:cNvSpPr/>
          <p:nvPr/>
        </p:nvSpPr>
        <p:spPr>
          <a:xfrm rot="18900000">
            <a:off x="8031612" y="26406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2" name="Shape 469"/>
          <p:cNvSpPr/>
          <p:nvPr/>
        </p:nvSpPr>
        <p:spPr>
          <a:xfrm rot="18900000">
            <a:off x="8201193" y="22797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3" name="Shape 470"/>
          <p:cNvSpPr/>
          <p:nvPr/>
        </p:nvSpPr>
        <p:spPr>
          <a:xfrm rot="18900000">
            <a:off x="7879388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4" name="Shape 471"/>
          <p:cNvSpPr/>
          <p:nvPr/>
        </p:nvSpPr>
        <p:spPr>
          <a:xfrm rot="18900000">
            <a:off x="7845196" y="19425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5" name="Shape 472"/>
          <p:cNvSpPr/>
          <p:nvPr/>
        </p:nvSpPr>
        <p:spPr>
          <a:xfrm rot="18900000">
            <a:off x="657464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6" name="Shape 473"/>
          <p:cNvSpPr/>
          <p:nvPr/>
        </p:nvSpPr>
        <p:spPr>
          <a:xfrm rot="18900000">
            <a:off x="7561288" y="18489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7" name="Shape 474"/>
          <p:cNvSpPr/>
          <p:nvPr/>
        </p:nvSpPr>
        <p:spPr>
          <a:xfrm rot="18900000">
            <a:off x="7663726" y="21896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8" name="Shape 475"/>
          <p:cNvSpPr/>
          <p:nvPr/>
        </p:nvSpPr>
        <p:spPr>
          <a:xfrm rot="18900000">
            <a:off x="8295967" y="28687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9" name="Shape 476"/>
          <p:cNvSpPr/>
          <p:nvPr/>
        </p:nvSpPr>
        <p:spPr>
          <a:xfrm rot="18900000">
            <a:off x="7981825" y="29510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0" name="Shape 477"/>
          <p:cNvSpPr/>
          <p:nvPr/>
        </p:nvSpPr>
        <p:spPr>
          <a:xfrm rot="18900000">
            <a:off x="7253971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1" name="Shape 478"/>
          <p:cNvSpPr/>
          <p:nvPr/>
        </p:nvSpPr>
        <p:spPr>
          <a:xfrm rot="18900000">
            <a:off x="7200058" y="34195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2" name="Shape 479"/>
          <p:cNvSpPr/>
          <p:nvPr/>
        </p:nvSpPr>
        <p:spPr>
          <a:xfrm rot="18900000">
            <a:off x="7009920" y="2746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3" name="Shape 480"/>
          <p:cNvSpPr/>
          <p:nvPr/>
        </p:nvSpPr>
        <p:spPr>
          <a:xfrm rot="18900000">
            <a:off x="7295232" y="2876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4" name="Shape 481"/>
          <p:cNvSpPr/>
          <p:nvPr/>
        </p:nvSpPr>
        <p:spPr>
          <a:xfrm rot="18900000">
            <a:off x="7197683" y="25728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5" name="Shape 482"/>
          <p:cNvSpPr/>
          <p:nvPr/>
        </p:nvSpPr>
        <p:spPr>
          <a:xfrm rot="18900000">
            <a:off x="7390920" y="3127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6" name="Shape 483"/>
          <p:cNvSpPr/>
          <p:nvPr/>
        </p:nvSpPr>
        <p:spPr>
          <a:xfrm rot="18900000">
            <a:off x="7454831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7" name="Shape 484"/>
          <p:cNvSpPr/>
          <p:nvPr/>
        </p:nvSpPr>
        <p:spPr>
          <a:xfrm rot="18900000">
            <a:off x="7058946" y="30247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8" name="Shape 485"/>
          <p:cNvSpPr/>
          <p:nvPr/>
        </p:nvSpPr>
        <p:spPr>
          <a:xfrm rot="18900000">
            <a:off x="7390920" y="23561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9" name="Shape 486"/>
          <p:cNvSpPr/>
          <p:nvPr/>
        </p:nvSpPr>
        <p:spPr>
          <a:xfrm rot="18900000">
            <a:off x="7058946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0" name="Shape 487"/>
          <p:cNvSpPr/>
          <p:nvPr/>
        </p:nvSpPr>
        <p:spPr>
          <a:xfrm rot="18900000">
            <a:off x="6898044" y="2586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1" name="Shape 488"/>
          <p:cNvSpPr/>
          <p:nvPr/>
        </p:nvSpPr>
        <p:spPr>
          <a:xfrm rot="18900000">
            <a:off x="6834868" y="2896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2" name="Shape 489"/>
          <p:cNvSpPr/>
          <p:nvPr/>
        </p:nvSpPr>
        <p:spPr>
          <a:xfrm rot="18900000">
            <a:off x="7542721" y="28923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3" name="Shape 490"/>
          <p:cNvSpPr/>
          <p:nvPr/>
        </p:nvSpPr>
        <p:spPr>
          <a:xfrm rot="18900000">
            <a:off x="7743221" y="2712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4" name="Shape 491"/>
          <p:cNvSpPr/>
          <p:nvPr/>
        </p:nvSpPr>
        <p:spPr>
          <a:xfrm rot="18900000">
            <a:off x="7663726" y="250676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5" name="Shape 492"/>
          <p:cNvSpPr/>
          <p:nvPr/>
        </p:nvSpPr>
        <p:spPr>
          <a:xfrm rot="18900000">
            <a:off x="7165013" y="31879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6" name="Shape 493"/>
          <p:cNvSpPr/>
          <p:nvPr/>
        </p:nvSpPr>
        <p:spPr>
          <a:xfrm rot="18900000">
            <a:off x="6869827" y="3169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7" name="Shape 494"/>
          <p:cNvSpPr/>
          <p:nvPr/>
        </p:nvSpPr>
        <p:spPr>
          <a:xfrm rot="18900000">
            <a:off x="7717642" y="30171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98" name="Shape 495"/>
          <p:cNvSpPr/>
          <p:nvPr/>
        </p:nvSpPr>
        <p:spPr>
          <a:xfrm rot="18900000">
            <a:off x="7388700" y="20596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9" name="Shape 496"/>
          <p:cNvSpPr/>
          <p:nvPr/>
        </p:nvSpPr>
        <p:spPr>
          <a:xfrm rot="18900000">
            <a:off x="8021880" y="20714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0" name="Shape 497"/>
          <p:cNvSpPr/>
          <p:nvPr/>
        </p:nvSpPr>
        <p:spPr>
          <a:xfrm rot="18900000">
            <a:off x="6653810" y="2447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1" name="Shape 498"/>
          <p:cNvSpPr/>
          <p:nvPr/>
        </p:nvSpPr>
        <p:spPr>
          <a:xfrm rot="18900000">
            <a:off x="6898044" y="20571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02" name="Shape 499"/>
          <p:cNvSpPr txBox="1"/>
          <p:nvPr/>
        </p:nvSpPr>
        <p:spPr>
          <a:xfrm>
            <a:off x="8072704" y="1701593"/>
            <a:ext cx="47820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2</a:t>
            </a:r>
          </a:p>
        </p:txBody>
      </p:sp>
      <p:sp>
        <p:nvSpPr>
          <p:cNvPr id="503" name="Shape 500"/>
          <p:cNvSpPr txBox="1"/>
          <p:nvPr/>
        </p:nvSpPr>
        <p:spPr>
          <a:xfrm>
            <a:off x="8111876" y="3562818"/>
            <a:ext cx="47820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PC</a:t>
            </a:r>
            <a:r>
              <a:rPr sz="8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4"/>
          <p:cNvSpPr/>
          <p:nvPr/>
        </p:nvSpPr>
        <p:spPr>
          <a:xfrm rot="8329827">
            <a:off x="6047761" y="1691413"/>
            <a:ext cx="2495887" cy="235693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08" name="Shape 50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about on this data ?</a:t>
            </a:r>
          </a:p>
        </p:txBody>
      </p:sp>
      <p:grpSp>
        <p:nvGrpSpPr>
          <p:cNvPr id="511" name="Group 508"/>
          <p:cNvGrpSpPr/>
          <p:nvPr/>
        </p:nvGrpSpPr>
        <p:grpSpPr>
          <a:xfrm>
            <a:off x="1050128" y="1002819"/>
            <a:ext cx="2063068" cy="457202"/>
            <a:chOff x="0" y="0"/>
            <a:chExt cx="2063066" cy="457201"/>
          </a:xfrm>
        </p:grpSpPr>
        <p:sp>
          <p:nvSpPr>
            <p:cNvPr id="509" name="Shape 506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10" name="Shape 507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Before PCA</a:t>
              </a:r>
            </a:p>
          </p:txBody>
        </p:sp>
      </p:grpSp>
      <p:grpSp>
        <p:nvGrpSpPr>
          <p:cNvPr id="514" name="Group 511"/>
          <p:cNvGrpSpPr/>
          <p:nvPr/>
        </p:nvGrpSpPr>
        <p:grpSpPr>
          <a:xfrm>
            <a:off x="3729441" y="2175204"/>
            <a:ext cx="1515016" cy="793094"/>
            <a:chOff x="0" y="0"/>
            <a:chExt cx="1515014" cy="793092"/>
          </a:xfrm>
        </p:grpSpPr>
        <p:sp>
          <p:nvSpPr>
            <p:cNvPr id="512" name="Shape 509"/>
            <p:cNvSpPr/>
            <p:nvPr/>
          </p:nvSpPr>
          <p:spPr>
            <a:xfrm>
              <a:off x="-1" y="0"/>
              <a:ext cx="1515015" cy="7930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13" name="Shape 510"/>
            <p:cNvSpPr txBox="1"/>
            <p:nvPr/>
          </p:nvSpPr>
          <p:spPr>
            <a:xfrm>
              <a:off x="-1" y="211127"/>
              <a:ext cx="131674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PCA</a:t>
              </a:r>
            </a:p>
          </p:txBody>
        </p:sp>
      </p:grpSp>
      <p:sp>
        <p:nvSpPr>
          <p:cNvPr id="515" name="Shape 512"/>
          <p:cNvSpPr/>
          <p:nvPr/>
        </p:nvSpPr>
        <p:spPr>
          <a:xfrm flipV="1">
            <a:off x="526314" y="1544841"/>
            <a:ext cx="3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6" name="Shape 513"/>
          <p:cNvSpPr/>
          <p:nvPr/>
        </p:nvSpPr>
        <p:spPr>
          <a:xfrm>
            <a:off x="305242" y="3870917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19" name="Group 516"/>
          <p:cNvGrpSpPr/>
          <p:nvPr/>
        </p:nvGrpSpPr>
        <p:grpSpPr>
          <a:xfrm>
            <a:off x="6523828" y="998213"/>
            <a:ext cx="2063067" cy="457202"/>
            <a:chOff x="0" y="0"/>
            <a:chExt cx="2063066" cy="457201"/>
          </a:xfrm>
        </p:grpSpPr>
        <p:sp>
          <p:nvSpPr>
            <p:cNvPr id="517" name="Shape 514"/>
            <p:cNvSpPr/>
            <p:nvPr/>
          </p:nvSpPr>
          <p:spPr>
            <a:xfrm>
              <a:off x="-1" y="-1"/>
              <a:ext cx="2063068" cy="45720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518" name="Shape 515"/>
            <p:cNvSpPr txBox="1"/>
            <p:nvPr/>
          </p:nvSpPr>
          <p:spPr>
            <a:xfrm>
              <a:off x="-1" y="62231"/>
              <a:ext cx="206306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After PCA ?</a:t>
              </a:r>
            </a:p>
          </p:txBody>
        </p:sp>
      </p:grpSp>
      <p:sp>
        <p:nvSpPr>
          <p:cNvPr id="520" name="Shape 517"/>
          <p:cNvSpPr/>
          <p:nvPr/>
        </p:nvSpPr>
        <p:spPr>
          <a:xfrm flipV="1">
            <a:off x="6000015" y="1540236"/>
            <a:ext cx="2" cy="252174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Shape 518"/>
          <p:cNvSpPr/>
          <p:nvPr/>
        </p:nvSpPr>
        <p:spPr>
          <a:xfrm>
            <a:off x="5778942" y="3866312"/>
            <a:ext cx="3038545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2" name="Shape 519"/>
          <p:cNvSpPr txBox="1"/>
          <p:nvPr/>
        </p:nvSpPr>
        <p:spPr>
          <a:xfrm>
            <a:off x="3245511" y="3859529"/>
            <a:ext cx="37663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523" name="Shape 520"/>
          <p:cNvSpPr txBox="1"/>
          <p:nvPr/>
        </p:nvSpPr>
        <p:spPr>
          <a:xfrm>
            <a:off x="1467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524" name="Shape 521"/>
          <p:cNvSpPr txBox="1"/>
          <p:nvPr/>
        </p:nvSpPr>
        <p:spPr>
          <a:xfrm>
            <a:off x="8757311" y="385952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1</a:t>
            </a:r>
          </a:p>
        </p:txBody>
      </p:sp>
      <p:sp>
        <p:nvSpPr>
          <p:cNvPr id="525" name="Shape 522"/>
          <p:cNvSpPr txBox="1"/>
          <p:nvPr/>
        </p:nvSpPr>
        <p:spPr>
          <a:xfrm>
            <a:off x="5620410" y="1295549"/>
            <a:ext cx="37663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IV</a:t>
            </a:r>
            <a:r>
              <a:rPr sz="800"/>
              <a:t>2</a:t>
            </a:r>
          </a:p>
        </p:txBody>
      </p:sp>
      <p:sp>
        <p:nvSpPr>
          <p:cNvPr id="526" name="Shape 523"/>
          <p:cNvSpPr txBox="1"/>
          <p:nvPr/>
        </p:nvSpPr>
        <p:spPr>
          <a:xfrm>
            <a:off x="604161" y="4284633"/>
            <a:ext cx="793567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We have trouble finding some good directions of maximum variance</a:t>
            </a:r>
          </a:p>
        </p:txBody>
      </p:sp>
      <p:sp>
        <p:nvSpPr>
          <p:cNvPr id="527" name="Shape 524"/>
          <p:cNvSpPr/>
          <p:nvPr/>
        </p:nvSpPr>
        <p:spPr>
          <a:xfrm rot="18900000">
            <a:off x="1139017" y="2003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8" name="Shape 525"/>
          <p:cNvSpPr/>
          <p:nvPr/>
        </p:nvSpPr>
        <p:spPr>
          <a:xfrm rot="18900000">
            <a:off x="1064797" y="293355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29" name="Shape 526"/>
          <p:cNvSpPr/>
          <p:nvPr/>
        </p:nvSpPr>
        <p:spPr>
          <a:xfrm rot="18900000">
            <a:off x="827571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0" name="Shape 527"/>
          <p:cNvSpPr/>
          <p:nvPr/>
        </p:nvSpPr>
        <p:spPr>
          <a:xfrm rot="18900000">
            <a:off x="1064797" y="35212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1" name="Shape 528"/>
          <p:cNvSpPr/>
          <p:nvPr/>
        </p:nvSpPr>
        <p:spPr>
          <a:xfrm rot="18900000">
            <a:off x="1409855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2" name="Shape 529"/>
          <p:cNvSpPr/>
          <p:nvPr/>
        </p:nvSpPr>
        <p:spPr>
          <a:xfrm rot="18900000">
            <a:off x="1409855" y="338104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3" name="Shape 530"/>
          <p:cNvSpPr/>
          <p:nvPr/>
        </p:nvSpPr>
        <p:spPr>
          <a:xfrm rot="18900000">
            <a:off x="703566" y="3030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4" name="Shape 531"/>
          <p:cNvSpPr/>
          <p:nvPr/>
        </p:nvSpPr>
        <p:spPr>
          <a:xfrm rot="18900000">
            <a:off x="1824198" y="36440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5" name="Shape 532"/>
          <p:cNvSpPr/>
          <p:nvPr/>
        </p:nvSpPr>
        <p:spPr>
          <a:xfrm rot="18900000">
            <a:off x="811396" y="2626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6" name="Shape 533"/>
          <p:cNvSpPr/>
          <p:nvPr/>
        </p:nvSpPr>
        <p:spPr>
          <a:xfrm rot="18900000">
            <a:off x="1339765" y="22056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7" name="Shape 534"/>
          <p:cNvSpPr/>
          <p:nvPr/>
        </p:nvSpPr>
        <p:spPr>
          <a:xfrm rot="18900000">
            <a:off x="1451976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8" name="Shape 535"/>
          <p:cNvSpPr/>
          <p:nvPr/>
        </p:nvSpPr>
        <p:spPr>
          <a:xfrm rot="18900000">
            <a:off x="2288670" y="359131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39" name="Shape 536"/>
          <p:cNvSpPr/>
          <p:nvPr/>
        </p:nvSpPr>
        <p:spPr>
          <a:xfrm rot="18900000">
            <a:off x="2132316" y="344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0" name="Shape 537"/>
          <p:cNvSpPr/>
          <p:nvPr/>
        </p:nvSpPr>
        <p:spPr>
          <a:xfrm rot="18900000">
            <a:off x="1726014" y="20260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1" name="Shape 538"/>
          <p:cNvSpPr/>
          <p:nvPr/>
        </p:nvSpPr>
        <p:spPr>
          <a:xfrm rot="18900000">
            <a:off x="2592908" y="344717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2" name="Shape 539"/>
          <p:cNvSpPr/>
          <p:nvPr/>
        </p:nvSpPr>
        <p:spPr>
          <a:xfrm rot="18900000">
            <a:off x="2827821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3" name="Shape 540"/>
          <p:cNvSpPr/>
          <p:nvPr/>
        </p:nvSpPr>
        <p:spPr>
          <a:xfrm rot="18900000">
            <a:off x="2326410" y="32540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4" name="Shape 541"/>
          <p:cNvSpPr/>
          <p:nvPr/>
        </p:nvSpPr>
        <p:spPr>
          <a:xfrm rot="18900000">
            <a:off x="978533" y="23135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5" name="Shape 542"/>
          <p:cNvSpPr/>
          <p:nvPr/>
        </p:nvSpPr>
        <p:spPr>
          <a:xfrm rot="18900000">
            <a:off x="1178019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6" name="Shape 543"/>
          <p:cNvSpPr/>
          <p:nvPr/>
        </p:nvSpPr>
        <p:spPr>
          <a:xfrm rot="18900000">
            <a:off x="2937004" y="26103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7" name="Shape 544"/>
          <p:cNvSpPr/>
          <p:nvPr/>
        </p:nvSpPr>
        <p:spPr>
          <a:xfrm rot="18900000">
            <a:off x="2602639" y="2635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8" name="Shape 545"/>
          <p:cNvSpPr/>
          <p:nvPr/>
        </p:nvSpPr>
        <p:spPr>
          <a:xfrm rot="18900000">
            <a:off x="2772221" y="22747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9" name="Shape 546"/>
          <p:cNvSpPr/>
          <p:nvPr/>
        </p:nvSpPr>
        <p:spPr>
          <a:xfrm rot="18900000">
            <a:off x="2450415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0" name="Shape 547"/>
          <p:cNvSpPr/>
          <p:nvPr/>
        </p:nvSpPr>
        <p:spPr>
          <a:xfrm rot="18900000">
            <a:off x="2416224" y="19375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1" name="Shape 548"/>
          <p:cNvSpPr/>
          <p:nvPr/>
        </p:nvSpPr>
        <p:spPr>
          <a:xfrm rot="18900000">
            <a:off x="1145670" y="32139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2" name="Shape 549"/>
          <p:cNvSpPr/>
          <p:nvPr/>
        </p:nvSpPr>
        <p:spPr>
          <a:xfrm rot="18900000">
            <a:off x="2132316" y="184391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3" name="Shape 550"/>
          <p:cNvSpPr/>
          <p:nvPr/>
        </p:nvSpPr>
        <p:spPr>
          <a:xfrm rot="18900000">
            <a:off x="2234756" y="2184605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4" name="Shape 551"/>
          <p:cNvSpPr/>
          <p:nvPr/>
        </p:nvSpPr>
        <p:spPr>
          <a:xfrm rot="18900000">
            <a:off x="2866994" y="28636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5" name="Shape 552"/>
          <p:cNvSpPr/>
          <p:nvPr/>
        </p:nvSpPr>
        <p:spPr>
          <a:xfrm rot="18900000">
            <a:off x="2552855" y="29459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6" name="Shape 553"/>
          <p:cNvSpPr/>
          <p:nvPr/>
        </p:nvSpPr>
        <p:spPr>
          <a:xfrm rot="18900000">
            <a:off x="1825001" y="1817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7" name="Shape 554"/>
          <p:cNvSpPr/>
          <p:nvPr/>
        </p:nvSpPr>
        <p:spPr>
          <a:xfrm rot="18900000">
            <a:off x="1771086" y="34145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8" name="Shape 555"/>
          <p:cNvSpPr/>
          <p:nvPr/>
        </p:nvSpPr>
        <p:spPr>
          <a:xfrm rot="18900000">
            <a:off x="1580950" y="2741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59" name="Shape 556"/>
          <p:cNvSpPr/>
          <p:nvPr/>
        </p:nvSpPr>
        <p:spPr>
          <a:xfrm rot="18900000">
            <a:off x="1866259" y="28716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0" name="Shape 557"/>
          <p:cNvSpPr/>
          <p:nvPr/>
        </p:nvSpPr>
        <p:spPr>
          <a:xfrm rot="18900000">
            <a:off x="1768712" y="25678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1" name="Shape 558"/>
          <p:cNvSpPr/>
          <p:nvPr/>
        </p:nvSpPr>
        <p:spPr>
          <a:xfrm rot="18900000">
            <a:off x="1961950" y="31228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2" name="Shape 559"/>
          <p:cNvSpPr/>
          <p:nvPr/>
        </p:nvSpPr>
        <p:spPr>
          <a:xfrm rot="18900000">
            <a:off x="2025860" y="264780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3" name="Shape 560"/>
          <p:cNvSpPr/>
          <p:nvPr/>
        </p:nvSpPr>
        <p:spPr>
          <a:xfrm rot="18900000">
            <a:off x="1629974" y="30196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4" name="Shape 561"/>
          <p:cNvSpPr/>
          <p:nvPr/>
        </p:nvSpPr>
        <p:spPr>
          <a:xfrm rot="18900000">
            <a:off x="1961950" y="23511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5" name="Shape 562"/>
          <p:cNvSpPr/>
          <p:nvPr/>
        </p:nvSpPr>
        <p:spPr>
          <a:xfrm rot="18900000">
            <a:off x="1629974" y="23679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6" name="Shape 563"/>
          <p:cNvSpPr/>
          <p:nvPr/>
        </p:nvSpPr>
        <p:spPr>
          <a:xfrm rot="18900000">
            <a:off x="1469073" y="25816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7" name="Shape 564"/>
          <p:cNvSpPr/>
          <p:nvPr/>
        </p:nvSpPr>
        <p:spPr>
          <a:xfrm rot="18900000">
            <a:off x="1405897" y="28917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8" name="Shape 565"/>
          <p:cNvSpPr/>
          <p:nvPr/>
        </p:nvSpPr>
        <p:spPr>
          <a:xfrm rot="18900000">
            <a:off x="2113751" y="288731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69" name="Shape 566"/>
          <p:cNvSpPr/>
          <p:nvPr/>
        </p:nvSpPr>
        <p:spPr>
          <a:xfrm rot="18900000">
            <a:off x="2314250" y="270755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0" name="Shape 567"/>
          <p:cNvSpPr/>
          <p:nvPr/>
        </p:nvSpPr>
        <p:spPr>
          <a:xfrm rot="18900000">
            <a:off x="2234756" y="250172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1" name="Shape 568"/>
          <p:cNvSpPr/>
          <p:nvPr/>
        </p:nvSpPr>
        <p:spPr>
          <a:xfrm rot="18900000">
            <a:off x="1736040" y="318287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2" name="Shape 569"/>
          <p:cNvSpPr/>
          <p:nvPr/>
        </p:nvSpPr>
        <p:spPr>
          <a:xfrm rot="18900000">
            <a:off x="1440856" y="316418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3" name="Shape 570"/>
          <p:cNvSpPr/>
          <p:nvPr/>
        </p:nvSpPr>
        <p:spPr>
          <a:xfrm rot="18900000">
            <a:off x="2288670" y="3012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74" name="Shape 571"/>
          <p:cNvSpPr/>
          <p:nvPr/>
        </p:nvSpPr>
        <p:spPr>
          <a:xfrm rot="18900000">
            <a:off x="1959728" y="20545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5" name="Shape 572"/>
          <p:cNvSpPr/>
          <p:nvPr/>
        </p:nvSpPr>
        <p:spPr>
          <a:xfrm rot="18900000">
            <a:off x="2592908" y="206640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6" name="Shape 573"/>
          <p:cNvSpPr/>
          <p:nvPr/>
        </p:nvSpPr>
        <p:spPr>
          <a:xfrm rot="18900000">
            <a:off x="1224838" y="244242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7" name="Shape 574"/>
          <p:cNvSpPr/>
          <p:nvPr/>
        </p:nvSpPr>
        <p:spPr>
          <a:xfrm rot="18900000">
            <a:off x="1469073" y="20520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8" name="Shape 575"/>
          <p:cNvSpPr/>
          <p:nvPr/>
        </p:nvSpPr>
        <p:spPr>
          <a:xfrm rot="18900000">
            <a:off x="6567989" y="20085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9" name="Shape 576"/>
          <p:cNvSpPr/>
          <p:nvPr/>
        </p:nvSpPr>
        <p:spPr>
          <a:xfrm rot="18900000">
            <a:off x="6493769" y="293859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0" name="Shape 577"/>
          <p:cNvSpPr/>
          <p:nvPr/>
        </p:nvSpPr>
        <p:spPr>
          <a:xfrm rot="18900000">
            <a:off x="6256544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1" name="Shape 578"/>
          <p:cNvSpPr/>
          <p:nvPr/>
        </p:nvSpPr>
        <p:spPr>
          <a:xfrm rot="18900000">
            <a:off x="6493769" y="35262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2" name="Shape 579"/>
          <p:cNvSpPr/>
          <p:nvPr/>
        </p:nvSpPr>
        <p:spPr>
          <a:xfrm rot="18900000">
            <a:off x="6838826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3" name="Shape 580"/>
          <p:cNvSpPr/>
          <p:nvPr/>
        </p:nvSpPr>
        <p:spPr>
          <a:xfrm rot="18900000">
            <a:off x="6838826" y="338608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4" name="Shape 581"/>
          <p:cNvSpPr/>
          <p:nvPr/>
        </p:nvSpPr>
        <p:spPr>
          <a:xfrm rot="18900000">
            <a:off x="6132538" y="303563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5" name="Shape 582"/>
          <p:cNvSpPr/>
          <p:nvPr/>
        </p:nvSpPr>
        <p:spPr>
          <a:xfrm rot="18900000">
            <a:off x="7253169" y="3649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6" name="Shape 583"/>
          <p:cNvSpPr/>
          <p:nvPr/>
        </p:nvSpPr>
        <p:spPr>
          <a:xfrm rot="18900000">
            <a:off x="6240369" y="26312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7" name="Shape 584"/>
          <p:cNvSpPr/>
          <p:nvPr/>
        </p:nvSpPr>
        <p:spPr>
          <a:xfrm rot="18900000">
            <a:off x="6768737" y="22107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8" name="Shape 585"/>
          <p:cNvSpPr/>
          <p:nvPr/>
        </p:nvSpPr>
        <p:spPr>
          <a:xfrm rot="18900000">
            <a:off x="6880948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9" name="Shape 586"/>
          <p:cNvSpPr/>
          <p:nvPr/>
        </p:nvSpPr>
        <p:spPr>
          <a:xfrm rot="18900000">
            <a:off x="7717642" y="35963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0" name="Shape 587"/>
          <p:cNvSpPr/>
          <p:nvPr/>
        </p:nvSpPr>
        <p:spPr>
          <a:xfrm rot="18900000">
            <a:off x="7561288" y="344902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1" name="Shape 588"/>
          <p:cNvSpPr/>
          <p:nvPr/>
        </p:nvSpPr>
        <p:spPr>
          <a:xfrm rot="18900000">
            <a:off x="7154987" y="20310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2" name="Shape 589"/>
          <p:cNvSpPr/>
          <p:nvPr/>
        </p:nvSpPr>
        <p:spPr>
          <a:xfrm rot="18900000">
            <a:off x="8021880" y="3452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3" name="Shape 590"/>
          <p:cNvSpPr/>
          <p:nvPr/>
        </p:nvSpPr>
        <p:spPr>
          <a:xfrm rot="18900000">
            <a:off x="825679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4" name="Shape 591"/>
          <p:cNvSpPr/>
          <p:nvPr/>
        </p:nvSpPr>
        <p:spPr>
          <a:xfrm rot="18900000">
            <a:off x="7755381" y="32590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5" name="Shape 592"/>
          <p:cNvSpPr/>
          <p:nvPr/>
        </p:nvSpPr>
        <p:spPr>
          <a:xfrm rot="18900000">
            <a:off x="6407506" y="23185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6" name="Shape 593"/>
          <p:cNvSpPr/>
          <p:nvPr/>
        </p:nvSpPr>
        <p:spPr>
          <a:xfrm rot="18900000">
            <a:off x="6606992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7" name="Shape 594"/>
          <p:cNvSpPr/>
          <p:nvPr/>
        </p:nvSpPr>
        <p:spPr>
          <a:xfrm rot="18900000">
            <a:off x="8365974" y="261539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8" name="Shape 595"/>
          <p:cNvSpPr/>
          <p:nvPr/>
        </p:nvSpPr>
        <p:spPr>
          <a:xfrm rot="18900000">
            <a:off x="8031612" y="264062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9" name="Shape 596"/>
          <p:cNvSpPr/>
          <p:nvPr/>
        </p:nvSpPr>
        <p:spPr>
          <a:xfrm rot="18900000">
            <a:off x="8201193" y="227978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0" name="Shape 597"/>
          <p:cNvSpPr/>
          <p:nvPr/>
        </p:nvSpPr>
        <p:spPr>
          <a:xfrm rot="18900000">
            <a:off x="7879388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1" name="Shape 598"/>
          <p:cNvSpPr/>
          <p:nvPr/>
        </p:nvSpPr>
        <p:spPr>
          <a:xfrm rot="18900000">
            <a:off x="7845196" y="194256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2" name="Shape 599"/>
          <p:cNvSpPr/>
          <p:nvPr/>
        </p:nvSpPr>
        <p:spPr>
          <a:xfrm rot="18900000">
            <a:off x="6574642" y="32189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3" name="Shape 600"/>
          <p:cNvSpPr/>
          <p:nvPr/>
        </p:nvSpPr>
        <p:spPr>
          <a:xfrm rot="18900000">
            <a:off x="7561288" y="184895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4" name="Shape 601"/>
          <p:cNvSpPr/>
          <p:nvPr/>
        </p:nvSpPr>
        <p:spPr>
          <a:xfrm rot="18900000">
            <a:off x="7663726" y="218964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5" name="Shape 602"/>
          <p:cNvSpPr/>
          <p:nvPr/>
        </p:nvSpPr>
        <p:spPr>
          <a:xfrm rot="18900000">
            <a:off x="8295967" y="28687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6" name="Shape 603"/>
          <p:cNvSpPr/>
          <p:nvPr/>
        </p:nvSpPr>
        <p:spPr>
          <a:xfrm rot="18900000">
            <a:off x="7981825" y="29510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7" name="Shape 604"/>
          <p:cNvSpPr/>
          <p:nvPr/>
        </p:nvSpPr>
        <p:spPr>
          <a:xfrm rot="18900000">
            <a:off x="7253971" y="18225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8" name="Shape 605"/>
          <p:cNvSpPr/>
          <p:nvPr/>
        </p:nvSpPr>
        <p:spPr>
          <a:xfrm rot="18900000">
            <a:off x="7200058" y="341954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9" name="Shape 606"/>
          <p:cNvSpPr/>
          <p:nvPr/>
        </p:nvSpPr>
        <p:spPr>
          <a:xfrm rot="18900000">
            <a:off x="7009920" y="2746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0" name="Shape 607"/>
          <p:cNvSpPr/>
          <p:nvPr/>
        </p:nvSpPr>
        <p:spPr>
          <a:xfrm rot="18900000">
            <a:off x="7295232" y="2876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1" name="Shape 608"/>
          <p:cNvSpPr/>
          <p:nvPr/>
        </p:nvSpPr>
        <p:spPr>
          <a:xfrm rot="18900000">
            <a:off x="7197683" y="257289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2" name="Shape 609"/>
          <p:cNvSpPr/>
          <p:nvPr/>
        </p:nvSpPr>
        <p:spPr>
          <a:xfrm rot="18900000">
            <a:off x="7390920" y="31278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3" name="Shape 610"/>
          <p:cNvSpPr/>
          <p:nvPr/>
        </p:nvSpPr>
        <p:spPr>
          <a:xfrm rot="18900000">
            <a:off x="7454831" y="26528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4" name="Shape 611"/>
          <p:cNvSpPr/>
          <p:nvPr/>
        </p:nvSpPr>
        <p:spPr>
          <a:xfrm rot="18900000">
            <a:off x="7058946" y="302472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5" name="Shape 612"/>
          <p:cNvSpPr/>
          <p:nvPr/>
        </p:nvSpPr>
        <p:spPr>
          <a:xfrm rot="18900000">
            <a:off x="7390920" y="235619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6" name="Shape 613"/>
          <p:cNvSpPr/>
          <p:nvPr/>
        </p:nvSpPr>
        <p:spPr>
          <a:xfrm rot="18900000">
            <a:off x="7058946" y="23729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7" name="Shape 614"/>
          <p:cNvSpPr/>
          <p:nvPr/>
        </p:nvSpPr>
        <p:spPr>
          <a:xfrm rot="18900000">
            <a:off x="6898044" y="25867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8" name="Shape 615"/>
          <p:cNvSpPr/>
          <p:nvPr/>
        </p:nvSpPr>
        <p:spPr>
          <a:xfrm rot="18900000">
            <a:off x="6834868" y="289677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9" name="Shape 616"/>
          <p:cNvSpPr/>
          <p:nvPr/>
        </p:nvSpPr>
        <p:spPr>
          <a:xfrm rot="18900000">
            <a:off x="7542721" y="289235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0" name="Shape 617"/>
          <p:cNvSpPr/>
          <p:nvPr/>
        </p:nvSpPr>
        <p:spPr>
          <a:xfrm rot="18900000">
            <a:off x="7743221" y="27125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1" name="Shape 618"/>
          <p:cNvSpPr/>
          <p:nvPr/>
        </p:nvSpPr>
        <p:spPr>
          <a:xfrm rot="18900000">
            <a:off x="7663726" y="250676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2" name="Shape 619"/>
          <p:cNvSpPr/>
          <p:nvPr/>
        </p:nvSpPr>
        <p:spPr>
          <a:xfrm rot="18900000">
            <a:off x="7165013" y="31879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3" name="Shape 620"/>
          <p:cNvSpPr/>
          <p:nvPr/>
        </p:nvSpPr>
        <p:spPr>
          <a:xfrm rot="18900000">
            <a:off x="6869827" y="3169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4" name="Shape 621"/>
          <p:cNvSpPr/>
          <p:nvPr/>
        </p:nvSpPr>
        <p:spPr>
          <a:xfrm rot="18900000">
            <a:off x="7717642" y="30171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chemeClr val="accent1">
                <a:satOff val="-4409"/>
                <a:lumOff val="-10509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25" name="Shape 622"/>
          <p:cNvSpPr/>
          <p:nvPr/>
        </p:nvSpPr>
        <p:spPr>
          <a:xfrm rot="18900000">
            <a:off x="7388700" y="20596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6" name="Shape 623"/>
          <p:cNvSpPr/>
          <p:nvPr/>
        </p:nvSpPr>
        <p:spPr>
          <a:xfrm rot="18900000">
            <a:off x="8021880" y="207144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7" name="Shape 624"/>
          <p:cNvSpPr/>
          <p:nvPr/>
        </p:nvSpPr>
        <p:spPr>
          <a:xfrm rot="18900000">
            <a:off x="6653810" y="244746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8" name="Shape 625"/>
          <p:cNvSpPr/>
          <p:nvPr/>
        </p:nvSpPr>
        <p:spPr>
          <a:xfrm rot="18900000">
            <a:off x="6898044" y="205713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9" name="Shape 626"/>
          <p:cNvSpPr txBox="1"/>
          <p:nvPr/>
        </p:nvSpPr>
        <p:spPr>
          <a:xfrm>
            <a:off x="7017009" y="1953542"/>
            <a:ext cx="649762" cy="15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6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0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Why ?</a:t>
            </a:r>
          </a:p>
        </p:txBody>
      </p:sp>
      <p:grpSp>
        <p:nvGrpSpPr>
          <p:cNvPr id="636" name="Group 633"/>
          <p:cNvGrpSpPr/>
          <p:nvPr/>
        </p:nvGrpSpPr>
        <p:grpSpPr>
          <a:xfrm>
            <a:off x="2898728" y="2076644"/>
            <a:ext cx="3480762" cy="1458138"/>
            <a:chOff x="-1" y="-1"/>
            <a:chExt cx="3480761" cy="1458137"/>
          </a:xfrm>
        </p:grpSpPr>
        <p:sp>
          <p:nvSpPr>
            <p:cNvPr id="634" name="Shape 631"/>
            <p:cNvSpPr/>
            <p:nvPr/>
          </p:nvSpPr>
          <p:spPr>
            <a:xfrm>
              <a:off x="-2" y="-2"/>
              <a:ext cx="3480762" cy="145813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635" name="Shape 632"/>
            <p:cNvSpPr txBox="1"/>
            <p:nvPr/>
          </p:nvSpPr>
          <p:spPr>
            <a:xfrm>
              <a:off x="-2" y="429347"/>
              <a:ext cx="3480762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7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Because the data points are not LINEARLY SEPARABLE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5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Why ?</a:t>
            </a:r>
          </a:p>
        </p:txBody>
      </p:sp>
      <p:grpSp>
        <p:nvGrpSpPr>
          <p:cNvPr id="641" name="Group 638"/>
          <p:cNvGrpSpPr/>
          <p:nvPr/>
        </p:nvGrpSpPr>
        <p:grpSpPr>
          <a:xfrm>
            <a:off x="2817146" y="2076644"/>
            <a:ext cx="3643926" cy="1458138"/>
            <a:chOff x="0" y="-1"/>
            <a:chExt cx="3643924" cy="1458137"/>
          </a:xfrm>
        </p:grpSpPr>
        <p:sp>
          <p:nvSpPr>
            <p:cNvPr id="639" name="Shape 636"/>
            <p:cNvSpPr/>
            <p:nvPr/>
          </p:nvSpPr>
          <p:spPr>
            <a:xfrm>
              <a:off x="81581" y="-2"/>
              <a:ext cx="3480762" cy="145813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640" name="Shape 637"/>
            <p:cNvSpPr txBox="1"/>
            <p:nvPr/>
          </p:nvSpPr>
          <p:spPr>
            <a:xfrm>
              <a:off x="-1" y="429347"/>
              <a:ext cx="3643926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7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PCA works well when the data is LINEARLY SEPARABLE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0"/>
          <p:cNvSpPr txBox="1"/>
          <p:nvPr>
            <p:ph type="title"/>
          </p:nvPr>
        </p:nvSpPr>
        <p:spPr>
          <a:xfrm>
            <a:off x="228600" y="76200"/>
            <a:ext cx="8821019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Linear Separability</a:t>
            </a:r>
          </a:p>
        </p:txBody>
      </p:sp>
      <p:sp>
        <p:nvSpPr>
          <p:cNvPr id="644" name="Shape 641"/>
          <p:cNvSpPr/>
          <p:nvPr/>
        </p:nvSpPr>
        <p:spPr>
          <a:xfrm flipV="1">
            <a:off x="495480" y="1768412"/>
            <a:ext cx="5395" cy="274818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Shape 642"/>
          <p:cNvSpPr/>
          <p:nvPr/>
        </p:nvSpPr>
        <p:spPr>
          <a:xfrm flipV="1">
            <a:off x="228599" y="4259295"/>
            <a:ext cx="3836444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6" name="Shape 643"/>
          <p:cNvSpPr/>
          <p:nvPr/>
        </p:nvSpPr>
        <p:spPr>
          <a:xfrm rot="18900000">
            <a:off x="758790" y="3594722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7" name="Shape 644"/>
          <p:cNvSpPr/>
          <p:nvPr/>
        </p:nvSpPr>
        <p:spPr>
          <a:xfrm rot="18900000">
            <a:off x="990624" y="3486894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8" name="Shape 645"/>
          <p:cNvSpPr/>
          <p:nvPr/>
        </p:nvSpPr>
        <p:spPr>
          <a:xfrm rot="18900000">
            <a:off x="1287157" y="33413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49" name="Shape 646"/>
          <p:cNvSpPr/>
          <p:nvPr/>
        </p:nvSpPr>
        <p:spPr>
          <a:xfrm rot="18900000">
            <a:off x="877403" y="324966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0" name="Shape 647"/>
          <p:cNvSpPr/>
          <p:nvPr/>
        </p:nvSpPr>
        <p:spPr>
          <a:xfrm rot="18900000">
            <a:off x="1136195" y="30663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1" name="Shape 648"/>
          <p:cNvSpPr/>
          <p:nvPr/>
        </p:nvSpPr>
        <p:spPr>
          <a:xfrm rot="18900000">
            <a:off x="1303331" y="360011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2" name="Shape 649"/>
          <p:cNvSpPr/>
          <p:nvPr/>
        </p:nvSpPr>
        <p:spPr>
          <a:xfrm rot="18900000">
            <a:off x="1535166" y="306635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3" name="Shape 650"/>
          <p:cNvSpPr/>
          <p:nvPr/>
        </p:nvSpPr>
        <p:spPr>
          <a:xfrm rot="18900000">
            <a:off x="1238633" y="3880472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4" name="Shape 651"/>
          <p:cNvSpPr/>
          <p:nvPr/>
        </p:nvSpPr>
        <p:spPr>
          <a:xfrm rot="18900000">
            <a:off x="1556732" y="367020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5" name="Shape 652"/>
          <p:cNvSpPr/>
          <p:nvPr/>
        </p:nvSpPr>
        <p:spPr>
          <a:xfrm rot="18900000">
            <a:off x="909752" y="393978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6" name="Shape 653"/>
          <p:cNvSpPr/>
          <p:nvPr/>
        </p:nvSpPr>
        <p:spPr>
          <a:xfrm rot="18900000">
            <a:off x="2656600" y="21228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7" name="Shape 654"/>
          <p:cNvSpPr/>
          <p:nvPr/>
        </p:nvSpPr>
        <p:spPr>
          <a:xfrm rot="18900000">
            <a:off x="2807562" y="24032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8" name="Shape 655"/>
          <p:cNvSpPr/>
          <p:nvPr/>
        </p:nvSpPr>
        <p:spPr>
          <a:xfrm rot="18900000">
            <a:off x="2511030" y="246789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9" name="Shape 656"/>
          <p:cNvSpPr/>
          <p:nvPr/>
        </p:nvSpPr>
        <p:spPr>
          <a:xfrm rot="18900000">
            <a:off x="2047359" y="236006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0" name="Shape 657"/>
          <p:cNvSpPr/>
          <p:nvPr/>
        </p:nvSpPr>
        <p:spPr>
          <a:xfrm rot="18900000">
            <a:off x="2904609" y="27482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1" name="Shape 658"/>
          <p:cNvSpPr/>
          <p:nvPr/>
        </p:nvSpPr>
        <p:spPr>
          <a:xfrm rot="18900000">
            <a:off x="2047359" y="27482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2" name="Shape 659"/>
          <p:cNvSpPr/>
          <p:nvPr/>
        </p:nvSpPr>
        <p:spPr>
          <a:xfrm rot="18900000">
            <a:off x="2354677" y="2246845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3" name="Shape 660"/>
          <p:cNvSpPr/>
          <p:nvPr/>
        </p:nvSpPr>
        <p:spPr>
          <a:xfrm rot="18900000">
            <a:off x="3039398" y="21767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666" name="Group 663"/>
          <p:cNvGrpSpPr/>
          <p:nvPr/>
        </p:nvGrpSpPr>
        <p:grpSpPr>
          <a:xfrm>
            <a:off x="4065196" y="4291645"/>
            <a:ext cx="403617" cy="381362"/>
            <a:chOff x="0" y="0"/>
            <a:chExt cx="403616" cy="381361"/>
          </a:xfrm>
        </p:grpSpPr>
        <p:sp>
          <p:nvSpPr>
            <p:cNvPr id="664" name="Shape 661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665" name="Shape 662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669" name="Group 666"/>
          <p:cNvGrpSpPr/>
          <p:nvPr/>
        </p:nvGrpSpPr>
        <p:grpSpPr>
          <a:xfrm>
            <a:off x="64158" y="1374780"/>
            <a:ext cx="403618" cy="381363"/>
            <a:chOff x="0" y="0"/>
            <a:chExt cx="403617" cy="381362"/>
          </a:xfrm>
        </p:grpSpPr>
        <p:sp>
          <p:nvSpPr>
            <p:cNvPr id="667" name="Shape 664"/>
            <p:cNvSpPr/>
            <p:nvPr/>
          </p:nvSpPr>
          <p:spPr>
            <a:xfrm>
              <a:off x="-1" y="-1"/>
              <a:ext cx="403618" cy="38136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668" name="Shape 665"/>
            <p:cNvSpPr txBox="1"/>
            <p:nvPr/>
          </p:nvSpPr>
          <p:spPr>
            <a:xfrm>
              <a:off x="-1" y="5260"/>
              <a:ext cx="4036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670" name="Shape 667"/>
          <p:cNvSpPr/>
          <p:nvPr/>
        </p:nvSpPr>
        <p:spPr>
          <a:xfrm>
            <a:off x="1014107" y="1907940"/>
            <a:ext cx="1712345" cy="214366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Shape 668"/>
          <p:cNvSpPr/>
          <p:nvPr/>
        </p:nvSpPr>
        <p:spPr>
          <a:xfrm flipH="1" flipV="1">
            <a:off x="5094975" y="1757631"/>
            <a:ext cx="5393" cy="274818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Shape 669"/>
          <p:cNvSpPr/>
          <p:nvPr/>
        </p:nvSpPr>
        <p:spPr>
          <a:xfrm flipV="1">
            <a:off x="4836183" y="4253899"/>
            <a:ext cx="3836444" cy="539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75" name="Group 672"/>
          <p:cNvGrpSpPr/>
          <p:nvPr/>
        </p:nvGrpSpPr>
        <p:grpSpPr>
          <a:xfrm>
            <a:off x="8669546" y="4286250"/>
            <a:ext cx="403617" cy="381362"/>
            <a:chOff x="0" y="0"/>
            <a:chExt cx="403616" cy="381361"/>
          </a:xfrm>
        </p:grpSpPr>
        <p:sp>
          <p:nvSpPr>
            <p:cNvPr id="673" name="Shape 670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674" name="Shape 671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678" name="Group 675"/>
          <p:cNvGrpSpPr/>
          <p:nvPr/>
        </p:nvGrpSpPr>
        <p:grpSpPr>
          <a:xfrm>
            <a:off x="4663654" y="1374781"/>
            <a:ext cx="403617" cy="381362"/>
            <a:chOff x="0" y="0"/>
            <a:chExt cx="403616" cy="381361"/>
          </a:xfrm>
        </p:grpSpPr>
        <p:sp>
          <p:nvSpPr>
            <p:cNvPr id="676" name="Shape 673"/>
            <p:cNvSpPr/>
            <p:nvPr/>
          </p:nvSpPr>
          <p:spPr>
            <a:xfrm>
              <a:off x="0" y="0"/>
              <a:ext cx="403617" cy="38136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677" name="Shape 674"/>
            <p:cNvSpPr txBox="1"/>
            <p:nvPr/>
          </p:nvSpPr>
          <p:spPr>
            <a:xfrm>
              <a:off x="0" y="5260"/>
              <a:ext cx="403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679" name="Shape 676"/>
          <p:cNvSpPr/>
          <p:nvPr/>
        </p:nvSpPr>
        <p:spPr>
          <a:xfrm rot="18900000">
            <a:off x="5611147" y="208510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0" name="Shape 677"/>
          <p:cNvSpPr/>
          <p:nvPr/>
        </p:nvSpPr>
        <p:spPr>
          <a:xfrm rot="18900000">
            <a:off x="5810634" y="29908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1" name="Shape 678"/>
          <p:cNvSpPr/>
          <p:nvPr/>
        </p:nvSpPr>
        <p:spPr>
          <a:xfrm rot="18900000">
            <a:off x="7196252" y="3945173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2" name="Shape 679"/>
          <p:cNvSpPr/>
          <p:nvPr/>
        </p:nvSpPr>
        <p:spPr>
          <a:xfrm rot="18900000">
            <a:off x="5573409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3" name="Shape 680"/>
          <p:cNvSpPr/>
          <p:nvPr/>
        </p:nvSpPr>
        <p:spPr>
          <a:xfrm rot="18900000">
            <a:off x="8468648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4" name="Shape 681"/>
          <p:cNvSpPr/>
          <p:nvPr/>
        </p:nvSpPr>
        <p:spPr>
          <a:xfrm rot="18900000">
            <a:off x="5810634" y="357855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5" name="Shape 682"/>
          <p:cNvSpPr/>
          <p:nvPr/>
        </p:nvSpPr>
        <p:spPr>
          <a:xfrm rot="18900000">
            <a:off x="6155692" y="38103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6" name="Shape 683"/>
          <p:cNvSpPr/>
          <p:nvPr/>
        </p:nvSpPr>
        <p:spPr>
          <a:xfrm rot="18900000">
            <a:off x="7217818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7" name="Shape 684"/>
          <p:cNvSpPr/>
          <p:nvPr/>
        </p:nvSpPr>
        <p:spPr>
          <a:xfrm rot="18900000">
            <a:off x="8242204" y="347611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8" name="Shape 685"/>
          <p:cNvSpPr/>
          <p:nvPr/>
        </p:nvSpPr>
        <p:spPr>
          <a:xfrm rot="18900000">
            <a:off x="6155692" y="343837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9" name="Shape 686"/>
          <p:cNvSpPr/>
          <p:nvPr/>
        </p:nvSpPr>
        <p:spPr>
          <a:xfrm rot="18900000">
            <a:off x="7891757" y="373490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0" name="Shape 687"/>
          <p:cNvSpPr/>
          <p:nvPr/>
        </p:nvSpPr>
        <p:spPr>
          <a:xfrm rot="18900000">
            <a:off x="7368779" y="269434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1" name="Shape 688"/>
          <p:cNvSpPr/>
          <p:nvPr/>
        </p:nvSpPr>
        <p:spPr>
          <a:xfrm rot="18900000">
            <a:off x="6074819" y="40637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2" name="Shape 689"/>
          <p:cNvSpPr/>
          <p:nvPr/>
        </p:nvSpPr>
        <p:spPr>
          <a:xfrm rot="18900000">
            <a:off x="6484573" y="401526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3" name="Shape 690"/>
          <p:cNvSpPr/>
          <p:nvPr/>
        </p:nvSpPr>
        <p:spPr>
          <a:xfrm rot="18900000">
            <a:off x="6613969" y="265121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4" name="Shape 691"/>
          <p:cNvSpPr/>
          <p:nvPr/>
        </p:nvSpPr>
        <p:spPr>
          <a:xfrm rot="18900000">
            <a:off x="7066857" y="22091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5" name="Shape 692"/>
          <p:cNvSpPr/>
          <p:nvPr/>
        </p:nvSpPr>
        <p:spPr>
          <a:xfrm rot="18900000">
            <a:off x="8215246" y="291000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6" name="Shape 693"/>
          <p:cNvSpPr/>
          <p:nvPr/>
        </p:nvSpPr>
        <p:spPr>
          <a:xfrm rot="18900000">
            <a:off x="7217818" y="313105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7" name="Shape 694"/>
          <p:cNvSpPr/>
          <p:nvPr/>
        </p:nvSpPr>
        <p:spPr>
          <a:xfrm rot="18900000">
            <a:off x="6613969" y="30393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8" name="Shape 695"/>
          <p:cNvSpPr/>
          <p:nvPr/>
        </p:nvSpPr>
        <p:spPr>
          <a:xfrm rot="18900000">
            <a:off x="5449403" y="308792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9" name="Shape 696"/>
          <p:cNvSpPr/>
          <p:nvPr/>
        </p:nvSpPr>
        <p:spPr>
          <a:xfrm rot="18900000">
            <a:off x="6538487" y="362168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0" name="Shape 697"/>
          <p:cNvSpPr/>
          <p:nvPr/>
        </p:nvSpPr>
        <p:spPr>
          <a:xfrm rot="18900000">
            <a:off x="6878153" y="251103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1" name="Shape 698"/>
          <p:cNvSpPr/>
          <p:nvPr/>
        </p:nvSpPr>
        <p:spPr>
          <a:xfrm rot="18900000">
            <a:off x="7072246" y="275903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2" name="Shape 699"/>
          <p:cNvSpPr/>
          <p:nvPr/>
        </p:nvSpPr>
        <p:spPr>
          <a:xfrm rot="18900000">
            <a:off x="5557234" y="268355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3" name="Shape 700"/>
          <p:cNvSpPr/>
          <p:nvPr/>
        </p:nvSpPr>
        <p:spPr>
          <a:xfrm rot="18900000">
            <a:off x="6786496" y="39936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4" name="Shape 701"/>
          <p:cNvSpPr/>
          <p:nvPr/>
        </p:nvSpPr>
        <p:spPr>
          <a:xfrm rot="18900000">
            <a:off x="5249917" y="329280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5" name="Shape 702"/>
          <p:cNvSpPr/>
          <p:nvPr/>
        </p:nvSpPr>
        <p:spPr>
          <a:xfrm rot="18900000">
            <a:off x="7848624" y="33035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6" name="Shape 703"/>
          <p:cNvSpPr/>
          <p:nvPr/>
        </p:nvSpPr>
        <p:spPr>
          <a:xfrm rot="18900000">
            <a:off x="6085602" y="226302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7" name="Shape 704"/>
          <p:cNvSpPr/>
          <p:nvPr/>
        </p:nvSpPr>
        <p:spPr>
          <a:xfrm rot="18900000">
            <a:off x="6646318" y="1583691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8" name="Shape 705"/>
          <p:cNvSpPr/>
          <p:nvPr/>
        </p:nvSpPr>
        <p:spPr>
          <a:xfrm rot="18900000">
            <a:off x="5282267" y="241937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9" name="Shape 706"/>
          <p:cNvSpPr/>
          <p:nvPr/>
        </p:nvSpPr>
        <p:spPr>
          <a:xfrm rot="18900000">
            <a:off x="5966988" y="188022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0" name="Shape 707"/>
          <p:cNvSpPr/>
          <p:nvPr/>
        </p:nvSpPr>
        <p:spPr>
          <a:xfrm rot="18900000">
            <a:off x="7034507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1" name="Shape 708"/>
          <p:cNvSpPr/>
          <p:nvPr/>
        </p:nvSpPr>
        <p:spPr>
          <a:xfrm rot="18900000">
            <a:off x="7492786" y="35569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2" name="Shape 709"/>
          <p:cNvSpPr/>
          <p:nvPr/>
        </p:nvSpPr>
        <p:spPr>
          <a:xfrm rot="18900000">
            <a:off x="5217569" y="28560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3" name="Shape 710"/>
          <p:cNvSpPr/>
          <p:nvPr/>
        </p:nvSpPr>
        <p:spPr>
          <a:xfrm rot="18900000">
            <a:off x="5702805" y="387508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4" name="Shape 711"/>
          <p:cNvSpPr/>
          <p:nvPr/>
        </p:nvSpPr>
        <p:spPr>
          <a:xfrm rot="18900000">
            <a:off x="6878153" y="331436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5" name="Shape 712"/>
          <p:cNvSpPr/>
          <p:nvPr/>
        </p:nvSpPr>
        <p:spPr>
          <a:xfrm rot="18900000">
            <a:off x="6252738" y="307174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6" name="Shape 713"/>
          <p:cNvSpPr/>
          <p:nvPr/>
        </p:nvSpPr>
        <p:spPr>
          <a:xfrm rot="18900000">
            <a:off x="6392917" y="203118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7" name="Shape 714"/>
          <p:cNvSpPr/>
          <p:nvPr/>
        </p:nvSpPr>
        <p:spPr>
          <a:xfrm rot="18900000">
            <a:off x="5368530" y="3648640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8" name="Shape 715"/>
          <p:cNvSpPr/>
          <p:nvPr/>
        </p:nvSpPr>
        <p:spPr>
          <a:xfrm rot="18900000">
            <a:off x="6263521" y="172926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9" name="Shape 716"/>
          <p:cNvSpPr/>
          <p:nvPr/>
        </p:nvSpPr>
        <p:spPr>
          <a:xfrm rot="18900000">
            <a:off x="6802672" y="2829130"/>
            <a:ext cx="111604" cy="111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0" name="Shape 717"/>
          <p:cNvSpPr/>
          <p:nvPr/>
        </p:nvSpPr>
        <p:spPr>
          <a:xfrm rot="18900000">
            <a:off x="7546699" y="385351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1" name="Shape 718"/>
          <p:cNvSpPr/>
          <p:nvPr/>
        </p:nvSpPr>
        <p:spPr>
          <a:xfrm rot="18900000">
            <a:off x="7417303" y="29854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2" name="Shape 719"/>
          <p:cNvSpPr/>
          <p:nvPr/>
        </p:nvSpPr>
        <p:spPr>
          <a:xfrm rot="18900000">
            <a:off x="7573657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3" name="Shape 720"/>
          <p:cNvSpPr/>
          <p:nvPr/>
        </p:nvSpPr>
        <p:spPr>
          <a:xfrm rot="18900000">
            <a:off x="6727190" y="224145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4" name="Shape 721"/>
          <p:cNvSpPr/>
          <p:nvPr/>
        </p:nvSpPr>
        <p:spPr>
          <a:xfrm rot="18900000">
            <a:off x="7298690" y="335749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5" name="Shape 722"/>
          <p:cNvSpPr/>
          <p:nvPr/>
        </p:nvSpPr>
        <p:spPr>
          <a:xfrm rot="18900000">
            <a:off x="6489965" y="333593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6" name="Shape 723"/>
          <p:cNvSpPr/>
          <p:nvPr/>
        </p:nvSpPr>
        <p:spPr>
          <a:xfrm rot="18900000">
            <a:off x="6252738" y="271051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7" name="Shape 724"/>
          <p:cNvSpPr/>
          <p:nvPr/>
        </p:nvSpPr>
        <p:spPr>
          <a:xfrm rot="18900000">
            <a:off x="6419875" y="239780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8" name="Shape 725"/>
          <p:cNvSpPr/>
          <p:nvPr/>
        </p:nvSpPr>
        <p:spPr>
          <a:xfrm rot="18900000">
            <a:off x="5724371" y="2370851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9" name="Shape 726"/>
          <p:cNvSpPr/>
          <p:nvPr/>
        </p:nvSpPr>
        <p:spPr>
          <a:xfrm rot="18900000">
            <a:off x="5923857" y="270512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0" name="Shape 727"/>
          <p:cNvSpPr/>
          <p:nvPr/>
        </p:nvSpPr>
        <p:spPr>
          <a:xfrm rot="18900000">
            <a:off x="8242204" y="241398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1" name="Shape 728"/>
          <p:cNvSpPr/>
          <p:nvPr/>
        </p:nvSpPr>
        <p:spPr>
          <a:xfrm rot="18900000">
            <a:off x="8123591" y="32173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2" name="Shape 729"/>
          <p:cNvSpPr/>
          <p:nvPr/>
        </p:nvSpPr>
        <p:spPr>
          <a:xfrm rot="18900000">
            <a:off x="7875582" y="232232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3" name="Shape 730"/>
          <p:cNvSpPr/>
          <p:nvPr/>
        </p:nvSpPr>
        <p:spPr>
          <a:xfrm rot="18900000">
            <a:off x="7940279" y="2015012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4" name="Shape 731"/>
          <p:cNvSpPr/>
          <p:nvPr/>
        </p:nvSpPr>
        <p:spPr>
          <a:xfrm rot="18900000">
            <a:off x="7573657" y="225223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5" name="Shape 732"/>
          <p:cNvSpPr/>
          <p:nvPr/>
        </p:nvSpPr>
        <p:spPr>
          <a:xfrm rot="18900000">
            <a:off x="7336432" y="196109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6" name="Shape 733"/>
          <p:cNvSpPr/>
          <p:nvPr/>
        </p:nvSpPr>
        <p:spPr>
          <a:xfrm rot="18900000">
            <a:off x="5891507" y="32712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7" name="Shape 734"/>
          <p:cNvSpPr/>
          <p:nvPr/>
        </p:nvSpPr>
        <p:spPr>
          <a:xfrm rot="18900000">
            <a:off x="6888936" y="190178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8" name="Shape 735"/>
          <p:cNvSpPr/>
          <p:nvPr/>
        </p:nvSpPr>
        <p:spPr>
          <a:xfrm rot="18900000">
            <a:off x="7735403" y="2645818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9" name="Shape 736"/>
          <p:cNvSpPr/>
          <p:nvPr/>
        </p:nvSpPr>
        <p:spPr>
          <a:xfrm rot="18900000">
            <a:off x="7293299" y="1637607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0" name="Shape 737"/>
          <p:cNvSpPr/>
          <p:nvPr/>
        </p:nvSpPr>
        <p:spPr>
          <a:xfrm rot="18900000">
            <a:off x="8021153" y="2629643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1" name="Shape 738"/>
          <p:cNvSpPr/>
          <p:nvPr/>
        </p:nvSpPr>
        <p:spPr>
          <a:xfrm rot="18900000">
            <a:off x="8468648" y="3098706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2" name="Shape 739"/>
          <p:cNvSpPr/>
          <p:nvPr/>
        </p:nvSpPr>
        <p:spPr>
          <a:xfrm rot="18900000">
            <a:off x="7821666" y="2953135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3" name="Shape 740"/>
          <p:cNvSpPr/>
          <p:nvPr/>
        </p:nvSpPr>
        <p:spPr>
          <a:xfrm rot="18900000">
            <a:off x="6910502" y="3055572"/>
            <a:ext cx="111605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4" name="Shape 741"/>
          <p:cNvSpPr/>
          <p:nvPr/>
        </p:nvSpPr>
        <p:spPr>
          <a:xfrm rot="18900000">
            <a:off x="6419875" y="287765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5" name="Shape 742"/>
          <p:cNvSpPr/>
          <p:nvPr/>
        </p:nvSpPr>
        <p:spPr>
          <a:xfrm rot="18900000">
            <a:off x="7573657" y="1756219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6" name="Shape 743"/>
          <p:cNvSpPr/>
          <p:nvPr/>
        </p:nvSpPr>
        <p:spPr>
          <a:xfrm rot="18900000">
            <a:off x="7012940" y="155134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7" name="Shape 744"/>
          <p:cNvSpPr/>
          <p:nvPr/>
        </p:nvSpPr>
        <p:spPr>
          <a:xfrm rot="18900000">
            <a:off x="6570836" y="1874834"/>
            <a:ext cx="111604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8" name="Shape 745"/>
          <p:cNvSpPr txBox="1"/>
          <p:nvPr/>
        </p:nvSpPr>
        <p:spPr>
          <a:xfrm>
            <a:off x="1013601" y="1002766"/>
            <a:ext cx="21817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Linearly Separable</a:t>
            </a:r>
          </a:p>
        </p:txBody>
      </p:sp>
      <p:sp>
        <p:nvSpPr>
          <p:cNvPr id="749" name="Shape 746"/>
          <p:cNvSpPr txBox="1"/>
          <p:nvPr/>
        </p:nvSpPr>
        <p:spPr>
          <a:xfrm>
            <a:off x="5601777" y="1008159"/>
            <a:ext cx="266804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Not Linearly Separable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