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5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84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8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4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2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4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64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1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48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9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C673-72E9-4E21-8E4F-736E365096CE}" type="datetimeFigureOut">
              <a:rPr lang="es-MX" smtClean="0"/>
              <a:t>10/08/2020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2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5" y="203719"/>
            <a:ext cx="9377082" cy="6047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0018" y="6400801"/>
            <a:ext cx="487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openSAP</a:t>
            </a:r>
            <a:r>
              <a:rPr lang="es-MX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Enterprise Machine Learning in a Nutshell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4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72" y="443754"/>
            <a:ext cx="9596056" cy="5513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5163" y="6400801"/>
            <a:ext cx="8993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ODTUG 2020: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Demystifying Machine Learning and Why You Should Jump on the Bandwagon Now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9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3" y="927911"/>
            <a:ext cx="10425954" cy="5002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7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8" y="712695"/>
            <a:ext cx="10698264" cy="5432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4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Sameshima</dc:creator>
  <cp:lastModifiedBy>Claudia Sameshima</cp:lastModifiedBy>
  <cp:revision>3</cp:revision>
  <dcterms:created xsi:type="dcterms:W3CDTF">2020-08-10T18:11:16Z</dcterms:created>
  <dcterms:modified xsi:type="dcterms:W3CDTF">2020-08-10T18:44:39Z</dcterms:modified>
</cp:coreProperties>
</file>