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9"/>
  </p:notesMasterIdLst>
  <p:sldIdLst>
    <p:sldId id="256" r:id="rId2"/>
    <p:sldId id="258" r:id="rId3"/>
    <p:sldId id="266" r:id="rId4"/>
    <p:sldId id="297" r:id="rId5"/>
    <p:sldId id="303" r:id="rId6"/>
    <p:sldId id="298" r:id="rId7"/>
    <p:sldId id="302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  <p:bold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C3C59F-E876-4C69-81B1-EE79E3430D73}">
  <a:tblStyle styleId="{F1C3C59F-E876-4C69-81B1-EE79E3430D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1FCB56-E661-49D6-93AD-A0B422FF35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-8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Miguel Gonçalves Fernandes" userId="b0df220c-8bb0-463e-be60-5bf4804d0ada" providerId="ADAL" clId="{62908F5C-C119-4F61-8CCC-B7FE94CF5B3F}"/>
    <pc:docChg chg="undo custSel modSld">
      <pc:chgData name="Jorge Miguel Gonçalves Fernandes" userId="b0df220c-8bb0-463e-be60-5bf4804d0ada" providerId="ADAL" clId="{62908F5C-C119-4F61-8CCC-B7FE94CF5B3F}" dt="2025-03-18T18:00:15.895" v="360" actId="20577"/>
      <pc:docMkLst>
        <pc:docMk/>
      </pc:docMkLst>
      <pc:sldChg chg="modNotesTx">
        <pc:chgData name="Jorge Miguel Gonçalves Fernandes" userId="b0df220c-8bb0-463e-be60-5bf4804d0ada" providerId="ADAL" clId="{62908F5C-C119-4F61-8CCC-B7FE94CF5B3F}" dt="2025-03-18T17:54:06.188" v="172" actId="20577"/>
        <pc:sldMkLst>
          <pc:docMk/>
          <pc:sldMk cId="0" sldId="266"/>
        </pc:sldMkLst>
      </pc:sldChg>
      <pc:sldChg chg="modNotesTx">
        <pc:chgData name="Jorge Miguel Gonçalves Fernandes" userId="b0df220c-8bb0-463e-be60-5bf4804d0ada" providerId="ADAL" clId="{62908F5C-C119-4F61-8CCC-B7FE94CF5B3F}" dt="2025-03-18T17:58:30.869" v="338" actId="20577"/>
        <pc:sldMkLst>
          <pc:docMk/>
          <pc:sldMk cId="365231591" sldId="297"/>
        </pc:sldMkLst>
      </pc:sldChg>
      <pc:sldChg chg="modNotesTx">
        <pc:chgData name="Jorge Miguel Gonçalves Fernandes" userId="b0df220c-8bb0-463e-be60-5bf4804d0ada" providerId="ADAL" clId="{62908F5C-C119-4F61-8CCC-B7FE94CF5B3F}" dt="2025-03-18T18:00:15.895" v="360" actId="20577"/>
        <pc:sldMkLst>
          <pc:docMk/>
          <pc:sldMk cId="3273024098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Este projeto consiste numa aplicação de recomendação e pesquisa de filmes. O objetivo é ajudar os utilizadores a descobrirem novos filmes com base em critérios específicos.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 aplicação foi construída com PHP para a lógica de </a:t>
            </a:r>
            <a:r>
              <a:rPr lang="pt-PT" dirty="0" err="1"/>
              <a:t>backend</a:t>
            </a:r>
            <a:r>
              <a:rPr lang="pt-PT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html </a:t>
            </a:r>
            <a:r>
              <a:rPr lang="pt-PT" dirty="0" err="1"/>
              <a:t>css</a:t>
            </a:r>
            <a:r>
              <a:rPr lang="pt-PT" dirty="0"/>
              <a:t> e </a:t>
            </a:r>
            <a:r>
              <a:rPr lang="pt-PT" dirty="0" err="1"/>
              <a:t>javascript</a:t>
            </a:r>
            <a:r>
              <a:rPr lang="pt-PT" dirty="0"/>
              <a:t> para o </a:t>
            </a:r>
            <a:r>
              <a:rPr lang="pt-PT" dirty="0" err="1"/>
              <a:t>front</a:t>
            </a:r>
            <a:r>
              <a:rPr lang="pt-PT" dirty="0"/>
              <a:t> </a:t>
            </a:r>
            <a:r>
              <a:rPr lang="pt-PT" dirty="0" err="1"/>
              <a:t>end</a:t>
            </a:r>
            <a:r>
              <a:rPr lang="pt-PT" dirty="0"/>
              <a:t> 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 err="1"/>
              <a:t>MySQL</a:t>
            </a:r>
            <a:r>
              <a:rPr lang="pt-PT" dirty="0"/>
              <a:t> para gerir os dados dos utilizadores.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Utilizou–se uma API (OMDB API) utilizada para obter informações detalhadas dos filmes, como nome, elenco, duração, classificação, género e outras características relevantes.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 XAMPP foi utilizado para simular um servidor local na máquina.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981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060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Os objetivos iniciais do projeto foram concluídos com sucesso, permitindo a recomendação e pesquisa de filmes. Além disso, o desenvolvimento desta aplicação trouxe um grande aprendizado, no uso de PHP, bases de dados e </a:t>
            </a:r>
            <a:r>
              <a:rPr lang="pt-PT" dirty="0" err="1"/>
              <a:t>APIs</a:t>
            </a:r>
            <a:r>
              <a:rPr lang="pt-PT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595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47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74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Vazajo</a:t>
            </a:r>
            <a:endParaRPr dirty="0"/>
          </a:p>
        </p:txBody>
      </p:sp>
      <p:sp>
        <p:nvSpPr>
          <p:cNvPr id="308" name="Google Shape;308;p33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Jorge Fernandes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j</a:t>
            </a:r>
            <a:r>
              <a:rPr lang="en" dirty="0"/>
              <a:t>orge.fernandes.2024063@my.istec.pt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Plano de Apresentação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title" idx="2"/>
          </p:nvPr>
        </p:nvSpPr>
        <p:spPr>
          <a:xfrm>
            <a:off x="4947205" y="1353496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25" name="Google Shape;325;p35"/>
          <p:cNvSpPr txBox="1">
            <a:spLocks noGrp="1"/>
          </p:cNvSpPr>
          <p:nvPr>
            <p:ph type="title" idx="4"/>
          </p:nvPr>
        </p:nvSpPr>
        <p:spPr>
          <a:xfrm>
            <a:off x="4947193" y="2436154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7" name="Google Shape;327;p35"/>
          <p:cNvSpPr txBox="1">
            <a:spLocks noGrp="1"/>
          </p:cNvSpPr>
          <p:nvPr>
            <p:ph type="title" idx="6"/>
          </p:nvPr>
        </p:nvSpPr>
        <p:spPr>
          <a:xfrm>
            <a:off x="4947207" y="3518813"/>
            <a:ext cx="6948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9" name="Google Shape;329;p35"/>
          <p:cNvSpPr txBox="1">
            <a:spLocks noGrp="1"/>
          </p:cNvSpPr>
          <p:nvPr>
            <p:ph type="subTitle" idx="1"/>
          </p:nvPr>
        </p:nvSpPr>
        <p:spPr>
          <a:xfrm>
            <a:off x="2468600" y="1353500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330" name="Google Shape;330;p35"/>
          <p:cNvSpPr txBox="1">
            <a:spLocks noGrp="1"/>
          </p:cNvSpPr>
          <p:nvPr>
            <p:ph type="subTitle" idx="8"/>
          </p:nvPr>
        </p:nvSpPr>
        <p:spPr>
          <a:xfrm>
            <a:off x="2468600" y="2436162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</a:t>
            </a:r>
            <a:endParaRPr dirty="0"/>
          </a:p>
        </p:txBody>
      </p:sp>
      <p:sp>
        <p:nvSpPr>
          <p:cNvPr id="331" name="Google Shape;331;p35"/>
          <p:cNvSpPr txBox="1">
            <a:spLocks noGrp="1"/>
          </p:cNvSpPr>
          <p:nvPr>
            <p:ph type="subTitle" idx="9"/>
          </p:nvPr>
        </p:nvSpPr>
        <p:spPr>
          <a:xfrm>
            <a:off x="2468600" y="3518823"/>
            <a:ext cx="2288100" cy="69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  <p:pic>
        <p:nvPicPr>
          <p:cNvPr id="335" name="Google Shape;3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712050"/>
            <a:ext cx="1768000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2253450" y="1850850"/>
            <a:ext cx="4637100" cy="10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950325" y="1850850"/>
            <a:ext cx="7243350" cy="10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31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950325" y="1850850"/>
            <a:ext cx="7243350" cy="10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Desenvolvimento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F27A0F-97AE-4FDF-BF53-8A3ACA92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5770"/>
            <a:ext cx="9144000" cy="437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2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950325" y="1850850"/>
            <a:ext cx="7243350" cy="10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Conclusão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02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xfrm>
            <a:off x="950325" y="1850850"/>
            <a:ext cx="7243350" cy="10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6024337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172</Words>
  <Application>Microsoft Office PowerPoint</Application>
  <PresentationFormat>Apresentação no Ecrã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7</vt:i4>
      </vt:variant>
    </vt:vector>
  </HeadingPairs>
  <TitlesOfParts>
    <vt:vector size="11" baseType="lpstr">
      <vt:lpstr>Arial</vt:lpstr>
      <vt:lpstr>Poppins</vt:lpstr>
      <vt:lpstr>Anaheim</vt:lpstr>
      <vt:lpstr>Industrial Preliminary Project by Slidesgo</vt:lpstr>
      <vt:lpstr>Vazajo</vt:lpstr>
      <vt:lpstr>Plano de Apresentação</vt:lpstr>
      <vt:lpstr>Introdução</vt:lpstr>
      <vt:lpstr>Desenvolvimento</vt:lpstr>
      <vt:lpstr>Desenvolvimento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2</dc:title>
  <dc:creator>Jorge Fernandes</dc:creator>
  <cp:lastModifiedBy>Jorge Miguel Gonçalves Fernandes</cp:lastModifiedBy>
  <cp:revision>2</cp:revision>
  <dcterms:modified xsi:type="dcterms:W3CDTF">2025-03-18T18:00:17Z</dcterms:modified>
</cp:coreProperties>
</file>