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6B4C1-329A-4A74-AC2C-1F5D7EDF8ADF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67340-BD06-43A7-9C47-04BF5E9EFC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2865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667340-BD06-43A7-9C47-04BF5E9EFC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7126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28499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grafia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08838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61879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09375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73003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08450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89983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5378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3491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0824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4196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4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4040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2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0972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8254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72C246-8EA9-4537-8D26-D5E1CEC5ADCE}" type="datetimeFigureOut">
              <a:rPr lang="pt-PT" smtClean="0"/>
              <a:t>25/03/2024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2C961A1-9614-42CA-BAE0-3E4B376C224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1543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6EFFE-6BA5-CACB-C1FB-8EF0AAB12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LPI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7FBE27-B469-50B1-A9D5-0C1D05E014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PT" dirty="0"/>
              <a:t>Bruno Ferreira, nº43056</a:t>
            </a:r>
          </a:p>
          <a:p>
            <a:r>
              <a:rPr lang="pt-PT" dirty="0"/>
              <a:t>Jorge Ferreira, nº43073</a:t>
            </a:r>
          </a:p>
          <a:p>
            <a:r>
              <a:rPr lang="pt-PT" dirty="0"/>
              <a:t>Lucas Gonçalves, nº42380</a:t>
            </a:r>
          </a:p>
        </p:txBody>
      </p:sp>
    </p:spTree>
    <p:extLst>
      <p:ext uri="{BB962C8B-B14F-4D97-AF65-F5344CB8AC3E}">
        <p14:creationId xmlns:p14="http://schemas.microsoft.com/office/powerpoint/2010/main" val="176151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1F1A8F-B4EA-E49F-9D21-BB53133F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Contexto/motivação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14AA28F-517A-CE76-DB5F-A2FBBE1F4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93576"/>
            <a:ext cx="10353762" cy="3397624"/>
          </a:xfrm>
        </p:spPr>
        <p:txBody>
          <a:bodyPr/>
          <a:lstStyle/>
          <a:p>
            <a:pPr algn="just"/>
            <a:r>
              <a:rPr lang="pt-PT" dirty="0"/>
              <a:t>Escolhemos este projeto por ser uma temática que nós achamos bastante interessante e em que estamos bastante familiarizados, também mas não menos importante o que nos chamou inicialmente a atenção foi este projeto ser para uma terra em que temos bastante carinho, uma vez que já jogamos cá e conhecemos bastante gente e isto será como uma forma de agradecimento por velhos tempos.</a:t>
            </a:r>
          </a:p>
        </p:txBody>
      </p:sp>
    </p:spTree>
    <p:extLst>
      <p:ext uri="{BB962C8B-B14F-4D97-AF65-F5344CB8AC3E}">
        <p14:creationId xmlns:p14="http://schemas.microsoft.com/office/powerpoint/2010/main" val="3819909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8F7CE-CBB2-723E-6F62-219F2D69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Plano/timeline</a:t>
            </a:r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DBE48A0-105F-D734-A985-E0EBB870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21859"/>
            <a:ext cx="10353762" cy="3469341"/>
          </a:xfrm>
        </p:spPr>
        <p:txBody>
          <a:bodyPr/>
          <a:lstStyle/>
          <a:p>
            <a:pPr algn="just"/>
            <a:r>
              <a:rPr lang="pt-PT" dirty="0"/>
              <a:t>Neste projeto pretendemos analisar jogos de voleibol, identificando cada jogador e calcular as estatísticas durante o jogo do mesmo. Assim também como a bola e a velocidade da mesma ao longo do jogo, principalmente em serviços e/ou ataques.</a:t>
            </a:r>
          </a:p>
          <a:p>
            <a:pPr algn="just"/>
            <a:r>
              <a:rPr lang="pt-PT" dirty="0"/>
              <a:t>Isto permitirá ao SC Esmoriz, para o qual este projeto é concebido, analisar o desempenho de cada jogador dentro de campo durante cada jogo.</a:t>
            </a:r>
          </a:p>
        </p:txBody>
      </p:sp>
    </p:spTree>
    <p:extLst>
      <p:ext uri="{BB962C8B-B14F-4D97-AF65-F5344CB8AC3E}">
        <p14:creationId xmlns:p14="http://schemas.microsoft.com/office/powerpoint/2010/main" val="3117773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08B6-B3A4-D9A4-3BFD-20D1DC004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Demonstração do estado atual da aplicação</a:t>
            </a:r>
            <a:endParaRPr lang="pt-PT" dirty="0">
              <a:solidFill>
                <a:schemeClr val="tx1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869A00-434A-8AB1-F7DF-8671D517E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617" y="1580051"/>
            <a:ext cx="8592117" cy="423804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A863ABB-094C-2050-7AAB-445CCC0CA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748" y="6038821"/>
            <a:ext cx="7363853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93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18</TotalTime>
  <Words>163</Words>
  <Application>Microsoft Office PowerPoint</Application>
  <PresentationFormat>Ecrã Panorâmico</PresentationFormat>
  <Paragraphs>11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Calisto MT</vt:lpstr>
      <vt:lpstr>Wingdings 2</vt:lpstr>
      <vt:lpstr>Ardósia</vt:lpstr>
      <vt:lpstr>LPI</vt:lpstr>
      <vt:lpstr>Contexto/motivação</vt:lpstr>
      <vt:lpstr>Plano/timeline</vt:lpstr>
      <vt:lpstr>Demonstração do estado atual da aplicação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LPI</dc:title>
  <dc:creator>Bruno Ferreira</dc:creator>
  <cp:lastModifiedBy>Bruno Ferreira</cp:lastModifiedBy>
  <cp:revision>1</cp:revision>
  <dcterms:created xsi:type="dcterms:W3CDTF">2024-03-25T14:35:54Z</dcterms:created>
  <dcterms:modified xsi:type="dcterms:W3CDTF">2024-03-25T14:53:56Z</dcterms:modified>
</cp:coreProperties>
</file>