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2" r:id="rId3"/>
    <p:sldId id="344" r:id="rId4"/>
    <p:sldId id="345" r:id="rId5"/>
    <p:sldId id="347" r:id="rId6"/>
    <p:sldId id="348" r:id="rId7"/>
    <p:sldId id="3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9B"/>
    <a:srgbClr val="C41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0062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4408" y="355599"/>
            <a:ext cx="11678882" cy="1530351"/>
          </a:xfrm>
        </p:spPr>
        <p:txBody>
          <a:bodyPr anchor="t">
            <a:norm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Unidad</a:t>
            </a:r>
            <a:r>
              <a:rPr lang="en-US" dirty="0"/>
              <a:t> </a:t>
            </a:r>
            <a:r>
              <a:rPr lang="en-US" dirty="0" err="1"/>
              <a:t>Didáctica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4409" y="5344038"/>
            <a:ext cx="11678882" cy="1171575"/>
          </a:xfrm>
        </p:spPr>
        <p:txBody>
          <a:bodyPr anchor="b">
            <a:normAutofit/>
          </a:bodyPr>
          <a:lstStyle>
            <a:lvl1pPr marL="0" indent="0" algn="r">
              <a:buNone/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Sesión</a:t>
            </a:r>
            <a:r>
              <a:rPr lang="en-US" dirty="0"/>
              <a:t> #1</a:t>
            </a:r>
          </a:p>
        </p:txBody>
      </p:sp>
    </p:spTree>
    <p:extLst>
      <p:ext uri="{BB962C8B-B14F-4D97-AF65-F5344CB8AC3E}">
        <p14:creationId xmlns:p14="http://schemas.microsoft.com/office/powerpoint/2010/main" val="17778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275771"/>
            <a:ext cx="11674580" cy="2859315"/>
          </a:xfrm>
        </p:spPr>
        <p:txBody>
          <a:bodyPr anchor="b">
            <a:normAutofit/>
          </a:bodyPr>
          <a:lstStyle>
            <a:lvl1pPr>
              <a:defRPr lang="es-PE" sz="3200" b="1" spc="-150" dirty="0"/>
            </a:lvl1pPr>
          </a:lstStyle>
          <a:p>
            <a:r>
              <a:rPr lang="es-PE" sz="4000" b="1" dirty="0">
                <a:latin typeface="+mn-lt"/>
              </a:rPr>
              <a:t>Indicador de Logro #1: Nombre del indicador</a:t>
            </a:r>
            <a:endParaRPr lang="es-PE" sz="4000" b="1" spc="-15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710" y="3294743"/>
            <a:ext cx="11674580" cy="3280227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just"/>
            <a:r>
              <a:rPr lang="es-PE" sz="2400" dirty="0"/>
              <a:t>Descripción del indicador de logro…</a:t>
            </a:r>
            <a:endParaRPr lang="es-PE" sz="2400" spc="-1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062645" y="7013985"/>
            <a:ext cx="25871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0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275771"/>
            <a:ext cx="11674580" cy="2859315"/>
          </a:xfrm>
        </p:spPr>
        <p:txBody>
          <a:bodyPr anchor="b">
            <a:normAutofit/>
          </a:bodyPr>
          <a:lstStyle>
            <a:lvl1pPr>
              <a:defRPr lang="es-PE" sz="3200" b="1" spc="-150" dirty="0"/>
            </a:lvl1pPr>
          </a:lstStyle>
          <a:p>
            <a:r>
              <a:rPr lang="es-PE" sz="4000" b="1" dirty="0">
                <a:latin typeface="+mn-lt"/>
              </a:rPr>
              <a:t>Tema: Título del tema para la sesión</a:t>
            </a:r>
            <a:endParaRPr lang="es-PE" sz="4000" b="1" spc="-15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710" y="3294743"/>
            <a:ext cx="11674580" cy="3280227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just"/>
            <a:r>
              <a:rPr lang="es-PE" sz="2400" dirty="0"/>
              <a:t>Logro de la sesión…</a:t>
            </a:r>
            <a:endParaRPr lang="es-PE" sz="2400" spc="-1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062645" y="7013985"/>
            <a:ext cx="25871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4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365125"/>
            <a:ext cx="2570215" cy="6127750"/>
          </a:xfrm>
          <a:solidFill>
            <a:schemeClr val="tx2"/>
          </a:solidFill>
        </p:spPr>
        <p:txBody>
          <a:bodyPr lIns="180000" tIns="180000" rIns="180000" bIns="180000" anchor="t">
            <a:normAutofit/>
          </a:bodyPr>
          <a:lstStyle>
            <a:lvl1pPr marL="0" indent="0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7634" y="365125"/>
            <a:ext cx="8845655" cy="6127750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 baseline="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1</a:t>
            </a:r>
          </a:p>
          <a:p>
            <a:pPr lvl="0"/>
            <a:r>
              <a:rPr lang="es-PE" dirty="0"/>
              <a:t>Tema 2</a:t>
            </a:r>
          </a:p>
          <a:p>
            <a:pPr lvl="0"/>
            <a:r>
              <a:rPr lang="es-PE" dirty="0"/>
              <a:t>Tema 3</a:t>
            </a:r>
          </a:p>
          <a:p>
            <a:pPr lvl="0"/>
            <a:r>
              <a:rPr lang="es-PE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4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32671" y="7004152"/>
            <a:ext cx="25871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275771"/>
            <a:ext cx="11674580" cy="6311460"/>
          </a:xfrm>
        </p:spPr>
        <p:txBody>
          <a:bodyPr anchor="ctr">
            <a:normAutofit/>
          </a:bodyPr>
          <a:lstStyle>
            <a:lvl1pPr>
              <a:defRPr lang="es-PE" sz="3200" b="1" spc="-150" dirty="0"/>
            </a:lvl1pPr>
          </a:lstStyle>
          <a:p>
            <a:r>
              <a:rPr lang="es-PE" sz="4000" b="1" dirty="0">
                <a:latin typeface="+mn-lt"/>
              </a:rPr>
              <a:t>Tema 1</a:t>
            </a:r>
            <a:endParaRPr lang="es-PE" sz="4000" b="1" spc="-1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590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365125"/>
            <a:ext cx="2570215" cy="6127750"/>
          </a:xfrm>
          <a:solidFill>
            <a:schemeClr val="tx2"/>
          </a:solidFill>
        </p:spPr>
        <p:txBody>
          <a:bodyPr lIns="180000" tIns="180000" rIns="180000" bIns="180000" anchor="t">
            <a:normAutofit/>
          </a:bodyPr>
          <a:lstStyle>
            <a:lvl1pPr marL="0" indent="0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lámina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7634" y="365125"/>
            <a:ext cx="8845655" cy="6127750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Contenido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87634" y="365124"/>
            <a:ext cx="8845655" cy="61277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PE" dirty="0"/>
              <a:t>Imagen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365125"/>
            <a:ext cx="2570215" cy="6127750"/>
          </a:xfrm>
          <a:solidFill>
            <a:schemeClr val="tx2"/>
          </a:solidFill>
        </p:spPr>
        <p:txBody>
          <a:bodyPr lIns="180000" tIns="180000" rIns="180000" bIns="180000" anchor="t">
            <a:normAutofit/>
          </a:bodyPr>
          <a:lstStyle>
            <a:lvl1pPr marL="0" indent="0"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es-PE" dirty="0"/>
              <a:t>Título de la lámina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087634" y="6560456"/>
            <a:ext cx="8845655" cy="290286"/>
          </a:xfrm>
        </p:spPr>
        <p:txBody>
          <a:bodyPr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URL / </a:t>
            </a:r>
            <a:r>
              <a:rPr lang="en-US" dirty="0" err="1"/>
              <a:t>Bibliografía</a:t>
            </a:r>
            <a:r>
              <a:rPr lang="en-US" dirty="0"/>
              <a:t> / </a:t>
            </a:r>
            <a:r>
              <a:rPr lang="en-US" dirty="0" err="1"/>
              <a:t>Leyenda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3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365125"/>
            <a:ext cx="2570215" cy="6127750"/>
          </a:xfrm>
          <a:solidFill>
            <a:schemeClr val="tx2"/>
          </a:solidFill>
        </p:spPr>
        <p:txBody>
          <a:bodyPr lIns="180000" tIns="180000" rIns="180000" bIns="180000" anchor="t">
            <a:normAutofit/>
          </a:bodyPr>
          <a:lstStyle>
            <a:lvl1pPr marL="0" indent="0"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lámina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62514" y="365125"/>
            <a:ext cx="4310743" cy="823912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columna</a:t>
            </a:r>
            <a:r>
              <a:rPr lang="en-US" dirty="0"/>
              <a:t> 1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062514" y="1189037"/>
            <a:ext cx="4310743" cy="53038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Contenido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nivel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7606846" y="365125"/>
            <a:ext cx="4300312" cy="823912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columna</a:t>
            </a:r>
            <a:r>
              <a:rPr lang="en-US" dirty="0"/>
              <a:t> 2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606846" y="1189037"/>
            <a:ext cx="4300312" cy="53038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Contenido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8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lámina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Contenido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8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0" r:id="rId4"/>
    <p:sldLayoutId id="2147483654" r:id="rId5"/>
    <p:sldLayoutId id="2147483660" r:id="rId6"/>
    <p:sldLayoutId id="2147483657" r:id="rId7"/>
    <p:sldLayoutId id="2147483661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629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1013" y="837172"/>
            <a:ext cx="11590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C00000"/>
                </a:solidFill>
              </a:rPr>
              <a:t>TEMA SESIÓN </a:t>
            </a:r>
            <a:r>
              <a:rPr lang="es-PE" sz="2800" b="1" dirty="0" smtClean="0">
                <a:solidFill>
                  <a:srgbClr val="C00000"/>
                </a:solidFill>
              </a:rPr>
              <a:t>#4: </a:t>
            </a:r>
            <a:endParaRPr lang="es-PE" sz="2800" b="1" dirty="0">
              <a:solidFill>
                <a:srgbClr val="C00000"/>
              </a:solidFill>
            </a:endParaRPr>
          </a:p>
          <a:p>
            <a:r>
              <a:rPr lang="es-PE" sz="2800" b="1" dirty="0">
                <a:solidFill>
                  <a:srgbClr val="C00000"/>
                </a:solidFill>
              </a:rPr>
              <a:t>			</a:t>
            </a:r>
            <a:r>
              <a:rPr lang="es-PE" sz="2800" dirty="0" smtClean="0"/>
              <a:t>Implementación de Sistema de información</a:t>
            </a:r>
            <a:endParaRPr lang="es-PE" sz="2800" dirty="0"/>
          </a:p>
        </p:txBody>
      </p:sp>
      <p:sp>
        <p:nvSpPr>
          <p:cNvPr id="3" name="Rectángulo 2"/>
          <p:cNvSpPr/>
          <p:nvPr/>
        </p:nvSpPr>
        <p:spPr>
          <a:xfrm>
            <a:off x="639651" y="2265539"/>
            <a:ext cx="3602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>
                <a:solidFill>
                  <a:srgbClr val="C00000"/>
                </a:solidFill>
              </a:rPr>
              <a:t>LOGRO DE SESIÓN </a:t>
            </a:r>
            <a:r>
              <a:rPr lang="es-PE" sz="2400" b="1" dirty="0" smtClean="0">
                <a:solidFill>
                  <a:srgbClr val="C00000"/>
                </a:solidFill>
              </a:rPr>
              <a:t>#4:</a:t>
            </a:r>
            <a:endParaRPr lang="es-PE" sz="2400" b="1" dirty="0">
              <a:solidFill>
                <a:srgbClr val="C0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2682" y="2953438"/>
            <a:ext cx="10642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LOGRO DE SESIÓN: </a:t>
            </a:r>
            <a:r>
              <a:rPr lang="es-PE" sz="2400" dirty="0"/>
              <a:t>Al finalizar la sesión el estudiante es capaz de implementar el módulo de inicio de </a:t>
            </a:r>
            <a:r>
              <a:rPr lang="es-PE" sz="2400" dirty="0" smtClean="0"/>
              <a:t>sesión  y gestión </a:t>
            </a:r>
            <a:r>
              <a:rPr lang="es-PE" sz="2400" dirty="0"/>
              <a:t>de pantalla principal de sistema de información.</a:t>
            </a:r>
            <a:endParaRPr lang="es-PE" sz="2400" b="1" dirty="0"/>
          </a:p>
        </p:txBody>
      </p:sp>
      <p:pic>
        <p:nvPicPr>
          <p:cNvPr id="6" name="Picture 2" descr="C:\Users\Yolfer\Desktop\posicionamiento-objetiv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467" y="4639319"/>
            <a:ext cx="2750421" cy="212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04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PE" dirty="0">
                <a:latin typeface="Calibri" pitchFamily="34" charset="0"/>
              </a:rPr>
              <a:t>INDICE</a:t>
            </a:r>
            <a:br>
              <a:rPr lang="es-PE" dirty="0">
                <a:latin typeface="Calibri" pitchFamily="34" charset="0"/>
              </a:rPr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74755" y="365126"/>
            <a:ext cx="8845655" cy="339550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PE" sz="2400" b="1" dirty="0" smtClean="0">
                <a:solidFill>
                  <a:srgbClr val="C00000"/>
                </a:solidFill>
              </a:rPr>
              <a:t>ACCESO A MYSQL DESDE NETBEANDS.</a:t>
            </a:r>
            <a:endParaRPr lang="es-PE" sz="2400" b="1" dirty="0">
              <a:solidFill>
                <a:srgbClr val="C00000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s-PE" sz="2000" b="1" dirty="0" smtClean="0"/>
              <a:t>Configuración de conexión a BD.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s-PE" sz="2000" b="1" dirty="0" smtClean="0"/>
              <a:t>Desarrollo de BD con SQL.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s-PE" sz="2000" b="1" dirty="0" smtClean="0"/>
              <a:t>Desarrollo de BD de modo gráfico.</a:t>
            </a:r>
            <a:endParaRPr lang="es-PE" sz="2000" b="1" dirty="0"/>
          </a:p>
          <a:p>
            <a:pPr marL="0" indent="0">
              <a:buNone/>
            </a:pPr>
            <a:r>
              <a:rPr lang="es-PE" sz="2400" b="1" dirty="0">
                <a:solidFill>
                  <a:srgbClr val="C00000"/>
                </a:solidFill>
              </a:rPr>
              <a:t>2. </a:t>
            </a:r>
            <a:r>
              <a:rPr lang="es-PE" sz="2400" b="1" dirty="0" smtClean="0">
                <a:solidFill>
                  <a:srgbClr val="C00000"/>
                </a:solidFill>
              </a:rPr>
              <a:t>DESARROLLO DE APLICACIÓN.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s-PE" sz="2000" b="1" dirty="0" smtClean="0"/>
              <a:t>Inicio de Sesi</a:t>
            </a:r>
            <a:r>
              <a:rPr lang="es-PE" sz="2000" b="1" dirty="0" smtClean="0"/>
              <a:t>ón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s-PE" sz="2000" b="1" dirty="0" smtClean="0"/>
              <a:t>Panel Principal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s-PE" sz="2000" b="1" dirty="0" smtClean="0"/>
              <a:t>Búsqueda sensitiva.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24222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altLang="es-ES" sz="3200" dirty="0" smtClean="0"/>
              <a:t>Desarrollo de Aplicación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027824" y="349250"/>
            <a:ext cx="615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C00000"/>
                </a:solidFill>
              </a:rPr>
              <a:t>IMPLEMENTACIÓN DE INICIO DE SESIÓN</a:t>
            </a:r>
            <a:endParaRPr lang="es-ES" sz="2000" b="1" dirty="0">
              <a:solidFill>
                <a:srgbClr val="C00000"/>
              </a:solidFill>
            </a:endParaRPr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6" b="10065"/>
          <a:stretch/>
        </p:blipFill>
        <p:spPr bwMode="auto">
          <a:xfrm>
            <a:off x="3275329" y="1330324"/>
            <a:ext cx="6244211" cy="200723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710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altLang="es-ES" sz="3200" dirty="0" smtClean="0"/>
              <a:t>Desarrollo de Aplicación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026536" y="193183"/>
            <a:ext cx="615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C00000"/>
                </a:solidFill>
              </a:rPr>
              <a:t>IMPLEMENTACIÓN DEL PANEL INICIAL</a:t>
            </a:r>
            <a:endParaRPr lang="es-ES" sz="2000" b="1" dirty="0">
              <a:solidFill>
                <a:srgbClr val="C00000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36" y="803275"/>
            <a:ext cx="8253286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0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altLang="es-ES" sz="3200" dirty="0" smtClean="0"/>
              <a:t>Desarrollo de Aplicación 	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026536" y="193183"/>
            <a:ext cx="615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C00000"/>
                </a:solidFill>
              </a:rPr>
              <a:t>IMPLEMENTACIÓN DE BUSQUEDA SENSITIVA</a:t>
            </a:r>
            <a:endParaRPr lang="es-ES" sz="2000" b="1" dirty="0">
              <a:solidFill>
                <a:srgbClr val="C00000"/>
              </a:solidFill>
            </a:endParaRPr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27" y="771524"/>
            <a:ext cx="6679932" cy="3419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46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3600" b="1" dirty="0" smtClean="0"/>
              <a:t>EXAMEN FINAL - JDBC</a:t>
            </a:r>
            <a:endParaRPr lang="es-PE" sz="3600" b="1" dirty="0"/>
          </a:p>
        </p:txBody>
      </p:sp>
    </p:spTree>
    <p:extLst>
      <p:ext uri="{BB962C8B-B14F-4D97-AF65-F5344CB8AC3E}">
        <p14:creationId xmlns:p14="http://schemas.microsoft.com/office/powerpoint/2010/main" val="405717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1013" y="837172"/>
            <a:ext cx="11590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C00000"/>
                </a:solidFill>
              </a:rPr>
              <a:t>TEMA SESIÓN </a:t>
            </a:r>
            <a:r>
              <a:rPr lang="es-PE" sz="2800" b="1" dirty="0" smtClean="0">
                <a:solidFill>
                  <a:srgbClr val="C00000"/>
                </a:solidFill>
              </a:rPr>
              <a:t>#4: </a:t>
            </a:r>
            <a:endParaRPr lang="es-PE" sz="2800" b="1" dirty="0">
              <a:solidFill>
                <a:srgbClr val="C00000"/>
              </a:solidFill>
            </a:endParaRPr>
          </a:p>
          <a:p>
            <a:r>
              <a:rPr lang="es-PE" sz="2800" b="1" dirty="0">
                <a:solidFill>
                  <a:srgbClr val="C00000"/>
                </a:solidFill>
              </a:rPr>
              <a:t>			</a:t>
            </a:r>
            <a:r>
              <a:rPr lang="es-PE" sz="2800" dirty="0" smtClean="0"/>
              <a:t>Implementación de Sistema de información</a:t>
            </a:r>
            <a:endParaRPr lang="es-PE" sz="2800" dirty="0"/>
          </a:p>
        </p:txBody>
      </p:sp>
      <p:sp>
        <p:nvSpPr>
          <p:cNvPr id="3" name="Rectángulo 2"/>
          <p:cNvSpPr/>
          <p:nvPr/>
        </p:nvSpPr>
        <p:spPr>
          <a:xfrm>
            <a:off x="639651" y="2265539"/>
            <a:ext cx="3602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>
                <a:solidFill>
                  <a:srgbClr val="C00000"/>
                </a:solidFill>
              </a:rPr>
              <a:t>LOGRO DE SESIÓN </a:t>
            </a:r>
            <a:r>
              <a:rPr lang="es-PE" sz="2400" b="1" dirty="0" smtClean="0">
                <a:solidFill>
                  <a:srgbClr val="C00000"/>
                </a:solidFill>
              </a:rPr>
              <a:t>#4:</a:t>
            </a:r>
            <a:endParaRPr lang="es-PE" sz="2400" b="1" dirty="0">
              <a:solidFill>
                <a:srgbClr val="C0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2682" y="2953438"/>
            <a:ext cx="10642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LOGRO DE SESIÓN: </a:t>
            </a:r>
            <a:r>
              <a:rPr lang="es-PE" sz="2400" dirty="0"/>
              <a:t>Al finalizar la sesión el estudiante es capaz de implementar el módulo de inicio de </a:t>
            </a:r>
            <a:r>
              <a:rPr lang="es-PE" sz="2400" dirty="0" smtClean="0"/>
              <a:t>sesión  y gestión </a:t>
            </a:r>
            <a:r>
              <a:rPr lang="es-PE" sz="2400" dirty="0"/>
              <a:t>de pantalla principal de sistema de información.</a:t>
            </a:r>
            <a:endParaRPr lang="es-PE" sz="2400" b="1" dirty="0"/>
          </a:p>
        </p:txBody>
      </p:sp>
      <p:pic>
        <p:nvPicPr>
          <p:cNvPr id="6" name="Picture 2" descr="C:\Users\Yolfer\Desktop\posicionamiento-objetiv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467" y="4639319"/>
            <a:ext cx="2750421" cy="212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03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Paleta Z">
      <a:dk1>
        <a:sysClr val="windowText" lastClr="000000"/>
      </a:dk1>
      <a:lt1>
        <a:sysClr val="window" lastClr="FFFFFF"/>
      </a:lt1>
      <a:dk2>
        <a:srgbClr val="C00000"/>
      </a:dk2>
      <a:lt2>
        <a:srgbClr val="FFFFFF"/>
      </a:lt2>
      <a:accent1>
        <a:srgbClr val="00629B"/>
      </a:accent1>
      <a:accent2>
        <a:srgbClr val="FE5000"/>
      </a:accent2>
      <a:accent3>
        <a:srgbClr val="7F7F7F"/>
      </a:accent3>
      <a:accent4>
        <a:srgbClr val="DDCE11"/>
      </a:accent4>
      <a:accent5>
        <a:srgbClr val="7030A0"/>
      </a:accent5>
      <a:accent6>
        <a:srgbClr val="008755"/>
      </a:accent6>
      <a:hlink>
        <a:srgbClr val="00629B"/>
      </a:hlink>
      <a:folHlink>
        <a:srgbClr val="442359"/>
      </a:folHlink>
    </a:clrScheme>
    <a:fontScheme name="Fonts Z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D6C25D1-DD0F-4F88-9A6D-1742BCF74880}" vid="{6359BCD8-159B-4DEF-8F8A-35494A1C24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[TEC] Formato de PPT para UDs</Template>
  <TotalTime>1726</TotalTime>
  <Words>148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Presentación de PowerPoint</vt:lpstr>
      <vt:lpstr>INDICE </vt:lpstr>
      <vt:lpstr>Desarrollo de Aplicación</vt:lpstr>
      <vt:lpstr>Desarrollo de Aplicación</vt:lpstr>
      <vt:lpstr>Desarrollo de Aplicación 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jgomezco (Gomez Cornejo ,Jessica Nicole)</dc:creator>
  <cp:lastModifiedBy>UTP</cp:lastModifiedBy>
  <cp:revision>78</cp:revision>
  <dcterms:created xsi:type="dcterms:W3CDTF">2016-07-21T16:56:35Z</dcterms:created>
  <dcterms:modified xsi:type="dcterms:W3CDTF">2017-04-01T13:11:59Z</dcterms:modified>
</cp:coreProperties>
</file>