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58" r:id="rId8"/>
    <p:sldId id="263" r:id="rId9"/>
    <p:sldId id="264" r:id="rId10"/>
    <p:sldId id="265" r:id="rId11"/>
    <p:sldId id="269" r:id="rId12"/>
    <p:sldId id="270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39A146-53FA-40F1-ADFE-5E15A05D6E3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64B6E92D-7914-4D38-B997-FF9AEA95CA3C}" type="asst">
      <dgm:prSet phldrT="[Texto]"/>
      <dgm:spPr/>
      <dgm:t>
        <a:bodyPr/>
        <a:lstStyle/>
        <a:p>
          <a:r>
            <a:rPr lang="pt-PT" dirty="0"/>
            <a:t>Projeto</a:t>
          </a:r>
        </a:p>
      </dgm:t>
    </dgm:pt>
    <dgm:pt modelId="{3351BA1B-EA9E-43CC-A74F-1D1869498896}" type="parTrans" cxnId="{8D336EE1-2775-4D9A-B03B-05CF09C2D569}">
      <dgm:prSet/>
      <dgm:spPr/>
      <dgm:t>
        <a:bodyPr/>
        <a:lstStyle/>
        <a:p>
          <a:endParaRPr lang="pt-PT"/>
        </a:p>
      </dgm:t>
    </dgm:pt>
    <dgm:pt modelId="{E74260B3-7603-4DE2-82D9-7130BC38FEDB}" type="sibTrans" cxnId="{8D336EE1-2775-4D9A-B03B-05CF09C2D569}">
      <dgm:prSet/>
      <dgm:spPr/>
      <dgm:t>
        <a:bodyPr/>
        <a:lstStyle/>
        <a:p>
          <a:endParaRPr lang="pt-PT"/>
        </a:p>
      </dgm:t>
    </dgm:pt>
    <dgm:pt modelId="{A6F2723F-D707-4170-800E-C922F442595F}">
      <dgm:prSet phldrT="[Texto]"/>
      <dgm:spPr/>
      <dgm:t>
        <a:bodyPr/>
        <a:lstStyle/>
        <a:p>
          <a:r>
            <a:rPr lang="pt-PT" dirty="0"/>
            <a:t>Base de Dados</a:t>
          </a:r>
        </a:p>
      </dgm:t>
    </dgm:pt>
    <dgm:pt modelId="{FF39145A-9F71-44B7-B7AE-05B785563E97}" type="parTrans" cxnId="{B326DEA1-30F4-4060-A0E8-3F329358E246}">
      <dgm:prSet/>
      <dgm:spPr/>
      <dgm:t>
        <a:bodyPr/>
        <a:lstStyle/>
        <a:p>
          <a:endParaRPr lang="pt-PT"/>
        </a:p>
      </dgm:t>
    </dgm:pt>
    <dgm:pt modelId="{CB71B92C-ADE0-447D-A705-3543673334B2}" type="sibTrans" cxnId="{B326DEA1-30F4-4060-A0E8-3F329358E246}">
      <dgm:prSet/>
      <dgm:spPr/>
      <dgm:t>
        <a:bodyPr/>
        <a:lstStyle/>
        <a:p>
          <a:endParaRPr lang="pt-PT"/>
        </a:p>
      </dgm:t>
    </dgm:pt>
    <dgm:pt modelId="{913ABC1B-FF6F-4225-BE65-C7A5D65B46A8}">
      <dgm:prSet phldrT="[Texto]"/>
      <dgm:spPr/>
      <dgm:t>
        <a:bodyPr/>
        <a:lstStyle/>
        <a:p>
          <a:r>
            <a:rPr lang="pt-PT" dirty="0"/>
            <a:t>Base de dados manager</a:t>
          </a:r>
        </a:p>
      </dgm:t>
    </dgm:pt>
    <dgm:pt modelId="{394B3C61-7AD9-48B5-AA45-4EDECFE53FB1}" type="parTrans" cxnId="{5D828CB1-7EF7-48A0-8F95-BE3B7E6C7184}">
      <dgm:prSet/>
      <dgm:spPr/>
      <dgm:t>
        <a:bodyPr/>
        <a:lstStyle/>
        <a:p>
          <a:endParaRPr lang="pt-PT"/>
        </a:p>
      </dgm:t>
    </dgm:pt>
    <dgm:pt modelId="{08B4ED60-7919-4A02-8C0B-EBC23EFE2294}" type="sibTrans" cxnId="{5D828CB1-7EF7-48A0-8F95-BE3B7E6C7184}">
      <dgm:prSet/>
      <dgm:spPr/>
      <dgm:t>
        <a:bodyPr/>
        <a:lstStyle/>
        <a:p>
          <a:endParaRPr lang="pt-PT"/>
        </a:p>
      </dgm:t>
    </dgm:pt>
    <dgm:pt modelId="{91CA7392-B411-45D2-8FB5-9846178379DF}">
      <dgm:prSet phldrT="[Texto]"/>
      <dgm:spPr/>
      <dgm:t>
        <a:bodyPr/>
        <a:lstStyle/>
        <a:p>
          <a:r>
            <a:rPr lang="pt-PT" dirty="0"/>
            <a:t>Menu manager</a:t>
          </a:r>
        </a:p>
      </dgm:t>
    </dgm:pt>
    <dgm:pt modelId="{0FEBE647-0943-4D8F-8510-13944CB06386}" type="parTrans" cxnId="{956E5543-9E45-4E1D-9770-2FC887C104CA}">
      <dgm:prSet/>
      <dgm:spPr/>
      <dgm:t>
        <a:bodyPr/>
        <a:lstStyle/>
        <a:p>
          <a:endParaRPr lang="pt-PT"/>
        </a:p>
      </dgm:t>
    </dgm:pt>
    <dgm:pt modelId="{F728C035-E912-48C5-9C92-10BAC76053EA}" type="sibTrans" cxnId="{956E5543-9E45-4E1D-9770-2FC887C104CA}">
      <dgm:prSet/>
      <dgm:spPr/>
      <dgm:t>
        <a:bodyPr/>
        <a:lstStyle/>
        <a:p>
          <a:endParaRPr lang="pt-PT"/>
        </a:p>
      </dgm:t>
    </dgm:pt>
    <dgm:pt modelId="{61CFDD75-80EB-4E8F-8706-A5203EF86987}">
      <dgm:prSet/>
      <dgm:spPr/>
      <dgm:t>
        <a:bodyPr/>
        <a:lstStyle/>
        <a:p>
          <a:r>
            <a:rPr lang="pt-PT" dirty="0"/>
            <a:t>Orçamentos manager</a:t>
          </a:r>
        </a:p>
      </dgm:t>
    </dgm:pt>
    <dgm:pt modelId="{7DD15CEE-FCC5-4C17-A079-306AEA1A51B7}" type="parTrans" cxnId="{FCB2B029-A254-4C22-96B7-674CBDAA172C}">
      <dgm:prSet/>
      <dgm:spPr/>
      <dgm:t>
        <a:bodyPr/>
        <a:lstStyle/>
        <a:p>
          <a:endParaRPr lang="pt-PT"/>
        </a:p>
      </dgm:t>
    </dgm:pt>
    <dgm:pt modelId="{458D3698-E9E7-4C53-86A5-DE28519F1C39}" type="sibTrans" cxnId="{FCB2B029-A254-4C22-96B7-674CBDAA172C}">
      <dgm:prSet/>
      <dgm:spPr/>
      <dgm:t>
        <a:bodyPr/>
        <a:lstStyle/>
        <a:p>
          <a:endParaRPr lang="pt-PT"/>
        </a:p>
      </dgm:t>
    </dgm:pt>
    <dgm:pt modelId="{E7B6DDF6-6C57-44C7-B9DE-ADC4779AD85D}">
      <dgm:prSet/>
      <dgm:spPr/>
      <dgm:t>
        <a:bodyPr/>
        <a:lstStyle/>
        <a:p>
          <a:r>
            <a:rPr lang="pt-PT" dirty="0" err="1"/>
            <a:t>Json</a:t>
          </a:r>
          <a:r>
            <a:rPr lang="pt-PT" dirty="0"/>
            <a:t> Base de dados</a:t>
          </a:r>
        </a:p>
      </dgm:t>
    </dgm:pt>
    <dgm:pt modelId="{6E185969-62DC-48BA-8A70-4315885DBA91}" type="parTrans" cxnId="{01AAC3F1-6B02-4C2D-9B8A-796CF9B5D528}">
      <dgm:prSet/>
      <dgm:spPr/>
      <dgm:t>
        <a:bodyPr/>
        <a:lstStyle/>
        <a:p>
          <a:endParaRPr lang="pt-PT"/>
        </a:p>
      </dgm:t>
    </dgm:pt>
    <dgm:pt modelId="{0BE34397-C45A-4BAC-9499-FE90EB804D15}" type="sibTrans" cxnId="{01AAC3F1-6B02-4C2D-9B8A-796CF9B5D528}">
      <dgm:prSet/>
      <dgm:spPr/>
      <dgm:t>
        <a:bodyPr/>
        <a:lstStyle/>
        <a:p>
          <a:endParaRPr lang="pt-PT"/>
        </a:p>
      </dgm:t>
    </dgm:pt>
    <dgm:pt modelId="{EC431BB0-F59C-4F38-B2BD-41D6EE423BDD}">
      <dgm:prSet/>
      <dgm:spPr/>
      <dgm:t>
        <a:bodyPr/>
        <a:lstStyle/>
        <a:p>
          <a:r>
            <a:rPr lang="pt-PT"/>
            <a:t>Python script</a:t>
          </a:r>
          <a:endParaRPr lang="pt-PT" dirty="0"/>
        </a:p>
      </dgm:t>
    </dgm:pt>
    <dgm:pt modelId="{853452BB-8B2C-451B-877A-BEC35067313D}" type="parTrans" cxnId="{703777FB-9731-400E-A1D0-1BEB84C07425}">
      <dgm:prSet/>
      <dgm:spPr/>
      <dgm:t>
        <a:bodyPr/>
        <a:lstStyle/>
        <a:p>
          <a:endParaRPr lang="pt-PT"/>
        </a:p>
      </dgm:t>
    </dgm:pt>
    <dgm:pt modelId="{5E58B792-8546-4DDF-A7D9-F4778B60423F}" type="sibTrans" cxnId="{703777FB-9731-400E-A1D0-1BEB84C07425}">
      <dgm:prSet/>
      <dgm:spPr/>
      <dgm:t>
        <a:bodyPr/>
        <a:lstStyle/>
        <a:p>
          <a:endParaRPr lang="pt-PT"/>
        </a:p>
      </dgm:t>
    </dgm:pt>
    <dgm:pt modelId="{F65ADEF1-FC35-4370-8F71-EA091097B798}">
      <dgm:prSet/>
      <dgm:spPr/>
      <dgm:t>
        <a:bodyPr/>
        <a:lstStyle/>
        <a:p>
          <a:r>
            <a:rPr lang="pt-PT" dirty="0"/>
            <a:t>Orçamentos</a:t>
          </a:r>
        </a:p>
      </dgm:t>
    </dgm:pt>
    <dgm:pt modelId="{8AE2110B-B467-477F-A1F7-C0BB5C1A3299}" type="sibTrans" cxnId="{09D5222A-AD98-40B0-B0F9-4929FD304DEB}">
      <dgm:prSet/>
      <dgm:spPr/>
      <dgm:t>
        <a:bodyPr/>
        <a:lstStyle/>
        <a:p>
          <a:endParaRPr lang="pt-PT"/>
        </a:p>
      </dgm:t>
    </dgm:pt>
    <dgm:pt modelId="{7A934D0E-1F29-4192-8AF7-9206929E1C74}" type="parTrans" cxnId="{09D5222A-AD98-40B0-B0F9-4929FD304DEB}">
      <dgm:prSet/>
      <dgm:spPr/>
      <dgm:t>
        <a:bodyPr/>
        <a:lstStyle/>
        <a:p>
          <a:endParaRPr lang="pt-PT"/>
        </a:p>
      </dgm:t>
    </dgm:pt>
    <dgm:pt modelId="{903E6224-021A-4173-9E1A-57A86ADC358D}">
      <dgm:prSet/>
      <dgm:spPr/>
      <dgm:t>
        <a:bodyPr/>
        <a:lstStyle/>
        <a:p>
          <a:r>
            <a:rPr lang="pt-PT" dirty="0"/>
            <a:t>Orçamentos realizados</a:t>
          </a:r>
        </a:p>
      </dgm:t>
    </dgm:pt>
    <dgm:pt modelId="{A5E919A3-B6BA-41E3-9166-9DF4421BD4BB}" type="parTrans" cxnId="{9622EEFC-D331-48C8-A42E-3A04BA641BE8}">
      <dgm:prSet/>
      <dgm:spPr/>
      <dgm:t>
        <a:bodyPr/>
        <a:lstStyle/>
        <a:p>
          <a:endParaRPr lang="pt-PT"/>
        </a:p>
      </dgm:t>
    </dgm:pt>
    <dgm:pt modelId="{811DD62E-0A5D-422E-954E-FBEDFE898DBF}" type="sibTrans" cxnId="{9622EEFC-D331-48C8-A42E-3A04BA641BE8}">
      <dgm:prSet/>
      <dgm:spPr/>
      <dgm:t>
        <a:bodyPr/>
        <a:lstStyle/>
        <a:p>
          <a:endParaRPr lang="pt-PT"/>
        </a:p>
      </dgm:t>
    </dgm:pt>
    <dgm:pt modelId="{E6BBD937-3F2D-42AB-BC8D-6285C342CF25}">
      <dgm:prSet/>
      <dgm:spPr/>
      <dgm:t>
        <a:bodyPr/>
        <a:lstStyle/>
        <a:p>
          <a:r>
            <a:rPr lang="pt-PT" dirty="0" err="1"/>
            <a:t>Python</a:t>
          </a:r>
          <a:r>
            <a:rPr lang="pt-PT" dirty="0"/>
            <a:t> script</a:t>
          </a:r>
        </a:p>
      </dgm:t>
    </dgm:pt>
    <dgm:pt modelId="{816B7268-D1B0-44ED-A1C2-53C2AD57BF49}" type="parTrans" cxnId="{6DE28CC8-F17A-4D16-85C5-87BA86677DF4}">
      <dgm:prSet/>
      <dgm:spPr/>
      <dgm:t>
        <a:bodyPr/>
        <a:lstStyle/>
        <a:p>
          <a:endParaRPr lang="pt-PT"/>
        </a:p>
      </dgm:t>
    </dgm:pt>
    <dgm:pt modelId="{5F3C6ACF-ACD3-4B64-BDB4-6053D6EF8417}" type="sibTrans" cxnId="{6DE28CC8-F17A-4D16-85C5-87BA86677DF4}">
      <dgm:prSet/>
      <dgm:spPr/>
      <dgm:t>
        <a:bodyPr/>
        <a:lstStyle/>
        <a:p>
          <a:endParaRPr lang="pt-PT"/>
        </a:p>
      </dgm:t>
    </dgm:pt>
    <dgm:pt modelId="{38E6E529-D917-4C36-A3F5-C7A49B426A67}">
      <dgm:prSet/>
      <dgm:spPr/>
      <dgm:t>
        <a:bodyPr/>
        <a:lstStyle/>
        <a:p>
          <a:r>
            <a:rPr lang="pt-PT" dirty="0" err="1"/>
            <a:t>Python</a:t>
          </a:r>
          <a:r>
            <a:rPr lang="pt-PT" dirty="0"/>
            <a:t> script</a:t>
          </a:r>
        </a:p>
      </dgm:t>
    </dgm:pt>
    <dgm:pt modelId="{74AA6E3B-451E-4C37-A131-10A8EBFF4C8D}" type="parTrans" cxnId="{21AAF55E-7D60-466F-B204-1A067DA41C01}">
      <dgm:prSet/>
      <dgm:spPr/>
      <dgm:t>
        <a:bodyPr/>
        <a:lstStyle/>
        <a:p>
          <a:endParaRPr lang="pt-PT"/>
        </a:p>
      </dgm:t>
    </dgm:pt>
    <dgm:pt modelId="{5CC4FA1F-BE22-430E-9AF9-2236F9C81A59}" type="sibTrans" cxnId="{21AAF55E-7D60-466F-B204-1A067DA41C01}">
      <dgm:prSet/>
      <dgm:spPr/>
      <dgm:t>
        <a:bodyPr/>
        <a:lstStyle/>
        <a:p>
          <a:endParaRPr lang="pt-PT"/>
        </a:p>
      </dgm:t>
    </dgm:pt>
    <dgm:pt modelId="{6CCB3EE5-6FBB-4339-AC0F-6872DA1A7DDA}">
      <dgm:prSet/>
      <dgm:spPr/>
      <dgm:t>
        <a:bodyPr/>
        <a:lstStyle/>
        <a:p>
          <a:r>
            <a:rPr lang="pt-PT" dirty="0" err="1"/>
            <a:t>Gitignore</a:t>
          </a:r>
          <a:endParaRPr lang="pt-PT" dirty="0"/>
        </a:p>
      </dgm:t>
    </dgm:pt>
    <dgm:pt modelId="{FEA9472F-5E13-4054-855D-A715C0587253}" type="parTrans" cxnId="{7519E49E-7377-4DD1-94B8-BD7B2B26076A}">
      <dgm:prSet/>
      <dgm:spPr/>
      <dgm:t>
        <a:bodyPr/>
        <a:lstStyle/>
        <a:p>
          <a:endParaRPr lang="pt-PT"/>
        </a:p>
      </dgm:t>
    </dgm:pt>
    <dgm:pt modelId="{F3D9A170-1ED9-455A-B417-D87B56F64BE6}" type="sibTrans" cxnId="{7519E49E-7377-4DD1-94B8-BD7B2B26076A}">
      <dgm:prSet/>
      <dgm:spPr/>
      <dgm:t>
        <a:bodyPr/>
        <a:lstStyle/>
        <a:p>
          <a:endParaRPr lang="pt-PT"/>
        </a:p>
      </dgm:t>
    </dgm:pt>
    <dgm:pt modelId="{DD983FE6-9B0C-44F4-8AC5-C7B1175256C4}" type="pres">
      <dgm:prSet presAssocID="{CB39A146-53FA-40F1-ADFE-5E15A05D6E3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B32C0EC-E71A-4FD9-B43A-987194F0DF0C}" type="pres">
      <dgm:prSet presAssocID="{64B6E92D-7914-4D38-B997-FF9AEA95CA3C}" presName="hierRoot1" presStyleCnt="0">
        <dgm:presLayoutVars>
          <dgm:hierBranch val="init"/>
        </dgm:presLayoutVars>
      </dgm:prSet>
      <dgm:spPr/>
    </dgm:pt>
    <dgm:pt modelId="{5EEC84AE-63F6-47A3-9581-A067F48EF1E4}" type="pres">
      <dgm:prSet presAssocID="{64B6E92D-7914-4D38-B997-FF9AEA95CA3C}" presName="rootComposite1" presStyleCnt="0"/>
      <dgm:spPr/>
    </dgm:pt>
    <dgm:pt modelId="{1505DE8C-D92A-4BF4-8371-BA9F90DB4596}" type="pres">
      <dgm:prSet presAssocID="{64B6E92D-7914-4D38-B997-FF9AEA95CA3C}" presName="rootText1" presStyleLbl="node0" presStyleIdx="0" presStyleCnt="1">
        <dgm:presLayoutVars>
          <dgm:chPref val="3"/>
        </dgm:presLayoutVars>
      </dgm:prSet>
      <dgm:spPr/>
    </dgm:pt>
    <dgm:pt modelId="{C3B3F988-7859-427D-8030-C8D8D2E65F71}" type="pres">
      <dgm:prSet presAssocID="{64B6E92D-7914-4D38-B997-FF9AEA95CA3C}" presName="rootConnector1" presStyleLbl="asst0" presStyleIdx="0" presStyleCnt="0"/>
      <dgm:spPr/>
    </dgm:pt>
    <dgm:pt modelId="{07B86244-6EBE-47AE-89DF-E8CE47440A20}" type="pres">
      <dgm:prSet presAssocID="{64B6E92D-7914-4D38-B997-FF9AEA95CA3C}" presName="hierChild2" presStyleCnt="0"/>
      <dgm:spPr/>
    </dgm:pt>
    <dgm:pt modelId="{6AC73C44-CBED-4A8F-92AC-E714201BB31A}" type="pres">
      <dgm:prSet presAssocID="{FEA9472F-5E13-4054-855D-A715C0587253}" presName="Name37" presStyleLbl="parChTrans1D2" presStyleIdx="0" presStyleCnt="6"/>
      <dgm:spPr/>
    </dgm:pt>
    <dgm:pt modelId="{0A56C7EC-4080-4EB4-BAEF-71DAE89D314B}" type="pres">
      <dgm:prSet presAssocID="{6CCB3EE5-6FBB-4339-AC0F-6872DA1A7DDA}" presName="hierRoot2" presStyleCnt="0">
        <dgm:presLayoutVars>
          <dgm:hierBranch val="init"/>
        </dgm:presLayoutVars>
      </dgm:prSet>
      <dgm:spPr/>
    </dgm:pt>
    <dgm:pt modelId="{91368D69-CB79-48B7-8863-96B39CB8983E}" type="pres">
      <dgm:prSet presAssocID="{6CCB3EE5-6FBB-4339-AC0F-6872DA1A7DDA}" presName="rootComposite" presStyleCnt="0"/>
      <dgm:spPr/>
    </dgm:pt>
    <dgm:pt modelId="{6F6138CC-D773-45DE-91C6-8E0E8AD1E135}" type="pres">
      <dgm:prSet presAssocID="{6CCB3EE5-6FBB-4339-AC0F-6872DA1A7DDA}" presName="rootText" presStyleLbl="node2" presStyleIdx="0" presStyleCnt="6">
        <dgm:presLayoutVars>
          <dgm:chPref val="3"/>
        </dgm:presLayoutVars>
      </dgm:prSet>
      <dgm:spPr/>
    </dgm:pt>
    <dgm:pt modelId="{6789E1C3-CD3A-4E52-88B9-D4E21BA65F7C}" type="pres">
      <dgm:prSet presAssocID="{6CCB3EE5-6FBB-4339-AC0F-6872DA1A7DDA}" presName="rootConnector" presStyleLbl="node2" presStyleIdx="0" presStyleCnt="6"/>
      <dgm:spPr/>
    </dgm:pt>
    <dgm:pt modelId="{3E19C635-0F85-4FAD-B7DE-E6FD780B93C5}" type="pres">
      <dgm:prSet presAssocID="{6CCB3EE5-6FBB-4339-AC0F-6872DA1A7DDA}" presName="hierChild4" presStyleCnt="0"/>
      <dgm:spPr/>
    </dgm:pt>
    <dgm:pt modelId="{07DE6F49-991B-41C4-BC7E-E186BCDFD3ED}" type="pres">
      <dgm:prSet presAssocID="{6CCB3EE5-6FBB-4339-AC0F-6872DA1A7DDA}" presName="hierChild5" presStyleCnt="0"/>
      <dgm:spPr/>
    </dgm:pt>
    <dgm:pt modelId="{F2B8BD00-EA72-44F7-8532-5A17C0BF1DD9}" type="pres">
      <dgm:prSet presAssocID="{FF39145A-9F71-44B7-B7AE-05B785563E97}" presName="Name37" presStyleLbl="parChTrans1D2" presStyleIdx="1" presStyleCnt="6"/>
      <dgm:spPr/>
    </dgm:pt>
    <dgm:pt modelId="{B8EA2218-A4E9-446B-833B-9188D0EC90C8}" type="pres">
      <dgm:prSet presAssocID="{A6F2723F-D707-4170-800E-C922F442595F}" presName="hierRoot2" presStyleCnt="0">
        <dgm:presLayoutVars>
          <dgm:hierBranch val="init"/>
        </dgm:presLayoutVars>
      </dgm:prSet>
      <dgm:spPr/>
    </dgm:pt>
    <dgm:pt modelId="{D9B5AD5B-0B1E-4D35-96B1-4C439E9F8D4E}" type="pres">
      <dgm:prSet presAssocID="{A6F2723F-D707-4170-800E-C922F442595F}" presName="rootComposite" presStyleCnt="0"/>
      <dgm:spPr/>
    </dgm:pt>
    <dgm:pt modelId="{A1422BED-C712-4276-934D-CB0F8F5DF1BA}" type="pres">
      <dgm:prSet presAssocID="{A6F2723F-D707-4170-800E-C922F442595F}" presName="rootText" presStyleLbl="node2" presStyleIdx="1" presStyleCnt="6">
        <dgm:presLayoutVars>
          <dgm:chPref val="3"/>
        </dgm:presLayoutVars>
      </dgm:prSet>
      <dgm:spPr/>
    </dgm:pt>
    <dgm:pt modelId="{74A0FB72-BA6B-4E46-9D3E-F9703C9ACFF9}" type="pres">
      <dgm:prSet presAssocID="{A6F2723F-D707-4170-800E-C922F442595F}" presName="rootConnector" presStyleLbl="node2" presStyleIdx="1" presStyleCnt="6"/>
      <dgm:spPr/>
    </dgm:pt>
    <dgm:pt modelId="{38C49FE3-3DA1-4B9A-8CDC-1007B352E5DD}" type="pres">
      <dgm:prSet presAssocID="{A6F2723F-D707-4170-800E-C922F442595F}" presName="hierChild4" presStyleCnt="0"/>
      <dgm:spPr/>
    </dgm:pt>
    <dgm:pt modelId="{101B7EDE-D475-473D-B0FF-1B020248C47A}" type="pres">
      <dgm:prSet presAssocID="{6E185969-62DC-48BA-8A70-4315885DBA91}" presName="Name37" presStyleLbl="parChTrans1D3" presStyleIdx="0" presStyleCnt="5"/>
      <dgm:spPr/>
    </dgm:pt>
    <dgm:pt modelId="{85487DCB-F553-4F90-B0C0-CCA98075C672}" type="pres">
      <dgm:prSet presAssocID="{E7B6DDF6-6C57-44C7-B9DE-ADC4779AD85D}" presName="hierRoot2" presStyleCnt="0">
        <dgm:presLayoutVars>
          <dgm:hierBranch val="init"/>
        </dgm:presLayoutVars>
      </dgm:prSet>
      <dgm:spPr/>
    </dgm:pt>
    <dgm:pt modelId="{551BD6A1-007B-4E18-A4AA-368C184888C6}" type="pres">
      <dgm:prSet presAssocID="{E7B6DDF6-6C57-44C7-B9DE-ADC4779AD85D}" presName="rootComposite" presStyleCnt="0"/>
      <dgm:spPr/>
    </dgm:pt>
    <dgm:pt modelId="{CB2E10ED-74A8-46A3-AC0D-7854C3C98AA4}" type="pres">
      <dgm:prSet presAssocID="{E7B6DDF6-6C57-44C7-B9DE-ADC4779AD85D}" presName="rootText" presStyleLbl="node3" presStyleIdx="0" presStyleCnt="5">
        <dgm:presLayoutVars>
          <dgm:chPref val="3"/>
        </dgm:presLayoutVars>
      </dgm:prSet>
      <dgm:spPr/>
    </dgm:pt>
    <dgm:pt modelId="{22D6D88C-CDA5-403B-9EDA-F55F2398112F}" type="pres">
      <dgm:prSet presAssocID="{E7B6DDF6-6C57-44C7-B9DE-ADC4779AD85D}" presName="rootConnector" presStyleLbl="node3" presStyleIdx="0" presStyleCnt="5"/>
      <dgm:spPr/>
    </dgm:pt>
    <dgm:pt modelId="{BEC640AE-3742-4F7C-A355-61377DBD236B}" type="pres">
      <dgm:prSet presAssocID="{E7B6DDF6-6C57-44C7-B9DE-ADC4779AD85D}" presName="hierChild4" presStyleCnt="0"/>
      <dgm:spPr/>
    </dgm:pt>
    <dgm:pt modelId="{445CE4D7-F695-4C63-9C3B-2BDB3C186B66}" type="pres">
      <dgm:prSet presAssocID="{E7B6DDF6-6C57-44C7-B9DE-ADC4779AD85D}" presName="hierChild5" presStyleCnt="0"/>
      <dgm:spPr/>
    </dgm:pt>
    <dgm:pt modelId="{F2FCE5E6-7488-4B42-8A3D-6C23073F1387}" type="pres">
      <dgm:prSet presAssocID="{A6F2723F-D707-4170-800E-C922F442595F}" presName="hierChild5" presStyleCnt="0"/>
      <dgm:spPr/>
    </dgm:pt>
    <dgm:pt modelId="{861FC5F8-8D36-4DFE-97B1-9BE103310832}" type="pres">
      <dgm:prSet presAssocID="{394B3C61-7AD9-48B5-AA45-4EDECFE53FB1}" presName="Name37" presStyleLbl="parChTrans1D2" presStyleIdx="2" presStyleCnt="6"/>
      <dgm:spPr/>
    </dgm:pt>
    <dgm:pt modelId="{FC480265-AFD4-4AFF-AAFA-9A56AA870ABC}" type="pres">
      <dgm:prSet presAssocID="{913ABC1B-FF6F-4225-BE65-C7A5D65B46A8}" presName="hierRoot2" presStyleCnt="0">
        <dgm:presLayoutVars>
          <dgm:hierBranch val="init"/>
        </dgm:presLayoutVars>
      </dgm:prSet>
      <dgm:spPr/>
    </dgm:pt>
    <dgm:pt modelId="{96922B17-3372-4B9E-8789-3B9966FC0F3A}" type="pres">
      <dgm:prSet presAssocID="{913ABC1B-FF6F-4225-BE65-C7A5D65B46A8}" presName="rootComposite" presStyleCnt="0"/>
      <dgm:spPr/>
    </dgm:pt>
    <dgm:pt modelId="{2ECC6E89-5E3D-496E-9416-A59A9ECA08B3}" type="pres">
      <dgm:prSet presAssocID="{913ABC1B-FF6F-4225-BE65-C7A5D65B46A8}" presName="rootText" presStyleLbl="node2" presStyleIdx="2" presStyleCnt="6">
        <dgm:presLayoutVars>
          <dgm:chPref val="3"/>
        </dgm:presLayoutVars>
      </dgm:prSet>
      <dgm:spPr/>
    </dgm:pt>
    <dgm:pt modelId="{0CCB75C3-E189-40F3-8BD1-1C9C5EA8EDD2}" type="pres">
      <dgm:prSet presAssocID="{913ABC1B-FF6F-4225-BE65-C7A5D65B46A8}" presName="rootConnector" presStyleLbl="node2" presStyleIdx="2" presStyleCnt="6"/>
      <dgm:spPr/>
    </dgm:pt>
    <dgm:pt modelId="{9061EDCF-D0A2-464C-954B-08D03D8CBD4F}" type="pres">
      <dgm:prSet presAssocID="{913ABC1B-FF6F-4225-BE65-C7A5D65B46A8}" presName="hierChild4" presStyleCnt="0"/>
      <dgm:spPr/>
    </dgm:pt>
    <dgm:pt modelId="{FB73D3BF-797B-4F49-A0DF-E51FDC8551E9}" type="pres">
      <dgm:prSet presAssocID="{853452BB-8B2C-451B-877A-BEC35067313D}" presName="Name37" presStyleLbl="parChTrans1D3" presStyleIdx="1" presStyleCnt="5"/>
      <dgm:spPr/>
    </dgm:pt>
    <dgm:pt modelId="{D1FA3DE1-2835-4E65-976E-BED5D45FAFA0}" type="pres">
      <dgm:prSet presAssocID="{EC431BB0-F59C-4F38-B2BD-41D6EE423BDD}" presName="hierRoot2" presStyleCnt="0">
        <dgm:presLayoutVars>
          <dgm:hierBranch val="init"/>
        </dgm:presLayoutVars>
      </dgm:prSet>
      <dgm:spPr/>
    </dgm:pt>
    <dgm:pt modelId="{17416549-1F7B-45A1-BEDB-EDC4890532EF}" type="pres">
      <dgm:prSet presAssocID="{EC431BB0-F59C-4F38-B2BD-41D6EE423BDD}" presName="rootComposite" presStyleCnt="0"/>
      <dgm:spPr/>
    </dgm:pt>
    <dgm:pt modelId="{EE5E5EEA-C1C5-4366-9062-B83ACF6BD798}" type="pres">
      <dgm:prSet presAssocID="{EC431BB0-F59C-4F38-B2BD-41D6EE423BDD}" presName="rootText" presStyleLbl="node3" presStyleIdx="1" presStyleCnt="5">
        <dgm:presLayoutVars>
          <dgm:chPref val="3"/>
        </dgm:presLayoutVars>
      </dgm:prSet>
      <dgm:spPr/>
    </dgm:pt>
    <dgm:pt modelId="{AEEF2969-C3F4-4902-B683-BCBFBB8E8F63}" type="pres">
      <dgm:prSet presAssocID="{EC431BB0-F59C-4F38-B2BD-41D6EE423BDD}" presName="rootConnector" presStyleLbl="node3" presStyleIdx="1" presStyleCnt="5"/>
      <dgm:spPr/>
    </dgm:pt>
    <dgm:pt modelId="{B7DD0ABC-363F-4F1A-9964-CCA5AB16C589}" type="pres">
      <dgm:prSet presAssocID="{EC431BB0-F59C-4F38-B2BD-41D6EE423BDD}" presName="hierChild4" presStyleCnt="0"/>
      <dgm:spPr/>
    </dgm:pt>
    <dgm:pt modelId="{C6107CE1-58E1-4EDA-8FB0-A5484CE9BABE}" type="pres">
      <dgm:prSet presAssocID="{EC431BB0-F59C-4F38-B2BD-41D6EE423BDD}" presName="hierChild5" presStyleCnt="0"/>
      <dgm:spPr/>
    </dgm:pt>
    <dgm:pt modelId="{F297E44D-5073-48B2-836C-9D5F6BA63CD4}" type="pres">
      <dgm:prSet presAssocID="{913ABC1B-FF6F-4225-BE65-C7A5D65B46A8}" presName="hierChild5" presStyleCnt="0"/>
      <dgm:spPr/>
    </dgm:pt>
    <dgm:pt modelId="{9BA6CE8A-C258-47EA-945B-390A5DB86378}" type="pres">
      <dgm:prSet presAssocID="{7A934D0E-1F29-4192-8AF7-9206929E1C74}" presName="Name37" presStyleLbl="parChTrans1D2" presStyleIdx="3" presStyleCnt="6"/>
      <dgm:spPr/>
    </dgm:pt>
    <dgm:pt modelId="{D5CF1E45-0E90-4155-B10C-15C85FB5B551}" type="pres">
      <dgm:prSet presAssocID="{F65ADEF1-FC35-4370-8F71-EA091097B798}" presName="hierRoot2" presStyleCnt="0">
        <dgm:presLayoutVars>
          <dgm:hierBranch val="init"/>
        </dgm:presLayoutVars>
      </dgm:prSet>
      <dgm:spPr/>
    </dgm:pt>
    <dgm:pt modelId="{A5516424-8CC3-4479-8D88-9A8792FD0C8A}" type="pres">
      <dgm:prSet presAssocID="{F65ADEF1-FC35-4370-8F71-EA091097B798}" presName="rootComposite" presStyleCnt="0"/>
      <dgm:spPr/>
    </dgm:pt>
    <dgm:pt modelId="{DCF23598-64FE-4A10-8B3A-1750079647CB}" type="pres">
      <dgm:prSet presAssocID="{F65ADEF1-FC35-4370-8F71-EA091097B798}" presName="rootText" presStyleLbl="node2" presStyleIdx="3" presStyleCnt="6">
        <dgm:presLayoutVars>
          <dgm:chPref val="3"/>
        </dgm:presLayoutVars>
      </dgm:prSet>
      <dgm:spPr/>
    </dgm:pt>
    <dgm:pt modelId="{CC733652-D6C2-4329-B594-3A668BEE3EB4}" type="pres">
      <dgm:prSet presAssocID="{F65ADEF1-FC35-4370-8F71-EA091097B798}" presName="rootConnector" presStyleLbl="node2" presStyleIdx="3" presStyleCnt="6"/>
      <dgm:spPr/>
    </dgm:pt>
    <dgm:pt modelId="{218770EE-29B9-4835-BF51-A0EB47DF025B}" type="pres">
      <dgm:prSet presAssocID="{F65ADEF1-FC35-4370-8F71-EA091097B798}" presName="hierChild4" presStyleCnt="0"/>
      <dgm:spPr/>
    </dgm:pt>
    <dgm:pt modelId="{04DFF54C-2851-4CEA-A580-AD129EFBE770}" type="pres">
      <dgm:prSet presAssocID="{A5E919A3-B6BA-41E3-9166-9DF4421BD4BB}" presName="Name37" presStyleLbl="parChTrans1D3" presStyleIdx="2" presStyleCnt="5"/>
      <dgm:spPr/>
    </dgm:pt>
    <dgm:pt modelId="{3F25810F-09C0-47A8-A796-857203EE0675}" type="pres">
      <dgm:prSet presAssocID="{903E6224-021A-4173-9E1A-57A86ADC358D}" presName="hierRoot2" presStyleCnt="0">
        <dgm:presLayoutVars>
          <dgm:hierBranch val="init"/>
        </dgm:presLayoutVars>
      </dgm:prSet>
      <dgm:spPr/>
    </dgm:pt>
    <dgm:pt modelId="{A5345E60-9DAC-47C1-9A6B-6FDCD3F233BB}" type="pres">
      <dgm:prSet presAssocID="{903E6224-021A-4173-9E1A-57A86ADC358D}" presName="rootComposite" presStyleCnt="0"/>
      <dgm:spPr/>
    </dgm:pt>
    <dgm:pt modelId="{182CC2E0-82B5-401C-97C7-22D6FF63F8A7}" type="pres">
      <dgm:prSet presAssocID="{903E6224-021A-4173-9E1A-57A86ADC358D}" presName="rootText" presStyleLbl="node3" presStyleIdx="2" presStyleCnt="5">
        <dgm:presLayoutVars>
          <dgm:chPref val="3"/>
        </dgm:presLayoutVars>
      </dgm:prSet>
      <dgm:spPr/>
    </dgm:pt>
    <dgm:pt modelId="{7D7FD2D0-7EA0-4A76-805E-917DD57F1469}" type="pres">
      <dgm:prSet presAssocID="{903E6224-021A-4173-9E1A-57A86ADC358D}" presName="rootConnector" presStyleLbl="node3" presStyleIdx="2" presStyleCnt="5"/>
      <dgm:spPr/>
    </dgm:pt>
    <dgm:pt modelId="{41ACAC89-086E-4349-9A84-4E4C14D8C9F5}" type="pres">
      <dgm:prSet presAssocID="{903E6224-021A-4173-9E1A-57A86ADC358D}" presName="hierChild4" presStyleCnt="0"/>
      <dgm:spPr/>
    </dgm:pt>
    <dgm:pt modelId="{53FAFBAE-946E-4BB7-BAD8-76DA0E873578}" type="pres">
      <dgm:prSet presAssocID="{903E6224-021A-4173-9E1A-57A86ADC358D}" presName="hierChild5" presStyleCnt="0"/>
      <dgm:spPr/>
    </dgm:pt>
    <dgm:pt modelId="{6F1E3662-2485-425E-BC50-BAEEC5AAB947}" type="pres">
      <dgm:prSet presAssocID="{F65ADEF1-FC35-4370-8F71-EA091097B798}" presName="hierChild5" presStyleCnt="0"/>
      <dgm:spPr/>
    </dgm:pt>
    <dgm:pt modelId="{06C2C11B-4F03-4646-B6ED-BA3BDC078447}" type="pres">
      <dgm:prSet presAssocID="{7DD15CEE-FCC5-4C17-A079-306AEA1A51B7}" presName="Name37" presStyleLbl="parChTrans1D2" presStyleIdx="4" presStyleCnt="6"/>
      <dgm:spPr/>
    </dgm:pt>
    <dgm:pt modelId="{EDA3D215-568C-4A6B-9CE0-60A60E198A59}" type="pres">
      <dgm:prSet presAssocID="{61CFDD75-80EB-4E8F-8706-A5203EF86987}" presName="hierRoot2" presStyleCnt="0">
        <dgm:presLayoutVars>
          <dgm:hierBranch val="init"/>
        </dgm:presLayoutVars>
      </dgm:prSet>
      <dgm:spPr/>
    </dgm:pt>
    <dgm:pt modelId="{7E73E7E7-83FF-4E21-9E9A-82D3C96C20C2}" type="pres">
      <dgm:prSet presAssocID="{61CFDD75-80EB-4E8F-8706-A5203EF86987}" presName="rootComposite" presStyleCnt="0"/>
      <dgm:spPr/>
    </dgm:pt>
    <dgm:pt modelId="{9F617B1F-C9B5-4B66-ABA6-15E441D359BE}" type="pres">
      <dgm:prSet presAssocID="{61CFDD75-80EB-4E8F-8706-A5203EF86987}" presName="rootText" presStyleLbl="node2" presStyleIdx="4" presStyleCnt="6">
        <dgm:presLayoutVars>
          <dgm:chPref val="3"/>
        </dgm:presLayoutVars>
      </dgm:prSet>
      <dgm:spPr/>
    </dgm:pt>
    <dgm:pt modelId="{4E4C8931-7A04-4547-A7EA-6C541F64BF17}" type="pres">
      <dgm:prSet presAssocID="{61CFDD75-80EB-4E8F-8706-A5203EF86987}" presName="rootConnector" presStyleLbl="node2" presStyleIdx="4" presStyleCnt="6"/>
      <dgm:spPr/>
    </dgm:pt>
    <dgm:pt modelId="{EF7118F3-828C-430E-83D2-404AE51F6136}" type="pres">
      <dgm:prSet presAssocID="{61CFDD75-80EB-4E8F-8706-A5203EF86987}" presName="hierChild4" presStyleCnt="0"/>
      <dgm:spPr/>
    </dgm:pt>
    <dgm:pt modelId="{47CEB560-8118-4D11-AA8B-3834A2C47DF9}" type="pres">
      <dgm:prSet presAssocID="{816B7268-D1B0-44ED-A1C2-53C2AD57BF49}" presName="Name37" presStyleLbl="parChTrans1D3" presStyleIdx="3" presStyleCnt="5"/>
      <dgm:spPr/>
    </dgm:pt>
    <dgm:pt modelId="{C3EFD8F4-D6C6-4A72-86CE-CD8829CB86FA}" type="pres">
      <dgm:prSet presAssocID="{E6BBD937-3F2D-42AB-BC8D-6285C342CF25}" presName="hierRoot2" presStyleCnt="0">
        <dgm:presLayoutVars>
          <dgm:hierBranch val="init"/>
        </dgm:presLayoutVars>
      </dgm:prSet>
      <dgm:spPr/>
    </dgm:pt>
    <dgm:pt modelId="{80946A6C-5FBC-4C09-BD0E-CC75A437C12D}" type="pres">
      <dgm:prSet presAssocID="{E6BBD937-3F2D-42AB-BC8D-6285C342CF25}" presName="rootComposite" presStyleCnt="0"/>
      <dgm:spPr/>
    </dgm:pt>
    <dgm:pt modelId="{8FF52D02-9F83-4A4E-AE64-C8A0E71A1F53}" type="pres">
      <dgm:prSet presAssocID="{E6BBD937-3F2D-42AB-BC8D-6285C342CF25}" presName="rootText" presStyleLbl="node3" presStyleIdx="3" presStyleCnt="5">
        <dgm:presLayoutVars>
          <dgm:chPref val="3"/>
        </dgm:presLayoutVars>
      </dgm:prSet>
      <dgm:spPr/>
    </dgm:pt>
    <dgm:pt modelId="{CDF56A08-2C37-47C9-A353-EE6445D6D4FD}" type="pres">
      <dgm:prSet presAssocID="{E6BBD937-3F2D-42AB-BC8D-6285C342CF25}" presName="rootConnector" presStyleLbl="node3" presStyleIdx="3" presStyleCnt="5"/>
      <dgm:spPr/>
    </dgm:pt>
    <dgm:pt modelId="{BBE5EA20-A969-4C58-888E-13C66DC068E6}" type="pres">
      <dgm:prSet presAssocID="{E6BBD937-3F2D-42AB-BC8D-6285C342CF25}" presName="hierChild4" presStyleCnt="0"/>
      <dgm:spPr/>
    </dgm:pt>
    <dgm:pt modelId="{BEF9B724-F63F-4CAA-AF7F-D1C83299A904}" type="pres">
      <dgm:prSet presAssocID="{E6BBD937-3F2D-42AB-BC8D-6285C342CF25}" presName="hierChild5" presStyleCnt="0"/>
      <dgm:spPr/>
    </dgm:pt>
    <dgm:pt modelId="{9D57A854-11AE-4208-BE58-8B51F5673396}" type="pres">
      <dgm:prSet presAssocID="{61CFDD75-80EB-4E8F-8706-A5203EF86987}" presName="hierChild5" presStyleCnt="0"/>
      <dgm:spPr/>
    </dgm:pt>
    <dgm:pt modelId="{1D409641-323E-46E8-ADEC-469BA8EBB68F}" type="pres">
      <dgm:prSet presAssocID="{0FEBE647-0943-4D8F-8510-13944CB06386}" presName="Name37" presStyleLbl="parChTrans1D2" presStyleIdx="5" presStyleCnt="6"/>
      <dgm:spPr/>
    </dgm:pt>
    <dgm:pt modelId="{4CDA0A40-B4BF-4010-8370-E56ACE56E882}" type="pres">
      <dgm:prSet presAssocID="{91CA7392-B411-45D2-8FB5-9846178379DF}" presName="hierRoot2" presStyleCnt="0">
        <dgm:presLayoutVars>
          <dgm:hierBranch val="init"/>
        </dgm:presLayoutVars>
      </dgm:prSet>
      <dgm:spPr/>
    </dgm:pt>
    <dgm:pt modelId="{1F3B83FE-5AE1-4A89-818F-FB27192B5191}" type="pres">
      <dgm:prSet presAssocID="{91CA7392-B411-45D2-8FB5-9846178379DF}" presName="rootComposite" presStyleCnt="0"/>
      <dgm:spPr/>
    </dgm:pt>
    <dgm:pt modelId="{EC7235F9-516F-48A0-AFE0-7B857F299AB4}" type="pres">
      <dgm:prSet presAssocID="{91CA7392-B411-45D2-8FB5-9846178379DF}" presName="rootText" presStyleLbl="node2" presStyleIdx="5" presStyleCnt="6">
        <dgm:presLayoutVars>
          <dgm:chPref val="3"/>
        </dgm:presLayoutVars>
      </dgm:prSet>
      <dgm:spPr/>
    </dgm:pt>
    <dgm:pt modelId="{E6734783-5C8A-476B-8923-71A9824A1200}" type="pres">
      <dgm:prSet presAssocID="{91CA7392-B411-45D2-8FB5-9846178379DF}" presName="rootConnector" presStyleLbl="node2" presStyleIdx="5" presStyleCnt="6"/>
      <dgm:spPr/>
    </dgm:pt>
    <dgm:pt modelId="{F63EB9FF-C5AD-4B90-9FB7-1FEE98673766}" type="pres">
      <dgm:prSet presAssocID="{91CA7392-B411-45D2-8FB5-9846178379DF}" presName="hierChild4" presStyleCnt="0"/>
      <dgm:spPr/>
    </dgm:pt>
    <dgm:pt modelId="{A0EF8C96-4CB7-4DDD-B9FB-D41A16BC59EE}" type="pres">
      <dgm:prSet presAssocID="{74AA6E3B-451E-4C37-A131-10A8EBFF4C8D}" presName="Name37" presStyleLbl="parChTrans1D3" presStyleIdx="4" presStyleCnt="5"/>
      <dgm:spPr/>
    </dgm:pt>
    <dgm:pt modelId="{CB31D482-454A-4F4B-BAD6-26F867ABF50F}" type="pres">
      <dgm:prSet presAssocID="{38E6E529-D917-4C36-A3F5-C7A49B426A67}" presName="hierRoot2" presStyleCnt="0">
        <dgm:presLayoutVars>
          <dgm:hierBranch val="init"/>
        </dgm:presLayoutVars>
      </dgm:prSet>
      <dgm:spPr/>
    </dgm:pt>
    <dgm:pt modelId="{5F1AF47D-6276-495D-ABC2-7D56F71A5C83}" type="pres">
      <dgm:prSet presAssocID="{38E6E529-D917-4C36-A3F5-C7A49B426A67}" presName="rootComposite" presStyleCnt="0"/>
      <dgm:spPr/>
    </dgm:pt>
    <dgm:pt modelId="{E7AF9801-678E-422E-99D0-1DE436354B53}" type="pres">
      <dgm:prSet presAssocID="{38E6E529-D917-4C36-A3F5-C7A49B426A67}" presName="rootText" presStyleLbl="node3" presStyleIdx="4" presStyleCnt="5">
        <dgm:presLayoutVars>
          <dgm:chPref val="3"/>
        </dgm:presLayoutVars>
      </dgm:prSet>
      <dgm:spPr/>
    </dgm:pt>
    <dgm:pt modelId="{9C28FAAB-7498-44E3-A761-0D990C9A4B65}" type="pres">
      <dgm:prSet presAssocID="{38E6E529-D917-4C36-A3F5-C7A49B426A67}" presName="rootConnector" presStyleLbl="node3" presStyleIdx="4" presStyleCnt="5"/>
      <dgm:spPr/>
    </dgm:pt>
    <dgm:pt modelId="{46F5A65A-42AF-4DCC-B894-1059C3C0D3E7}" type="pres">
      <dgm:prSet presAssocID="{38E6E529-D917-4C36-A3F5-C7A49B426A67}" presName="hierChild4" presStyleCnt="0"/>
      <dgm:spPr/>
    </dgm:pt>
    <dgm:pt modelId="{F47053D2-9083-44FD-A414-A45E1DC64C0E}" type="pres">
      <dgm:prSet presAssocID="{38E6E529-D917-4C36-A3F5-C7A49B426A67}" presName="hierChild5" presStyleCnt="0"/>
      <dgm:spPr/>
    </dgm:pt>
    <dgm:pt modelId="{711724C9-DBC0-4E65-9C55-BB837DC0D1C7}" type="pres">
      <dgm:prSet presAssocID="{91CA7392-B411-45D2-8FB5-9846178379DF}" presName="hierChild5" presStyleCnt="0"/>
      <dgm:spPr/>
    </dgm:pt>
    <dgm:pt modelId="{1ECEE650-3B43-4A20-AD18-D3EFA82BE258}" type="pres">
      <dgm:prSet presAssocID="{64B6E92D-7914-4D38-B997-FF9AEA95CA3C}" presName="hierChild3" presStyleCnt="0"/>
      <dgm:spPr/>
    </dgm:pt>
  </dgm:ptLst>
  <dgm:cxnLst>
    <dgm:cxn modelId="{35FE140A-9A99-462C-8A17-46933E6BD6FE}" type="presOf" srcId="{853452BB-8B2C-451B-877A-BEC35067313D}" destId="{FB73D3BF-797B-4F49-A0DF-E51FDC8551E9}" srcOrd="0" destOrd="0" presId="urn:microsoft.com/office/officeart/2005/8/layout/orgChart1"/>
    <dgm:cxn modelId="{B2F85913-25B4-4883-BFA0-EC6057A717BF}" type="presOf" srcId="{38E6E529-D917-4C36-A3F5-C7A49B426A67}" destId="{E7AF9801-678E-422E-99D0-1DE436354B53}" srcOrd="0" destOrd="0" presId="urn:microsoft.com/office/officeart/2005/8/layout/orgChart1"/>
    <dgm:cxn modelId="{C1120914-A3E9-4B02-85C0-FAB52569EE1F}" type="presOf" srcId="{74AA6E3B-451E-4C37-A131-10A8EBFF4C8D}" destId="{A0EF8C96-4CB7-4DDD-B9FB-D41A16BC59EE}" srcOrd="0" destOrd="0" presId="urn:microsoft.com/office/officeart/2005/8/layout/orgChart1"/>
    <dgm:cxn modelId="{893D7E16-C539-44A9-901E-AA505E611B36}" type="presOf" srcId="{6CCB3EE5-6FBB-4339-AC0F-6872DA1A7DDA}" destId="{6789E1C3-CD3A-4E52-88B9-D4E21BA65F7C}" srcOrd="1" destOrd="0" presId="urn:microsoft.com/office/officeart/2005/8/layout/orgChart1"/>
    <dgm:cxn modelId="{197F8F18-351B-4F79-97D8-2F84DE261011}" type="presOf" srcId="{A6F2723F-D707-4170-800E-C922F442595F}" destId="{A1422BED-C712-4276-934D-CB0F8F5DF1BA}" srcOrd="0" destOrd="0" presId="urn:microsoft.com/office/officeart/2005/8/layout/orgChart1"/>
    <dgm:cxn modelId="{CB2F7021-A022-4009-9630-0D11DDE5990D}" type="presOf" srcId="{CB39A146-53FA-40F1-ADFE-5E15A05D6E34}" destId="{DD983FE6-9B0C-44F4-8AC5-C7B1175256C4}" srcOrd="0" destOrd="0" presId="urn:microsoft.com/office/officeart/2005/8/layout/orgChart1"/>
    <dgm:cxn modelId="{FCB2B029-A254-4C22-96B7-674CBDAA172C}" srcId="{64B6E92D-7914-4D38-B997-FF9AEA95CA3C}" destId="{61CFDD75-80EB-4E8F-8706-A5203EF86987}" srcOrd="4" destOrd="0" parTransId="{7DD15CEE-FCC5-4C17-A079-306AEA1A51B7}" sibTransId="{458D3698-E9E7-4C53-86A5-DE28519F1C39}"/>
    <dgm:cxn modelId="{09D5222A-AD98-40B0-B0F9-4929FD304DEB}" srcId="{64B6E92D-7914-4D38-B997-FF9AEA95CA3C}" destId="{F65ADEF1-FC35-4370-8F71-EA091097B798}" srcOrd="3" destOrd="0" parTransId="{7A934D0E-1F29-4192-8AF7-9206929E1C74}" sibTransId="{8AE2110B-B467-477F-A1F7-C0BB5C1A3299}"/>
    <dgm:cxn modelId="{C6BBF12E-D585-4901-8C73-F6EAA5AC5E3D}" type="presOf" srcId="{7DD15CEE-FCC5-4C17-A079-306AEA1A51B7}" destId="{06C2C11B-4F03-4646-B6ED-BA3BDC078447}" srcOrd="0" destOrd="0" presId="urn:microsoft.com/office/officeart/2005/8/layout/orgChart1"/>
    <dgm:cxn modelId="{BCEC4130-F40E-42DA-8C6C-746A99AA45F5}" type="presOf" srcId="{E6BBD937-3F2D-42AB-BC8D-6285C342CF25}" destId="{CDF56A08-2C37-47C9-A353-EE6445D6D4FD}" srcOrd="1" destOrd="0" presId="urn:microsoft.com/office/officeart/2005/8/layout/orgChart1"/>
    <dgm:cxn modelId="{80F00E3A-2DE1-4213-9511-CE4A08606337}" type="presOf" srcId="{E7B6DDF6-6C57-44C7-B9DE-ADC4779AD85D}" destId="{22D6D88C-CDA5-403B-9EDA-F55F2398112F}" srcOrd="1" destOrd="0" presId="urn:microsoft.com/office/officeart/2005/8/layout/orgChart1"/>
    <dgm:cxn modelId="{7EC4223E-BA1D-445E-AAD8-AC8794935081}" type="presOf" srcId="{EC431BB0-F59C-4F38-B2BD-41D6EE423BDD}" destId="{AEEF2969-C3F4-4902-B683-BCBFBB8E8F63}" srcOrd="1" destOrd="0" presId="urn:microsoft.com/office/officeart/2005/8/layout/orgChart1"/>
    <dgm:cxn modelId="{C79F293F-F283-4271-B0CB-65E672D12C24}" type="presOf" srcId="{FF39145A-9F71-44B7-B7AE-05B785563E97}" destId="{F2B8BD00-EA72-44F7-8532-5A17C0BF1DD9}" srcOrd="0" destOrd="0" presId="urn:microsoft.com/office/officeart/2005/8/layout/orgChart1"/>
    <dgm:cxn modelId="{EE9BAB5B-E839-45D9-A935-16E85495B32D}" type="presOf" srcId="{64B6E92D-7914-4D38-B997-FF9AEA95CA3C}" destId="{1505DE8C-D92A-4BF4-8371-BA9F90DB4596}" srcOrd="0" destOrd="0" presId="urn:microsoft.com/office/officeart/2005/8/layout/orgChart1"/>
    <dgm:cxn modelId="{C983C05E-2EDE-4F94-AD7D-B8AA0197D872}" type="presOf" srcId="{61CFDD75-80EB-4E8F-8706-A5203EF86987}" destId="{9F617B1F-C9B5-4B66-ABA6-15E441D359BE}" srcOrd="0" destOrd="0" presId="urn:microsoft.com/office/officeart/2005/8/layout/orgChart1"/>
    <dgm:cxn modelId="{21AAF55E-7D60-466F-B204-1A067DA41C01}" srcId="{91CA7392-B411-45D2-8FB5-9846178379DF}" destId="{38E6E529-D917-4C36-A3F5-C7A49B426A67}" srcOrd="0" destOrd="0" parTransId="{74AA6E3B-451E-4C37-A131-10A8EBFF4C8D}" sibTransId="{5CC4FA1F-BE22-430E-9AF9-2236F9C81A59}"/>
    <dgm:cxn modelId="{AD80A461-197B-4901-81CA-234ED83F800C}" type="presOf" srcId="{6E185969-62DC-48BA-8A70-4315885DBA91}" destId="{101B7EDE-D475-473D-B0FF-1B020248C47A}" srcOrd="0" destOrd="0" presId="urn:microsoft.com/office/officeart/2005/8/layout/orgChart1"/>
    <dgm:cxn modelId="{956E5543-9E45-4E1D-9770-2FC887C104CA}" srcId="{64B6E92D-7914-4D38-B997-FF9AEA95CA3C}" destId="{91CA7392-B411-45D2-8FB5-9846178379DF}" srcOrd="5" destOrd="0" parTransId="{0FEBE647-0943-4D8F-8510-13944CB06386}" sibTransId="{F728C035-E912-48C5-9C92-10BAC76053EA}"/>
    <dgm:cxn modelId="{BCE1CE44-BA6D-43D3-A024-59279A2DAEEF}" type="presOf" srcId="{903E6224-021A-4173-9E1A-57A86ADC358D}" destId="{182CC2E0-82B5-401C-97C7-22D6FF63F8A7}" srcOrd="0" destOrd="0" presId="urn:microsoft.com/office/officeart/2005/8/layout/orgChart1"/>
    <dgm:cxn modelId="{02537845-2228-4022-9255-88A9AC8E9FAA}" type="presOf" srcId="{0FEBE647-0943-4D8F-8510-13944CB06386}" destId="{1D409641-323E-46E8-ADEC-469BA8EBB68F}" srcOrd="0" destOrd="0" presId="urn:microsoft.com/office/officeart/2005/8/layout/orgChart1"/>
    <dgm:cxn modelId="{2F7A2F70-BB46-49F9-AA52-4B1F57F68377}" type="presOf" srcId="{91CA7392-B411-45D2-8FB5-9846178379DF}" destId="{E6734783-5C8A-476B-8923-71A9824A1200}" srcOrd="1" destOrd="0" presId="urn:microsoft.com/office/officeart/2005/8/layout/orgChart1"/>
    <dgm:cxn modelId="{144A5E75-8926-47F1-96D2-E48EA3D467EE}" type="presOf" srcId="{903E6224-021A-4173-9E1A-57A86ADC358D}" destId="{7D7FD2D0-7EA0-4A76-805E-917DD57F1469}" srcOrd="1" destOrd="0" presId="urn:microsoft.com/office/officeart/2005/8/layout/orgChart1"/>
    <dgm:cxn modelId="{CC8B3077-EDA4-4144-AE07-5C0B7C9D4150}" type="presOf" srcId="{E6BBD937-3F2D-42AB-BC8D-6285C342CF25}" destId="{8FF52D02-9F83-4A4E-AE64-C8A0E71A1F53}" srcOrd="0" destOrd="0" presId="urn:microsoft.com/office/officeart/2005/8/layout/orgChart1"/>
    <dgm:cxn modelId="{3E5CA081-6084-49AD-91CB-6B7AF9106060}" type="presOf" srcId="{A6F2723F-D707-4170-800E-C922F442595F}" destId="{74A0FB72-BA6B-4E46-9D3E-F9703C9ACFF9}" srcOrd="1" destOrd="0" presId="urn:microsoft.com/office/officeart/2005/8/layout/orgChart1"/>
    <dgm:cxn modelId="{D9CB868B-D63F-4DD2-8BA7-C2F0D8403894}" type="presOf" srcId="{F65ADEF1-FC35-4370-8F71-EA091097B798}" destId="{CC733652-D6C2-4329-B594-3A668BEE3EB4}" srcOrd="1" destOrd="0" presId="urn:microsoft.com/office/officeart/2005/8/layout/orgChart1"/>
    <dgm:cxn modelId="{11738F8F-F514-4707-8201-21F2C3B4AEC2}" type="presOf" srcId="{38E6E529-D917-4C36-A3F5-C7A49B426A67}" destId="{9C28FAAB-7498-44E3-A761-0D990C9A4B65}" srcOrd="1" destOrd="0" presId="urn:microsoft.com/office/officeart/2005/8/layout/orgChart1"/>
    <dgm:cxn modelId="{4E47B991-51FD-4D8E-A8AA-D06ECECEBB6C}" type="presOf" srcId="{913ABC1B-FF6F-4225-BE65-C7A5D65B46A8}" destId="{0CCB75C3-E189-40F3-8BD1-1C9C5EA8EDD2}" srcOrd="1" destOrd="0" presId="urn:microsoft.com/office/officeart/2005/8/layout/orgChart1"/>
    <dgm:cxn modelId="{7519E49E-7377-4DD1-94B8-BD7B2B26076A}" srcId="{64B6E92D-7914-4D38-B997-FF9AEA95CA3C}" destId="{6CCB3EE5-6FBB-4339-AC0F-6872DA1A7DDA}" srcOrd="0" destOrd="0" parTransId="{FEA9472F-5E13-4054-855D-A715C0587253}" sibTransId="{F3D9A170-1ED9-455A-B417-D87B56F64BE6}"/>
    <dgm:cxn modelId="{B326DEA1-30F4-4060-A0E8-3F329358E246}" srcId="{64B6E92D-7914-4D38-B997-FF9AEA95CA3C}" destId="{A6F2723F-D707-4170-800E-C922F442595F}" srcOrd="1" destOrd="0" parTransId="{FF39145A-9F71-44B7-B7AE-05B785563E97}" sibTransId="{CB71B92C-ADE0-447D-A705-3543673334B2}"/>
    <dgm:cxn modelId="{F4EB74A7-2EA8-4AFC-B58A-AA3305828A22}" type="presOf" srcId="{FEA9472F-5E13-4054-855D-A715C0587253}" destId="{6AC73C44-CBED-4A8F-92AC-E714201BB31A}" srcOrd="0" destOrd="0" presId="urn:microsoft.com/office/officeart/2005/8/layout/orgChart1"/>
    <dgm:cxn modelId="{AB72E9A7-A198-4B0D-AFA5-5FC192E00AA3}" type="presOf" srcId="{6CCB3EE5-6FBB-4339-AC0F-6872DA1A7DDA}" destId="{6F6138CC-D773-45DE-91C6-8E0E8AD1E135}" srcOrd="0" destOrd="0" presId="urn:microsoft.com/office/officeart/2005/8/layout/orgChart1"/>
    <dgm:cxn modelId="{25AA79A8-07A7-41F6-9547-5E259705C93B}" type="presOf" srcId="{EC431BB0-F59C-4F38-B2BD-41D6EE423BDD}" destId="{EE5E5EEA-C1C5-4366-9062-B83ACF6BD798}" srcOrd="0" destOrd="0" presId="urn:microsoft.com/office/officeart/2005/8/layout/orgChart1"/>
    <dgm:cxn modelId="{332604AD-C09C-4831-852B-78BD61E14174}" type="presOf" srcId="{F65ADEF1-FC35-4370-8F71-EA091097B798}" destId="{DCF23598-64FE-4A10-8B3A-1750079647CB}" srcOrd="0" destOrd="0" presId="urn:microsoft.com/office/officeart/2005/8/layout/orgChart1"/>
    <dgm:cxn modelId="{63728DAD-A4B0-4093-B930-D470F331B4CE}" type="presOf" srcId="{816B7268-D1B0-44ED-A1C2-53C2AD57BF49}" destId="{47CEB560-8118-4D11-AA8B-3834A2C47DF9}" srcOrd="0" destOrd="0" presId="urn:microsoft.com/office/officeart/2005/8/layout/orgChart1"/>
    <dgm:cxn modelId="{6D637DAF-E7D4-4E95-B8B3-F263E9B7FD8F}" type="presOf" srcId="{394B3C61-7AD9-48B5-AA45-4EDECFE53FB1}" destId="{861FC5F8-8D36-4DFE-97B1-9BE103310832}" srcOrd="0" destOrd="0" presId="urn:microsoft.com/office/officeart/2005/8/layout/orgChart1"/>
    <dgm:cxn modelId="{5D828CB1-7EF7-48A0-8F95-BE3B7E6C7184}" srcId="{64B6E92D-7914-4D38-B997-FF9AEA95CA3C}" destId="{913ABC1B-FF6F-4225-BE65-C7A5D65B46A8}" srcOrd="2" destOrd="0" parTransId="{394B3C61-7AD9-48B5-AA45-4EDECFE53FB1}" sibTransId="{08B4ED60-7919-4A02-8C0B-EBC23EFE2294}"/>
    <dgm:cxn modelId="{87DD8CB8-2593-4571-8632-00BD3DC7ACF2}" type="presOf" srcId="{61CFDD75-80EB-4E8F-8706-A5203EF86987}" destId="{4E4C8931-7A04-4547-A7EA-6C541F64BF17}" srcOrd="1" destOrd="0" presId="urn:microsoft.com/office/officeart/2005/8/layout/orgChart1"/>
    <dgm:cxn modelId="{EA9F51BA-65B4-41FB-A7F3-2127FF75CF24}" type="presOf" srcId="{91CA7392-B411-45D2-8FB5-9846178379DF}" destId="{EC7235F9-516F-48A0-AFE0-7B857F299AB4}" srcOrd="0" destOrd="0" presId="urn:microsoft.com/office/officeart/2005/8/layout/orgChart1"/>
    <dgm:cxn modelId="{299AFDC5-54FF-41C8-A461-69905969330D}" type="presOf" srcId="{913ABC1B-FF6F-4225-BE65-C7A5D65B46A8}" destId="{2ECC6E89-5E3D-496E-9416-A59A9ECA08B3}" srcOrd="0" destOrd="0" presId="urn:microsoft.com/office/officeart/2005/8/layout/orgChart1"/>
    <dgm:cxn modelId="{4B5267C6-1946-4AE5-8F71-40259A5D977C}" type="presOf" srcId="{A5E919A3-B6BA-41E3-9166-9DF4421BD4BB}" destId="{04DFF54C-2851-4CEA-A580-AD129EFBE770}" srcOrd="0" destOrd="0" presId="urn:microsoft.com/office/officeart/2005/8/layout/orgChart1"/>
    <dgm:cxn modelId="{6DE28CC8-F17A-4D16-85C5-87BA86677DF4}" srcId="{61CFDD75-80EB-4E8F-8706-A5203EF86987}" destId="{E6BBD937-3F2D-42AB-BC8D-6285C342CF25}" srcOrd="0" destOrd="0" parTransId="{816B7268-D1B0-44ED-A1C2-53C2AD57BF49}" sibTransId="{5F3C6ACF-ACD3-4B64-BDB4-6053D6EF8417}"/>
    <dgm:cxn modelId="{FCEA3FCA-C4FB-4BDA-B2C9-8D3676DDF1D6}" type="presOf" srcId="{7A934D0E-1F29-4192-8AF7-9206929E1C74}" destId="{9BA6CE8A-C258-47EA-945B-390A5DB86378}" srcOrd="0" destOrd="0" presId="urn:microsoft.com/office/officeart/2005/8/layout/orgChart1"/>
    <dgm:cxn modelId="{8D336EE1-2775-4D9A-B03B-05CF09C2D569}" srcId="{CB39A146-53FA-40F1-ADFE-5E15A05D6E34}" destId="{64B6E92D-7914-4D38-B997-FF9AEA95CA3C}" srcOrd="0" destOrd="0" parTransId="{3351BA1B-EA9E-43CC-A74F-1D1869498896}" sibTransId="{E74260B3-7603-4DE2-82D9-7130BC38FEDB}"/>
    <dgm:cxn modelId="{01AAC3F1-6B02-4C2D-9B8A-796CF9B5D528}" srcId="{A6F2723F-D707-4170-800E-C922F442595F}" destId="{E7B6DDF6-6C57-44C7-B9DE-ADC4779AD85D}" srcOrd="0" destOrd="0" parTransId="{6E185969-62DC-48BA-8A70-4315885DBA91}" sibTransId="{0BE34397-C45A-4BAC-9499-FE90EB804D15}"/>
    <dgm:cxn modelId="{B6072DF3-ED35-4AEA-AD08-CC08699156E4}" type="presOf" srcId="{64B6E92D-7914-4D38-B997-FF9AEA95CA3C}" destId="{C3B3F988-7859-427D-8030-C8D8D2E65F71}" srcOrd="1" destOrd="0" presId="urn:microsoft.com/office/officeart/2005/8/layout/orgChart1"/>
    <dgm:cxn modelId="{5A9396FA-D4DD-4B48-B490-8117BA3FF8A0}" type="presOf" srcId="{E7B6DDF6-6C57-44C7-B9DE-ADC4779AD85D}" destId="{CB2E10ED-74A8-46A3-AC0D-7854C3C98AA4}" srcOrd="0" destOrd="0" presId="urn:microsoft.com/office/officeart/2005/8/layout/orgChart1"/>
    <dgm:cxn modelId="{703777FB-9731-400E-A1D0-1BEB84C07425}" srcId="{913ABC1B-FF6F-4225-BE65-C7A5D65B46A8}" destId="{EC431BB0-F59C-4F38-B2BD-41D6EE423BDD}" srcOrd="0" destOrd="0" parTransId="{853452BB-8B2C-451B-877A-BEC35067313D}" sibTransId="{5E58B792-8546-4DDF-A7D9-F4778B60423F}"/>
    <dgm:cxn modelId="{9622EEFC-D331-48C8-A42E-3A04BA641BE8}" srcId="{F65ADEF1-FC35-4370-8F71-EA091097B798}" destId="{903E6224-021A-4173-9E1A-57A86ADC358D}" srcOrd="0" destOrd="0" parTransId="{A5E919A3-B6BA-41E3-9166-9DF4421BD4BB}" sibTransId="{811DD62E-0A5D-422E-954E-FBEDFE898DBF}"/>
    <dgm:cxn modelId="{42F63963-6BA3-496C-9006-5295F75E0CB2}" type="presParOf" srcId="{DD983FE6-9B0C-44F4-8AC5-C7B1175256C4}" destId="{DB32C0EC-E71A-4FD9-B43A-987194F0DF0C}" srcOrd="0" destOrd="0" presId="urn:microsoft.com/office/officeart/2005/8/layout/orgChart1"/>
    <dgm:cxn modelId="{DD1C215C-22C4-4DB8-B88A-32EE72502172}" type="presParOf" srcId="{DB32C0EC-E71A-4FD9-B43A-987194F0DF0C}" destId="{5EEC84AE-63F6-47A3-9581-A067F48EF1E4}" srcOrd="0" destOrd="0" presId="urn:microsoft.com/office/officeart/2005/8/layout/orgChart1"/>
    <dgm:cxn modelId="{B24AAE6B-11E9-4F88-A891-7CB8EE22146C}" type="presParOf" srcId="{5EEC84AE-63F6-47A3-9581-A067F48EF1E4}" destId="{1505DE8C-D92A-4BF4-8371-BA9F90DB4596}" srcOrd="0" destOrd="0" presId="urn:microsoft.com/office/officeart/2005/8/layout/orgChart1"/>
    <dgm:cxn modelId="{1FCD1221-5170-4AB8-831C-3002FDA239AE}" type="presParOf" srcId="{5EEC84AE-63F6-47A3-9581-A067F48EF1E4}" destId="{C3B3F988-7859-427D-8030-C8D8D2E65F71}" srcOrd="1" destOrd="0" presId="urn:microsoft.com/office/officeart/2005/8/layout/orgChart1"/>
    <dgm:cxn modelId="{3C877955-2CF1-4B7D-9166-4FF84CFF9178}" type="presParOf" srcId="{DB32C0EC-E71A-4FD9-B43A-987194F0DF0C}" destId="{07B86244-6EBE-47AE-89DF-E8CE47440A20}" srcOrd="1" destOrd="0" presId="urn:microsoft.com/office/officeart/2005/8/layout/orgChart1"/>
    <dgm:cxn modelId="{CF9BD74F-39DE-4F13-88ED-1700515864C9}" type="presParOf" srcId="{07B86244-6EBE-47AE-89DF-E8CE47440A20}" destId="{6AC73C44-CBED-4A8F-92AC-E714201BB31A}" srcOrd="0" destOrd="0" presId="urn:microsoft.com/office/officeart/2005/8/layout/orgChart1"/>
    <dgm:cxn modelId="{1A8425BB-1306-4560-8DD4-F30FC296F94F}" type="presParOf" srcId="{07B86244-6EBE-47AE-89DF-E8CE47440A20}" destId="{0A56C7EC-4080-4EB4-BAEF-71DAE89D314B}" srcOrd="1" destOrd="0" presId="urn:microsoft.com/office/officeart/2005/8/layout/orgChart1"/>
    <dgm:cxn modelId="{8FD920AC-AF75-49F4-AAF9-289EF983F277}" type="presParOf" srcId="{0A56C7EC-4080-4EB4-BAEF-71DAE89D314B}" destId="{91368D69-CB79-48B7-8863-96B39CB8983E}" srcOrd="0" destOrd="0" presId="urn:microsoft.com/office/officeart/2005/8/layout/orgChart1"/>
    <dgm:cxn modelId="{FBA5556C-B14B-4756-B744-F37BEBD85723}" type="presParOf" srcId="{91368D69-CB79-48B7-8863-96B39CB8983E}" destId="{6F6138CC-D773-45DE-91C6-8E0E8AD1E135}" srcOrd="0" destOrd="0" presId="urn:microsoft.com/office/officeart/2005/8/layout/orgChart1"/>
    <dgm:cxn modelId="{E79399DF-FD61-44D9-BA48-1741CB2F9653}" type="presParOf" srcId="{91368D69-CB79-48B7-8863-96B39CB8983E}" destId="{6789E1C3-CD3A-4E52-88B9-D4E21BA65F7C}" srcOrd="1" destOrd="0" presId="urn:microsoft.com/office/officeart/2005/8/layout/orgChart1"/>
    <dgm:cxn modelId="{69C03D85-C2E0-4B7F-845C-DEEA2E01FD18}" type="presParOf" srcId="{0A56C7EC-4080-4EB4-BAEF-71DAE89D314B}" destId="{3E19C635-0F85-4FAD-B7DE-E6FD780B93C5}" srcOrd="1" destOrd="0" presId="urn:microsoft.com/office/officeart/2005/8/layout/orgChart1"/>
    <dgm:cxn modelId="{8CA4EBA0-69D4-4F43-953B-93697DA10642}" type="presParOf" srcId="{0A56C7EC-4080-4EB4-BAEF-71DAE89D314B}" destId="{07DE6F49-991B-41C4-BC7E-E186BCDFD3ED}" srcOrd="2" destOrd="0" presId="urn:microsoft.com/office/officeart/2005/8/layout/orgChart1"/>
    <dgm:cxn modelId="{3B598129-EEDC-4396-A30C-18662D2D4312}" type="presParOf" srcId="{07B86244-6EBE-47AE-89DF-E8CE47440A20}" destId="{F2B8BD00-EA72-44F7-8532-5A17C0BF1DD9}" srcOrd="2" destOrd="0" presId="urn:microsoft.com/office/officeart/2005/8/layout/orgChart1"/>
    <dgm:cxn modelId="{803A58EB-BCC9-4177-BB2D-BBC21234850A}" type="presParOf" srcId="{07B86244-6EBE-47AE-89DF-E8CE47440A20}" destId="{B8EA2218-A4E9-446B-833B-9188D0EC90C8}" srcOrd="3" destOrd="0" presId="urn:microsoft.com/office/officeart/2005/8/layout/orgChart1"/>
    <dgm:cxn modelId="{DB65C739-5204-4E81-B649-C05BFC79A335}" type="presParOf" srcId="{B8EA2218-A4E9-446B-833B-9188D0EC90C8}" destId="{D9B5AD5B-0B1E-4D35-96B1-4C439E9F8D4E}" srcOrd="0" destOrd="0" presId="urn:microsoft.com/office/officeart/2005/8/layout/orgChart1"/>
    <dgm:cxn modelId="{BDB82719-3877-47B0-9E98-5A6840431C41}" type="presParOf" srcId="{D9B5AD5B-0B1E-4D35-96B1-4C439E9F8D4E}" destId="{A1422BED-C712-4276-934D-CB0F8F5DF1BA}" srcOrd="0" destOrd="0" presId="urn:microsoft.com/office/officeart/2005/8/layout/orgChart1"/>
    <dgm:cxn modelId="{F8DE4AD5-E803-42BE-80CE-789B06C27131}" type="presParOf" srcId="{D9B5AD5B-0B1E-4D35-96B1-4C439E9F8D4E}" destId="{74A0FB72-BA6B-4E46-9D3E-F9703C9ACFF9}" srcOrd="1" destOrd="0" presId="urn:microsoft.com/office/officeart/2005/8/layout/orgChart1"/>
    <dgm:cxn modelId="{8FD7F162-8B27-41DF-8F8F-7370912042AC}" type="presParOf" srcId="{B8EA2218-A4E9-446B-833B-9188D0EC90C8}" destId="{38C49FE3-3DA1-4B9A-8CDC-1007B352E5DD}" srcOrd="1" destOrd="0" presId="urn:microsoft.com/office/officeart/2005/8/layout/orgChart1"/>
    <dgm:cxn modelId="{2D07E555-DA22-441B-BA8F-42730F951FA0}" type="presParOf" srcId="{38C49FE3-3DA1-4B9A-8CDC-1007B352E5DD}" destId="{101B7EDE-D475-473D-B0FF-1B020248C47A}" srcOrd="0" destOrd="0" presId="urn:microsoft.com/office/officeart/2005/8/layout/orgChart1"/>
    <dgm:cxn modelId="{5CB6EAD2-A0C2-4915-9869-4046BD6C756A}" type="presParOf" srcId="{38C49FE3-3DA1-4B9A-8CDC-1007B352E5DD}" destId="{85487DCB-F553-4F90-B0C0-CCA98075C672}" srcOrd="1" destOrd="0" presId="urn:microsoft.com/office/officeart/2005/8/layout/orgChart1"/>
    <dgm:cxn modelId="{B6D1ED75-ADC5-415F-8FBC-09C8153BD751}" type="presParOf" srcId="{85487DCB-F553-4F90-B0C0-CCA98075C672}" destId="{551BD6A1-007B-4E18-A4AA-368C184888C6}" srcOrd="0" destOrd="0" presId="urn:microsoft.com/office/officeart/2005/8/layout/orgChart1"/>
    <dgm:cxn modelId="{486DAD3A-934D-46DA-B025-8D78A489E1EF}" type="presParOf" srcId="{551BD6A1-007B-4E18-A4AA-368C184888C6}" destId="{CB2E10ED-74A8-46A3-AC0D-7854C3C98AA4}" srcOrd="0" destOrd="0" presId="urn:microsoft.com/office/officeart/2005/8/layout/orgChart1"/>
    <dgm:cxn modelId="{5BA86CFD-7E3B-4488-8203-280B66657A7C}" type="presParOf" srcId="{551BD6A1-007B-4E18-A4AA-368C184888C6}" destId="{22D6D88C-CDA5-403B-9EDA-F55F2398112F}" srcOrd="1" destOrd="0" presId="urn:microsoft.com/office/officeart/2005/8/layout/orgChart1"/>
    <dgm:cxn modelId="{AECE9A14-5E49-4296-B5E7-F2EFBDCBD06C}" type="presParOf" srcId="{85487DCB-F553-4F90-B0C0-CCA98075C672}" destId="{BEC640AE-3742-4F7C-A355-61377DBD236B}" srcOrd="1" destOrd="0" presId="urn:microsoft.com/office/officeart/2005/8/layout/orgChart1"/>
    <dgm:cxn modelId="{E641A45A-DFCA-4A32-ACDD-B5985E28203E}" type="presParOf" srcId="{85487DCB-F553-4F90-B0C0-CCA98075C672}" destId="{445CE4D7-F695-4C63-9C3B-2BDB3C186B66}" srcOrd="2" destOrd="0" presId="urn:microsoft.com/office/officeart/2005/8/layout/orgChart1"/>
    <dgm:cxn modelId="{7B2DF474-C700-49F2-993C-4533D008376C}" type="presParOf" srcId="{B8EA2218-A4E9-446B-833B-9188D0EC90C8}" destId="{F2FCE5E6-7488-4B42-8A3D-6C23073F1387}" srcOrd="2" destOrd="0" presId="urn:microsoft.com/office/officeart/2005/8/layout/orgChart1"/>
    <dgm:cxn modelId="{C09CABD8-5518-4F5E-920F-B9E17C51D6EA}" type="presParOf" srcId="{07B86244-6EBE-47AE-89DF-E8CE47440A20}" destId="{861FC5F8-8D36-4DFE-97B1-9BE103310832}" srcOrd="4" destOrd="0" presId="urn:microsoft.com/office/officeart/2005/8/layout/orgChart1"/>
    <dgm:cxn modelId="{3A3A57BD-DFA0-417F-9E06-47F177DE99F2}" type="presParOf" srcId="{07B86244-6EBE-47AE-89DF-E8CE47440A20}" destId="{FC480265-AFD4-4AFF-AAFA-9A56AA870ABC}" srcOrd="5" destOrd="0" presId="urn:microsoft.com/office/officeart/2005/8/layout/orgChart1"/>
    <dgm:cxn modelId="{8E09C492-0F23-4054-B601-8D6647D5AF5A}" type="presParOf" srcId="{FC480265-AFD4-4AFF-AAFA-9A56AA870ABC}" destId="{96922B17-3372-4B9E-8789-3B9966FC0F3A}" srcOrd="0" destOrd="0" presId="urn:microsoft.com/office/officeart/2005/8/layout/orgChart1"/>
    <dgm:cxn modelId="{8D03E9A2-97B7-4FBC-A90E-5D6F23A67828}" type="presParOf" srcId="{96922B17-3372-4B9E-8789-3B9966FC0F3A}" destId="{2ECC6E89-5E3D-496E-9416-A59A9ECA08B3}" srcOrd="0" destOrd="0" presId="urn:microsoft.com/office/officeart/2005/8/layout/orgChart1"/>
    <dgm:cxn modelId="{F1C227DF-8041-4B4D-8B72-EF19F3F1E22B}" type="presParOf" srcId="{96922B17-3372-4B9E-8789-3B9966FC0F3A}" destId="{0CCB75C3-E189-40F3-8BD1-1C9C5EA8EDD2}" srcOrd="1" destOrd="0" presId="urn:microsoft.com/office/officeart/2005/8/layout/orgChart1"/>
    <dgm:cxn modelId="{831991D9-9B16-48B4-A72A-4FDC0863DEE8}" type="presParOf" srcId="{FC480265-AFD4-4AFF-AAFA-9A56AA870ABC}" destId="{9061EDCF-D0A2-464C-954B-08D03D8CBD4F}" srcOrd="1" destOrd="0" presId="urn:microsoft.com/office/officeart/2005/8/layout/orgChart1"/>
    <dgm:cxn modelId="{B28FF2E3-5179-4C46-967A-B3BE0C92DAC2}" type="presParOf" srcId="{9061EDCF-D0A2-464C-954B-08D03D8CBD4F}" destId="{FB73D3BF-797B-4F49-A0DF-E51FDC8551E9}" srcOrd="0" destOrd="0" presId="urn:microsoft.com/office/officeart/2005/8/layout/orgChart1"/>
    <dgm:cxn modelId="{8BE20DB6-0471-417D-A6D1-8223839FD52C}" type="presParOf" srcId="{9061EDCF-D0A2-464C-954B-08D03D8CBD4F}" destId="{D1FA3DE1-2835-4E65-976E-BED5D45FAFA0}" srcOrd="1" destOrd="0" presId="urn:microsoft.com/office/officeart/2005/8/layout/orgChart1"/>
    <dgm:cxn modelId="{FD481867-3D86-4180-A946-9081AE7DE8F4}" type="presParOf" srcId="{D1FA3DE1-2835-4E65-976E-BED5D45FAFA0}" destId="{17416549-1F7B-45A1-BEDB-EDC4890532EF}" srcOrd="0" destOrd="0" presId="urn:microsoft.com/office/officeart/2005/8/layout/orgChart1"/>
    <dgm:cxn modelId="{0AFB37F9-DEBE-4189-8457-B0E54BF286E5}" type="presParOf" srcId="{17416549-1F7B-45A1-BEDB-EDC4890532EF}" destId="{EE5E5EEA-C1C5-4366-9062-B83ACF6BD798}" srcOrd="0" destOrd="0" presId="urn:microsoft.com/office/officeart/2005/8/layout/orgChart1"/>
    <dgm:cxn modelId="{0D99CA75-3781-41B6-A3DE-80E145F18BBE}" type="presParOf" srcId="{17416549-1F7B-45A1-BEDB-EDC4890532EF}" destId="{AEEF2969-C3F4-4902-B683-BCBFBB8E8F63}" srcOrd="1" destOrd="0" presId="urn:microsoft.com/office/officeart/2005/8/layout/orgChart1"/>
    <dgm:cxn modelId="{3B4C2345-8434-480E-AEE1-9604CB081348}" type="presParOf" srcId="{D1FA3DE1-2835-4E65-976E-BED5D45FAFA0}" destId="{B7DD0ABC-363F-4F1A-9964-CCA5AB16C589}" srcOrd="1" destOrd="0" presId="urn:microsoft.com/office/officeart/2005/8/layout/orgChart1"/>
    <dgm:cxn modelId="{7525A6AA-D0A8-470F-930A-067B28F023E6}" type="presParOf" srcId="{D1FA3DE1-2835-4E65-976E-BED5D45FAFA0}" destId="{C6107CE1-58E1-4EDA-8FB0-A5484CE9BABE}" srcOrd="2" destOrd="0" presId="urn:microsoft.com/office/officeart/2005/8/layout/orgChart1"/>
    <dgm:cxn modelId="{272CF817-EDFD-4EF9-B900-73DF4CFFB88D}" type="presParOf" srcId="{FC480265-AFD4-4AFF-AAFA-9A56AA870ABC}" destId="{F297E44D-5073-48B2-836C-9D5F6BA63CD4}" srcOrd="2" destOrd="0" presId="urn:microsoft.com/office/officeart/2005/8/layout/orgChart1"/>
    <dgm:cxn modelId="{33B43A2E-9A08-4F19-8009-EA32DDB82702}" type="presParOf" srcId="{07B86244-6EBE-47AE-89DF-E8CE47440A20}" destId="{9BA6CE8A-C258-47EA-945B-390A5DB86378}" srcOrd="6" destOrd="0" presId="urn:microsoft.com/office/officeart/2005/8/layout/orgChart1"/>
    <dgm:cxn modelId="{D56885AA-2F6E-4EB6-910A-BFE53062283C}" type="presParOf" srcId="{07B86244-6EBE-47AE-89DF-E8CE47440A20}" destId="{D5CF1E45-0E90-4155-B10C-15C85FB5B551}" srcOrd="7" destOrd="0" presId="urn:microsoft.com/office/officeart/2005/8/layout/orgChart1"/>
    <dgm:cxn modelId="{6460BE53-84FB-469F-83D1-C4589EC160B3}" type="presParOf" srcId="{D5CF1E45-0E90-4155-B10C-15C85FB5B551}" destId="{A5516424-8CC3-4479-8D88-9A8792FD0C8A}" srcOrd="0" destOrd="0" presId="urn:microsoft.com/office/officeart/2005/8/layout/orgChart1"/>
    <dgm:cxn modelId="{5147919B-1160-4FA1-AC36-EB4A2FA20701}" type="presParOf" srcId="{A5516424-8CC3-4479-8D88-9A8792FD0C8A}" destId="{DCF23598-64FE-4A10-8B3A-1750079647CB}" srcOrd="0" destOrd="0" presId="urn:microsoft.com/office/officeart/2005/8/layout/orgChart1"/>
    <dgm:cxn modelId="{1869ACEF-F0C9-4E94-86DA-375DF7C6AE12}" type="presParOf" srcId="{A5516424-8CC3-4479-8D88-9A8792FD0C8A}" destId="{CC733652-D6C2-4329-B594-3A668BEE3EB4}" srcOrd="1" destOrd="0" presId="urn:microsoft.com/office/officeart/2005/8/layout/orgChart1"/>
    <dgm:cxn modelId="{DD7A18A8-1ADB-4711-B28B-3E04BD00455F}" type="presParOf" srcId="{D5CF1E45-0E90-4155-B10C-15C85FB5B551}" destId="{218770EE-29B9-4835-BF51-A0EB47DF025B}" srcOrd="1" destOrd="0" presId="urn:microsoft.com/office/officeart/2005/8/layout/orgChart1"/>
    <dgm:cxn modelId="{95FDB5E8-01DE-492B-B3E7-D95943A251FE}" type="presParOf" srcId="{218770EE-29B9-4835-BF51-A0EB47DF025B}" destId="{04DFF54C-2851-4CEA-A580-AD129EFBE770}" srcOrd="0" destOrd="0" presId="urn:microsoft.com/office/officeart/2005/8/layout/orgChart1"/>
    <dgm:cxn modelId="{6D089BDB-EDFB-47C5-B165-0B70A699A8FA}" type="presParOf" srcId="{218770EE-29B9-4835-BF51-A0EB47DF025B}" destId="{3F25810F-09C0-47A8-A796-857203EE0675}" srcOrd="1" destOrd="0" presId="urn:microsoft.com/office/officeart/2005/8/layout/orgChart1"/>
    <dgm:cxn modelId="{8BF707E7-969C-4091-9F73-250B17107CAD}" type="presParOf" srcId="{3F25810F-09C0-47A8-A796-857203EE0675}" destId="{A5345E60-9DAC-47C1-9A6B-6FDCD3F233BB}" srcOrd="0" destOrd="0" presId="urn:microsoft.com/office/officeart/2005/8/layout/orgChart1"/>
    <dgm:cxn modelId="{7FACDA69-80E5-4BA0-A355-1B16711E4E71}" type="presParOf" srcId="{A5345E60-9DAC-47C1-9A6B-6FDCD3F233BB}" destId="{182CC2E0-82B5-401C-97C7-22D6FF63F8A7}" srcOrd="0" destOrd="0" presId="urn:microsoft.com/office/officeart/2005/8/layout/orgChart1"/>
    <dgm:cxn modelId="{13778574-4F61-4EE6-8571-34C1EC0B5F50}" type="presParOf" srcId="{A5345E60-9DAC-47C1-9A6B-6FDCD3F233BB}" destId="{7D7FD2D0-7EA0-4A76-805E-917DD57F1469}" srcOrd="1" destOrd="0" presId="urn:microsoft.com/office/officeart/2005/8/layout/orgChart1"/>
    <dgm:cxn modelId="{81569332-5F3D-41FB-BCF5-AB5D766756E8}" type="presParOf" srcId="{3F25810F-09C0-47A8-A796-857203EE0675}" destId="{41ACAC89-086E-4349-9A84-4E4C14D8C9F5}" srcOrd="1" destOrd="0" presId="urn:microsoft.com/office/officeart/2005/8/layout/orgChart1"/>
    <dgm:cxn modelId="{0DD89EB3-341A-4830-974E-56EA93AAC61D}" type="presParOf" srcId="{3F25810F-09C0-47A8-A796-857203EE0675}" destId="{53FAFBAE-946E-4BB7-BAD8-76DA0E873578}" srcOrd="2" destOrd="0" presId="urn:microsoft.com/office/officeart/2005/8/layout/orgChart1"/>
    <dgm:cxn modelId="{A6AD3F76-125C-4449-9B55-8503759AB4C1}" type="presParOf" srcId="{D5CF1E45-0E90-4155-B10C-15C85FB5B551}" destId="{6F1E3662-2485-425E-BC50-BAEEC5AAB947}" srcOrd="2" destOrd="0" presId="urn:microsoft.com/office/officeart/2005/8/layout/orgChart1"/>
    <dgm:cxn modelId="{809B60E7-EC3D-4CA6-B775-3E782C04B1CE}" type="presParOf" srcId="{07B86244-6EBE-47AE-89DF-E8CE47440A20}" destId="{06C2C11B-4F03-4646-B6ED-BA3BDC078447}" srcOrd="8" destOrd="0" presId="urn:microsoft.com/office/officeart/2005/8/layout/orgChart1"/>
    <dgm:cxn modelId="{84B40E0B-FA05-4411-956E-1E2810FDAA84}" type="presParOf" srcId="{07B86244-6EBE-47AE-89DF-E8CE47440A20}" destId="{EDA3D215-568C-4A6B-9CE0-60A60E198A59}" srcOrd="9" destOrd="0" presId="urn:microsoft.com/office/officeart/2005/8/layout/orgChart1"/>
    <dgm:cxn modelId="{87AAC73B-137C-45C8-AF07-4942BAC1AE72}" type="presParOf" srcId="{EDA3D215-568C-4A6B-9CE0-60A60E198A59}" destId="{7E73E7E7-83FF-4E21-9E9A-82D3C96C20C2}" srcOrd="0" destOrd="0" presId="urn:microsoft.com/office/officeart/2005/8/layout/orgChart1"/>
    <dgm:cxn modelId="{9C7C85C9-30F1-42F2-B86E-163A7618E2FD}" type="presParOf" srcId="{7E73E7E7-83FF-4E21-9E9A-82D3C96C20C2}" destId="{9F617B1F-C9B5-4B66-ABA6-15E441D359BE}" srcOrd="0" destOrd="0" presId="urn:microsoft.com/office/officeart/2005/8/layout/orgChart1"/>
    <dgm:cxn modelId="{B4BE79FD-4E68-4B22-B9B5-F685D6E8F459}" type="presParOf" srcId="{7E73E7E7-83FF-4E21-9E9A-82D3C96C20C2}" destId="{4E4C8931-7A04-4547-A7EA-6C541F64BF17}" srcOrd="1" destOrd="0" presId="urn:microsoft.com/office/officeart/2005/8/layout/orgChart1"/>
    <dgm:cxn modelId="{2229F79F-95CA-41E7-8549-7BA1EEE6679F}" type="presParOf" srcId="{EDA3D215-568C-4A6B-9CE0-60A60E198A59}" destId="{EF7118F3-828C-430E-83D2-404AE51F6136}" srcOrd="1" destOrd="0" presId="urn:microsoft.com/office/officeart/2005/8/layout/orgChart1"/>
    <dgm:cxn modelId="{C77FCCB8-CF5A-4186-AFB9-ADA25559D167}" type="presParOf" srcId="{EF7118F3-828C-430E-83D2-404AE51F6136}" destId="{47CEB560-8118-4D11-AA8B-3834A2C47DF9}" srcOrd="0" destOrd="0" presId="urn:microsoft.com/office/officeart/2005/8/layout/orgChart1"/>
    <dgm:cxn modelId="{8E90B94E-402C-4D77-AC16-67B86FEFA93F}" type="presParOf" srcId="{EF7118F3-828C-430E-83D2-404AE51F6136}" destId="{C3EFD8F4-D6C6-4A72-86CE-CD8829CB86FA}" srcOrd="1" destOrd="0" presId="urn:microsoft.com/office/officeart/2005/8/layout/orgChart1"/>
    <dgm:cxn modelId="{D41D1A5B-DB09-42AD-B8DC-DFC99DCBDFC8}" type="presParOf" srcId="{C3EFD8F4-D6C6-4A72-86CE-CD8829CB86FA}" destId="{80946A6C-5FBC-4C09-BD0E-CC75A437C12D}" srcOrd="0" destOrd="0" presId="urn:microsoft.com/office/officeart/2005/8/layout/orgChart1"/>
    <dgm:cxn modelId="{C9ABEB85-F176-490F-B233-D8D9CB082348}" type="presParOf" srcId="{80946A6C-5FBC-4C09-BD0E-CC75A437C12D}" destId="{8FF52D02-9F83-4A4E-AE64-C8A0E71A1F53}" srcOrd="0" destOrd="0" presId="urn:microsoft.com/office/officeart/2005/8/layout/orgChart1"/>
    <dgm:cxn modelId="{762931D3-8E1C-49A3-829F-6545A2FE737F}" type="presParOf" srcId="{80946A6C-5FBC-4C09-BD0E-CC75A437C12D}" destId="{CDF56A08-2C37-47C9-A353-EE6445D6D4FD}" srcOrd="1" destOrd="0" presId="urn:microsoft.com/office/officeart/2005/8/layout/orgChart1"/>
    <dgm:cxn modelId="{8D8E2176-DE78-40A7-B6C8-26453183A25E}" type="presParOf" srcId="{C3EFD8F4-D6C6-4A72-86CE-CD8829CB86FA}" destId="{BBE5EA20-A969-4C58-888E-13C66DC068E6}" srcOrd="1" destOrd="0" presId="urn:microsoft.com/office/officeart/2005/8/layout/orgChart1"/>
    <dgm:cxn modelId="{211B2362-E42F-409E-9DCB-7C3BB05D826D}" type="presParOf" srcId="{C3EFD8F4-D6C6-4A72-86CE-CD8829CB86FA}" destId="{BEF9B724-F63F-4CAA-AF7F-D1C83299A904}" srcOrd="2" destOrd="0" presId="urn:microsoft.com/office/officeart/2005/8/layout/orgChart1"/>
    <dgm:cxn modelId="{94C3040F-6D10-44BB-A3D7-0C6142667150}" type="presParOf" srcId="{EDA3D215-568C-4A6B-9CE0-60A60E198A59}" destId="{9D57A854-11AE-4208-BE58-8B51F5673396}" srcOrd="2" destOrd="0" presId="urn:microsoft.com/office/officeart/2005/8/layout/orgChart1"/>
    <dgm:cxn modelId="{D7C5F0AD-12BE-447D-A4CF-EDB670E97618}" type="presParOf" srcId="{07B86244-6EBE-47AE-89DF-E8CE47440A20}" destId="{1D409641-323E-46E8-ADEC-469BA8EBB68F}" srcOrd="10" destOrd="0" presId="urn:microsoft.com/office/officeart/2005/8/layout/orgChart1"/>
    <dgm:cxn modelId="{67EF170E-B6EA-401F-8782-818351D03F67}" type="presParOf" srcId="{07B86244-6EBE-47AE-89DF-E8CE47440A20}" destId="{4CDA0A40-B4BF-4010-8370-E56ACE56E882}" srcOrd="11" destOrd="0" presId="urn:microsoft.com/office/officeart/2005/8/layout/orgChart1"/>
    <dgm:cxn modelId="{E92B7D1D-6749-424B-B26A-20C24599F761}" type="presParOf" srcId="{4CDA0A40-B4BF-4010-8370-E56ACE56E882}" destId="{1F3B83FE-5AE1-4A89-818F-FB27192B5191}" srcOrd="0" destOrd="0" presId="urn:microsoft.com/office/officeart/2005/8/layout/orgChart1"/>
    <dgm:cxn modelId="{D34AE33A-DA24-4A21-A8B0-C1534D88F459}" type="presParOf" srcId="{1F3B83FE-5AE1-4A89-818F-FB27192B5191}" destId="{EC7235F9-516F-48A0-AFE0-7B857F299AB4}" srcOrd="0" destOrd="0" presId="urn:microsoft.com/office/officeart/2005/8/layout/orgChart1"/>
    <dgm:cxn modelId="{D9772A56-1902-4854-BD5F-BBB5539A9F6A}" type="presParOf" srcId="{1F3B83FE-5AE1-4A89-818F-FB27192B5191}" destId="{E6734783-5C8A-476B-8923-71A9824A1200}" srcOrd="1" destOrd="0" presId="urn:microsoft.com/office/officeart/2005/8/layout/orgChart1"/>
    <dgm:cxn modelId="{25A6A1A4-0B29-4DC7-9C42-A5E27F1F26D2}" type="presParOf" srcId="{4CDA0A40-B4BF-4010-8370-E56ACE56E882}" destId="{F63EB9FF-C5AD-4B90-9FB7-1FEE98673766}" srcOrd="1" destOrd="0" presId="urn:microsoft.com/office/officeart/2005/8/layout/orgChart1"/>
    <dgm:cxn modelId="{CE904ACD-812C-4EFC-B077-2A47DB07DF45}" type="presParOf" srcId="{F63EB9FF-C5AD-4B90-9FB7-1FEE98673766}" destId="{A0EF8C96-4CB7-4DDD-B9FB-D41A16BC59EE}" srcOrd="0" destOrd="0" presId="urn:microsoft.com/office/officeart/2005/8/layout/orgChart1"/>
    <dgm:cxn modelId="{13A2D9B2-A7A7-47D9-94BB-0390D0F0E975}" type="presParOf" srcId="{F63EB9FF-C5AD-4B90-9FB7-1FEE98673766}" destId="{CB31D482-454A-4F4B-BAD6-26F867ABF50F}" srcOrd="1" destOrd="0" presId="urn:microsoft.com/office/officeart/2005/8/layout/orgChart1"/>
    <dgm:cxn modelId="{3E6703D1-2660-4D3F-9574-213C71A7DE5B}" type="presParOf" srcId="{CB31D482-454A-4F4B-BAD6-26F867ABF50F}" destId="{5F1AF47D-6276-495D-ABC2-7D56F71A5C83}" srcOrd="0" destOrd="0" presId="urn:microsoft.com/office/officeart/2005/8/layout/orgChart1"/>
    <dgm:cxn modelId="{283B0D02-D8BA-4948-B15D-473387EE4F6C}" type="presParOf" srcId="{5F1AF47D-6276-495D-ABC2-7D56F71A5C83}" destId="{E7AF9801-678E-422E-99D0-1DE436354B53}" srcOrd="0" destOrd="0" presId="urn:microsoft.com/office/officeart/2005/8/layout/orgChart1"/>
    <dgm:cxn modelId="{D6654E0F-CEB7-4FB1-995E-BF01BA5DBC2D}" type="presParOf" srcId="{5F1AF47D-6276-495D-ABC2-7D56F71A5C83}" destId="{9C28FAAB-7498-44E3-A761-0D990C9A4B65}" srcOrd="1" destOrd="0" presId="urn:microsoft.com/office/officeart/2005/8/layout/orgChart1"/>
    <dgm:cxn modelId="{D59B8A02-7E21-40A3-82B5-B3A80B2BA744}" type="presParOf" srcId="{CB31D482-454A-4F4B-BAD6-26F867ABF50F}" destId="{46F5A65A-42AF-4DCC-B894-1059C3C0D3E7}" srcOrd="1" destOrd="0" presId="urn:microsoft.com/office/officeart/2005/8/layout/orgChart1"/>
    <dgm:cxn modelId="{1FEC4FCF-B665-44EB-908C-82080F8C7764}" type="presParOf" srcId="{CB31D482-454A-4F4B-BAD6-26F867ABF50F}" destId="{F47053D2-9083-44FD-A414-A45E1DC64C0E}" srcOrd="2" destOrd="0" presId="urn:microsoft.com/office/officeart/2005/8/layout/orgChart1"/>
    <dgm:cxn modelId="{0A6C4249-6BD9-4A14-A348-A92223C5A989}" type="presParOf" srcId="{4CDA0A40-B4BF-4010-8370-E56ACE56E882}" destId="{711724C9-DBC0-4E65-9C55-BB837DC0D1C7}" srcOrd="2" destOrd="0" presId="urn:microsoft.com/office/officeart/2005/8/layout/orgChart1"/>
    <dgm:cxn modelId="{B1CC1C0B-7074-491E-8717-BBA6FE8B8FB8}" type="presParOf" srcId="{DB32C0EC-E71A-4FD9-B43A-987194F0DF0C}" destId="{1ECEE650-3B43-4A20-AD18-D3EFA82BE25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F8C96-4CB7-4DDD-B9FB-D41A16BC59EE}">
      <dsp:nvSpPr>
        <dsp:cNvPr id="0" name=""/>
        <dsp:cNvSpPr/>
      </dsp:nvSpPr>
      <dsp:spPr>
        <a:xfrm>
          <a:off x="8637819" y="2924861"/>
          <a:ext cx="210573" cy="645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5758"/>
              </a:lnTo>
              <a:lnTo>
                <a:pt x="210573" y="6457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09641-323E-46E8-ADEC-469BA8EBB68F}">
      <dsp:nvSpPr>
        <dsp:cNvPr id="0" name=""/>
        <dsp:cNvSpPr/>
      </dsp:nvSpPr>
      <dsp:spPr>
        <a:xfrm>
          <a:off x="4952782" y="1928146"/>
          <a:ext cx="4246566" cy="294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401"/>
              </a:lnTo>
              <a:lnTo>
                <a:pt x="4246566" y="147401"/>
              </a:lnTo>
              <a:lnTo>
                <a:pt x="4246566" y="294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EB560-8118-4D11-AA8B-3834A2C47DF9}">
      <dsp:nvSpPr>
        <dsp:cNvPr id="0" name=""/>
        <dsp:cNvSpPr/>
      </dsp:nvSpPr>
      <dsp:spPr>
        <a:xfrm>
          <a:off x="6939192" y="2924861"/>
          <a:ext cx="210573" cy="645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5758"/>
              </a:lnTo>
              <a:lnTo>
                <a:pt x="210573" y="6457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2C11B-4F03-4646-B6ED-BA3BDC078447}">
      <dsp:nvSpPr>
        <dsp:cNvPr id="0" name=""/>
        <dsp:cNvSpPr/>
      </dsp:nvSpPr>
      <dsp:spPr>
        <a:xfrm>
          <a:off x="4952782" y="1928146"/>
          <a:ext cx="2547939" cy="294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401"/>
              </a:lnTo>
              <a:lnTo>
                <a:pt x="2547939" y="147401"/>
              </a:lnTo>
              <a:lnTo>
                <a:pt x="2547939" y="294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FF54C-2851-4CEA-A580-AD129EFBE770}">
      <dsp:nvSpPr>
        <dsp:cNvPr id="0" name=""/>
        <dsp:cNvSpPr/>
      </dsp:nvSpPr>
      <dsp:spPr>
        <a:xfrm>
          <a:off x="5240565" y="2924861"/>
          <a:ext cx="210573" cy="645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5758"/>
              </a:lnTo>
              <a:lnTo>
                <a:pt x="210573" y="6457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6CE8A-C258-47EA-945B-390A5DB86378}">
      <dsp:nvSpPr>
        <dsp:cNvPr id="0" name=""/>
        <dsp:cNvSpPr/>
      </dsp:nvSpPr>
      <dsp:spPr>
        <a:xfrm>
          <a:off x="4952782" y="1928146"/>
          <a:ext cx="849313" cy="294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401"/>
              </a:lnTo>
              <a:lnTo>
                <a:pt x="849313" y="147401"/>
              </a:lnTo>
              <a:lnTo>
                <a:pt x="849313" y="294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3D3BF-797B-4F49-A0DF-E51FDC8551E9}">
      <dsp:nvSpPr>
        <dsp:cNvPr id="0" name=""/>
        <dsp:cNvSpPr/>
      </dsp:nvSpPr>
      <dsp:spPr>
        <a:xfrm>
          <a:off x="3541939" y="2924861"/>
          <a:ext cx="210573" cy="645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5758"/>
              </a:lnTo>
              <a:lnTo>
                <a:pt x="210573" y="6457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FC5F8-8D36-4DFE-97B1-9BE103310832}">
      <dsp:nvSpPr>
        <dsp:cNvPr id="0" name=""/>
        <dsp:cNvSpPr/>
      </dsp:nvSpPr>
      <dsp:spPr>
        <a:xfrm>
          <a:off x="4103468" y="1928146"/>
          <a:ext cx="849313" cy="294802"/>
        </a:xfrm>
        <a:custGeom>
          <a:avLst/>
          <a:gdLst/>
          <a:ahLst/>
          <a:cxnLst/>
          <a:rect l="0" t="0" r="0" b="0"/>
          <a:pathLst>
            <a:path>
              <a:moveTo>
                <a:pt x="849313" y="0"/>
              </a:moveTo>
              <a:lnTo>
                <a:pt x="849313" y="147401"/>
              </a:lnTo>
              <a:lnTo>
                <a:pt x="0" y="147401"/>
              </a:lnTo>
              <a:lnTo>
                <a:pt x="0" y="294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B7EDE-D475-473D-B0FF-1B020248C47A}">
      <dsp:nvSpPr>
        <dsp:cNvPr id="0" name=""/>
        <dsp:cNvSpPr/>
      </dsp:nvSpPr>
      <dsp:spPr>
        <a:xfrm>
          <a:off x="1843312" y="2924861"/>
          <a:ext cx="210573" cy="645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5758"/>
              </a:lnTo>
              <a:lnTo>
                <a:pt x="210573" y="6457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8BD00-EA72-44F7-8532-5A17C0BF1DD9}">
      <dsp:nvSpPr>
        <dsp:cNvPr id="0" name=""/>
        <dsp:cNvSpPr/>
      </dsp:nvSpPr>
      <dsp:spPr>
        <a:xfrm>
          <a:off x="2404842" y="1928146"/>
          <a:ext cx="2547939" cy="294802"/>
        </a:xfrm>
        <a:custGeom>
          <a:avLst/>
          <a:gdLst/>
          <a:ahLst/>
          <a:cxnLst/>
          <a:rect l="0" t="0" r="0" b="0"/>
          <a:pathLst>
            <a:path>
              <a:moveTo>
                <a:pt x="2547939" y="0"/>
              </a:moveTo>
              <a:lnTo>
                <a:pt x="2547939" y="147401"/>
              </a:lnTo>
              <a:lnTo>
                <a:pt x="0" y="147401"/>
              </a:lnTo>
              <a:lnTo>
                <a:pt x="0" y="294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73C44-CBED-4A8F-92AC-E714201BB31A}">
      <dsp:nvSpPr>
        <dsp:cNvPr id="0" name=""/>
        <dsp:cNvSpPr/>
      </dsp:nvSpPr>
      <dsp:spPr>
        <a:xfrm>
          <a:off x="706215" y="1928146"/>
          <a:ext cx="4246566" cy="294802"/>
        </a:xfrm>
        <a:custGeom>
          <a:avLst/>
          <a:gdLst/>
          <a:ahLst/>
          <a:cxnLst/>
          <a:rect l="0" t="0" r="0" b="0"/>
          <a:pathLst>
            <a:path>
              <a:moveTo>
                <a:pt x="4246566" y="0"/>
              </a:moveTo>
              <a:lnTo>
                <a:pt x="4246566" y="147401"/>
              </a:lnTo>
              <a:lnTo>
                <a:pt x="0" y="147401"/>
              </a:lnTo>
              <a:lnTo>
                <a:pt x="0" y="294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5DE8C-D92A-4BF4-8371-BA9F90DB4596}">
      <dsp:nvSpPr>
        <dsp:cNvPr id="0" name=""/>
        <dsp:cNvSpPr/>
      </dsp:nvSpPr>
      <dsp:spPr>
        <a:xfrm>
          <a:off x="4250870" y="1226234"/>
          <a:ext cx="1403823" cy="70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Projeto</a:t>
          </a:r>
        </a:p>
      </dsp:txBody>
      <dsp:txXfrm>
        <a:off x="4250870" y="1226234"/>
        <a:ext cx="1403823" cy="701911"/>
      </dsp:txXfrm>
    </dsp:sp>
    <dsp:sp modelId="{6F6138CC-D773-45DE-91C6-8E0E8AD1E135}">
      <dsp:nvSpPr>
        <dsp:cNvPr id="0" name=""/>
        <dsp:cNvSpPr/>
      </dsp:nvSpPr>
      <dsp:spPr>
        <a:xfrm>
          <a:off x="4303" y="2222949"/>
          <a:ext cx="1403823" cy="70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 err="1"/>
            <a:t>Gitignore</a:t>
          </a:r>
          <a:endParaRPr lang="pt-PT" sz="1800" kern="1200" dirty="0"/>
        </a:p>
      </dsp:txBody>
      <dsp:txXfrm>
        <a:off x="4303" y="2222949"/>
        <a:ext cx="1403823" cy="701911"/>
      </dsp:txXfrm>
    </dsp:sp>
    <dsp:sp modelId="{A1422BED-C712-4276-934D-CB0F8F5DF1BA}">
      <dsp:nvSpPr>
        <dsp:cNvPr id="0" name=""/>
        <dsp:cNvSpPr/>
      </dsp:nvSpPr>
      <dsp:spPr>
        <a:xfrm>
          <a:off x="1702930" y="2222949"/>
          <a:ext cx="1403823" cy="70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Base de Dados</a:t>
          </a:r>
        </a:p>
      </dsp:txBody>
      <dsp:txXfrm>
        <a:off x="1702930" y="2222949"/>
        <a:ext cx="1403823" cy="701911"/>
      </dsp:txXfrm>
    </dsp:sp>
    <dsp:sp modelId="{CB2E10ED-74A8-46A3-AC0D-7854C3C98AA4}">
      <dsp:nvSpPr>
        <dsp:cNvPr id="0" name=""/>
        <dsp:cNvSpPr/>
      </dsp:nvSpPr>
      <dsp:spPr>
        <a:xfrm>
          <a:off x="2053886" y="3219664"/>
          <a:ext cx="1403823" cy="70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 err="1"/>
            <a:t>Json</a:t>
          </a:r>
          <a:r>
            <a:rPr lang="pt-PT" sz="1800" kern="1200" dirty="0"/>
            <a:t> Base de dados</a:t>
          </a:r>
        </a:p>
      </dsp:txBody>
      <dsp:txXfrm>
        <a:off x="2053886" y="3219664"/>
        <a:ext cx="1403823" cy="701911"/>
      </dsp:txXfrm>
    </dsp:sp>
    <dsp:sp modelId="{2ECC6E89-5E3D-496E-9416-A59A9ECA08B3}">
      <dsp:nvSpPr>
        <dsp:cNvPr id="0" name=""/>
        <dsp:cNvSpPr/>
      </dsp:nvSpPr>
      <dsp:spPr>
        <a:xfrm>
          <a:off x="3401556" y="2222949"/>
          <a:ext cx="1403823" cy="70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Base de dados manager</a:t>
          </a:r>
        </a:p>
      </dsp:txBody>
      <dsp:txXfrm>
        <a:off x="3401556" y="2222949"/>
        <a:ext cx="1403823" cy="701911"/>
      </dsp:txXfrm>
    </dsp:sp>
    <dsp:sp modelId="{EE5E5EEA-C1C5-4366-9062-B83ACF6BD798}">
      <dsp:nvSpPr>
        <dsp:cNvPr id="0" name=""/>
        <dsp:cNvSpPr/>
      </dsp:nvSpPr>
      <dsp:spPr>
        <a:xfrm>
          <a:off x="3752512" y="3219664"/>
          <a:ext cx="1403823" cy="70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Python script</a:t>
          </a:r>
          <a:endParaRPr lang="pt-PT" sz="1800" kern="1200" dirty="0"/>
        </a:p>
      </dsp:txBody>
      <dsp:txXfrm>
        <a:off x="3752512" y="3219664"/>
        <a:ext cx="1403823" cy="701911"/>
      </dsp:txXfrm>
    </dsp:sp>
    <dsp:sp modelId="{DCF23598-64FE-4A10-8B3A-1750079647CB}">
      <dsp:nvSpPr>
        <dsp:cNvPr id="0" name=""/>
        <dsp:cNvSpPr/>
      </dsp:nvSpPr>
      <dsp:spPr>
        <a:xfrm>
          <a:off x="5100183" y="2222949"/>
          <a:ext cx="1403823" cy="70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Orçamentos</a:t>
          </a:r>
        </a:p>
      </dsp:txBody>
      <dsp:txXfrm>
        <a:off x="5100183" y="2222949"/>
        <a:ext cx="1403823" cy="701911"/>
      </dsp:txXfrm>
    </dsp:sp>
    <dsp:sp modelId="{182CC2E0-82B5-401C-97C7-22D6FF63F8A7}">
      <dsp:nvSpPr>
        <dsp:cNvPr id="0" name=""/>
        <dsp:cNvSpPr/>
      </dsp:nvSpPr>
      <dsp:spPr>
        <a:xfrm>
          <a:off x="5451139" y="3219664"/>
          <a:ext cx="1403823" cy="70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Orçamentos realizados</a:t>
          </a:r>
        </a:p>
      </dsp:txBody>
      <dsp:txXfrm>
        <a:off x="5451139" y="3219664"/>
        <a:ext cx="1403823" cy="701911"/>
      </dsp:txXfrm>
    </dsp:sp>
    <dsp:sp modelId="{9F617B1F-C9B5-4B66-ABA6-15E441D359BE}">
      <dsp:nvSpPr>
        <dsp:cNvPr id="0" name=""/>
        <dsp:cNvSpPr/>
      </dsp:nvSpPr>
      <dsp:spPr>
        <a:xfrm>
          <a:off x="6798810" y="2222949"/>
          <a:ext cx="1403823" cy="70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Orçamentos manager</a:t>
          </a:r>
        </a:p>
      </dsp:txBody>
      <dsp:txXfrm>
        <a:off x="6798810" y="2222949"/>
        <a:ext cx="1403823" cy="701911"/>
      </dsp:txXfrm>
    </dsp:sp>
    <dsp:sp modelId="{8FF52D02-9F83-4A4E-AE64-C8A0E71A1F53}">
      <dsp:nvSpPr>
        <dsp:cNvPr id="0" name=""/>
        <dsp:cNvSpPr/>
      </dsp:nvSpPr>
      <dsp:spPr>
        <a:xfrm>
          <a:off x="7149766" y="3219664"/>
          <a:ext cx="1403823" cy="70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 err="1"/>
            <a:t>Python</a:t>
          </a:r>
          <a:r>
            <a:rPr lang="pt-PT" sz="1800" kern="1200" dirty="0"/>
            <a:t> script</a:t>
          </a:r>
        </a:p>
      </dsp:txBody>
      <dsp:txXfrm>
        <a:off x="7149766" y="3219664"/>
        <a:ext cx="1403823" cy="701911"/>
      </dsp:txXfrm>
    </dsp:sp>
    <dsp:sp modelId="{EC7235F9-516F-48A0-AFE0-7B857F299AB4}">
      <dsp:nvSpPr>
        <dsp:cNvPr id="0" name=""/>
        <dsp:cNvSpPr/>
      </dsp:nvSpPr>
      <dsp:spPr>
        <a:xfrm>
          <a:off x="8497436" y="2222949"/>
          <a:ext cx="1403823" cy="70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Menu manager</a:t>
          </a:r>
        </a:p>
      </dsp:txBody>
      <dsp:txXfrm>
        <a:off x="8497436" y="2222949"/>
        <a:ext cx="1403823" cy="701911"/>
      </dsp:txXfrm>
    </dsp:sp>
    <dsp:sp modelId="{E7AF9801-678E-422E-99D0-1DE436354B53}">
      <dsp:nvSpPr>
        <dsp:cNvPr id="0" name=""/>
        <dsp:cNvSpPr/>
      </dsp:nvSpPr>
      <dsp:spPr>
        <a:xfrm>
          <a:off x="8848392" y="3219664"/>
          <a:ext cx="1403823" cy="70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 err="1"/>
            <a:t>Python</a:t>
          </a:r>
          <a:r>
            <a:rPr lang="pt-PT" sz="1800" kern="1200" dirty="0"/>
            <a:t> script</a:t>
          </a:r>
        </a:p>
      </dsp:txBody>
      <dsp:txXfrm>
        <a:off x="8848392" y="3219664"/>
        <a:ext cx="1403823" cy="701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F5CCA-859D-0E6A-99AE-7177363AF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803FD-FB7F-257E-15C3-43131A33B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F51D3B-EA56-533E-ED41-D8F91CA6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BFB298-4AEB-78C7-7B90-7FA208AC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BC89EB7-B19D-31E7-8377-558C2CC1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716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809BA-2C5C-5BE1-C51A-51E5E233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19CBB2E-6081-3542-08B5-4879A149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9830C8D-0213-6D79-2A58-55B8EA31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3490B33-4387-96FD-DAA8-0E1F9811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C1F7770-4D46-CCB0-6F42-9017ED0E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562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239439-1468-BD14-463B-DDA52044D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7D67A3C-4039-FF10-EB07-B03F2AFCA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955892-8C43-77BC-7DFA-B936A878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59FEA87-AB82-B2AF-98CF-29B64751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6217F7B-644C-E82E-2B81-F14F72A3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428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67394-770A-8040-1E85-981213E2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D872B0-B4A8-E08E-5157-38F6FF68B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03601C-6692-2F92-D7BA-F5AC92A9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8416381-8EE6-BF9B-FB0B-53EAF9C8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2C3ABA7-2D7C-58FE-6478-004E86AF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946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99396-1002-5D82-B9B7-5DE4D189C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78A9C9D-3EBC-01DA-8706-7D77C9305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8A9F69-9F02-2ECE-A305-2002685E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8118362-CBEC-2F2C-9225-07295657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F82760-7863-85AD-656E-FBEA8D07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113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65749-F0FA-B9DB-C1A6-2241220D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ED6B03-C47B-6F45-2876-A17DA32F0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C818DE7-FCF1-8A7C-A357-FBC703DDA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07CC90C-562B-9ABE-9B96-DC8E90C8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02F700D-C9F4-3901-6005-314678B4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52E8D1C-7AC5-D1BD-B853-BF64FAA8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387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55321-9D35-E99B-9A2B-DEF0C123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79E72EE-922C-3E0A-B3CB-28628CF6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A2CDCF1-60B1-64F7-2FF8-514BF896A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1298767-3E70-D338-CCD3-E67EB6125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BB1A794-5680-BD50-166C-94ADE4F53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32AEE5-4A3E-45A4-CE1E-17FF0196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1D9AE6F-053D-39A3-5113-076811D6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BC0BD2D-8FCC-F7C8-F54E-C957891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104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CE53F-23F2-827E-23E3-A48DA076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A24E045-898A-5A52-4F13-42D9D7FC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7F269FA-B57C-09C8-1D2E-B2F6BD61B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EDE2ABA-11CA-3E85-753C-E54D3B4D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122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F823E11-E167-6647-EFA0-87C96D27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4E460B5-3794-4BFB-F883-C3890BAA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645E2AF-B4F7-FFE2-A344-ABD2EB5C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349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839B2-388F-4179-3AFB-2167D39D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436207-D5A8-E494-AFAB-54E54A9E2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3CF4460-D46B-D1F0-47DD-332181A45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69A9120-1808-07F4-5E82-ADFCEF02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DDB8BB7-69C0-EE07-F01C-98B1BE65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AECE73C-A0CE-0D3F-4DEB-69269534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481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AB8AB-E4A1-C250-FFDE-E17F4FB3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441783A-CCD2-B1A8-4663-E74AEC618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7E2D237-09E8-854D-A16C-4360A98A8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5920FF0-72BE-25B8-4BFC-7CE59067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635D34E-C277-5734-DB62-6B32DD36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1D2A5A9-219E-81B0-B8C6-3AC1CCA5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845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3EE8AF3-2434-7039-FE7E-F1EE30EB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01260E-D914-BB2F-3146-7707DF86A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8F49809-51B6-859B-43AD-8808CE98F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6F5F6CA-0FC6-6FBB-8AC9-D23E7BD0E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85913DE-7DD0-22BC-0E5A-6F0305F87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800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0D1B9-84F0-3E20-3DB1-ED582F2DF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Orçamentação Automática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9BC8BD-871F-A6B7-109F-6B661278D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PT" dirty="0"/>
              <a:t>Projeto desenvolvido para a disciplina Fundamentos de programação</a:t>
            </a:r>
          </a:p>
          <a:p>
            <a:endParaRPr lang="pt-PT" dirty="0"/>
          </a:p>
          <a:p>
            <a:r>
              <a:rPr lang="pt-PT" dirty="0"/>
              <a:t>Desenvolvido por:</a:t>
            </a:r>
          </a:p>
          <a:p>
            <a:r>
              <a:rPr lang="pt-PT" dirty="0"/>
              <a:t>Jorge Pinto - 26171</a:t>
            </a:r>
          </a:p>
          <a:p>
            <a:r>
              <a:rPr lang="pt-PT" dirty="0"/>
              <a:t>Hugo Cruz</a:t>
            </a:r>
          </a:p>
          <a:p>
            <a:r>
              <a:rPr lang="pt-PT" dirty="0"/>
              <a:t>Francisco Figueiredo</a:t>
            </a:r>
          </a:p>
        </p:txBody>
      </p:sp>
    </p:spTree>
    <p:extLst>
      <p:ext uri="{BB962C8B-B14F-4D97-AF65-F5344CB8AC3E}">
        <p14:creationId xmlns:p14="http://schemas.microsoft.com/office/powerpoint/2010/main" val="274296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FCDF8-DACF-A223-A8D3-F1C80423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Módulo </a:t>
            </a:r>
            <a:r>
              <a:rPr lang="pt-PT" dirty="0" err="1"/>
              <a:t>json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C9493C-9918-43B2-D637-B7686BEFB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módulo </a:t>
            </a:r>
            <a:r>
              <a:rPr lang="pt-PT" dirty="0" err="1"/>
              <a:t>json</a:t>
            </a:r>
            <a:r>
              <a:rPr lang="pt-PT" dirty="0"/>
              <a:t> é o coração do nosso script pois o mesmo é responsável pela manipulação e armazenamento dos nossos dados, ou seja, com o módulo </a:t>
            </a:r>
            <a:r>
              <a:rPr lang="pt-PT" dirty="0" err="1"/>
              <a:t>json</a:t>
            </a:r>
            <a:r>
              <a:rPr lang="pt-PT" dirty="0"/>
              <a:t> é possível importar um ficheiro externo e colocar o seu conteúdo no nosso script e vice versa. Podendo assim importar a nossa base de artigos e criar novos orçamentos em ficheiros independentes.</a:t>
            </a:r>
          </a:p>
        </p:txBody>
      </p:sp>
    </p:spTree>
    <p:extLst>
      <p:ext uri="{BB962C8B-B14F-4D97-AF65-F5344CB8AC3E}">
        <p14:creationId xmlns:p14="http://schemas.microsoft.com/office/powerpoint/2010/main" val="373660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20A17-A20D-0621-DAFB-431FEF88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Distribuição das tarefas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0E1FB4-BAF7-A293-9879-CB290914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3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DF351-80A7-B0FF-9BBA-45BBCEA5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Organização do projeto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8F01E72C-3E0A-3545-0750-54F7BDB2E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085151"/>
              </p:ext>
            </p:extLst>
          </p:nvPr>
        </p:nvGraphicFramePr>
        <p:xfrm>
          <a:off x="967740" y="507401"/>
          <a:ext cx="10256520" cy="5147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3029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C50A7-A08D-0369-C698-D8899BBE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Apresentação do código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86079E-A877-DC1C-C74E-4B660B9E3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0979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674BB-822D-A2A5-BB9E-98E3ABBD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	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C9061D-BB07-21EF-5F18-A399C4E1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Apresentar que é apenas uma prova de conceito (o porquê)</a:t>
            </a:r>
          </a:p>
          <a:p>
            <a:pPr>
              <a:buFontTx/>
              <a:buChar char="-"/>
            </a:pPr>
            <a:r>
              <a:rPr lang="pt-PT" dirty="0"/>
              <a:t>O projeto não tem interface gráfica ou seja fica sempre dependente de um terminal e dos seus conhecimentos necessários para o seu uso</a:t>
            </a:r>
          </a:p>
          <a:p>
            <a:pPr>
              <a:buFontTx/>
              <a:buChar char="-"/>
            </a:pPr>
            <a:r>
              <a:rPr lang="pt-PT" dirty="0"/>
              <a:t> </a:t>
            </a:r>
          </a:p>
          <a:p>
            <a:r>
              <a:rPr lang="pt-PT" dirty="0"/>
              <a:t>Apresentar as limitações:</a:t>
            </a:r>
          </a:p>
          <a:p>
            <a:pPr>
              <a:buFontTx/>
              <a:buChar char="-"/>
            </a:pPr>
            <a:r>
              <a:rPr lang="pt-PT" dirty="0"/>
              <a:t>Base de dados é lenta, porque abrir e fechar ficheiros é das operações mais lenta</a:t>
            </a:r>
          </a:p>
          <a:p>
            <a:pPr>
              <a:buFontTx/>
              <a:buChar char="-"/>
            </a:pPr>
            <a:r>
              <a:rPr lang="pt-PT" dirty="0"/>
              <a:t>Que apesar de estarmos a usar maioritariamente dicionários não é a forma mais rápidas para fazer pesquisas numa base de dados, (as melhores penso que são as </a:t>
            </a:r>
            <a:r>
              <a:rPr lang="pt-PT" dirty="0" err="1"/>
              <a:t>hash</a:t>
            </a:r>
            <a:r>
              <a:rPr lang="pt-PT" dirty="0"/>
              <a:t> </a:t>
            </a:r>
            <a:r>
              <a:rPr lang="pt-PT" dirty="0" err="1"/>
              <a:t>tabels</a:t>
            </a:r>
            <a:r>
              <a:rPr lang="pt-PT" dirty="0"/>
              <a:t> e as base de dados SQL.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36427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C7223-1A14-3D2E-EEF9-1D89AA24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Bibliografia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A45B14-038C-011B-1036-E3EED4CA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Meu livro de </a:t>
            </a:r>
            <a:r>
              <a:rPr lang="pt-PT" dirty="0" err="1"/>
              <a:t>python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8306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668FC-1A51-E437-16B4-FA21DA98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7BD449-2834-FB1E-4005-27D38E05F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1819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B9CD2-3F51-705B-EBE3-FA5909EB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Planeamento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79FA26-3A0F-DB7E-B763-8A50327CE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Máquina de estados ?????</a:t>
            </a:r>
          </a:p>
          <a:p>
            <a:r>
              <a:rPr lang="pt-PT" dirty="0"/>
              <a:t>Apuramento de informação</a:t>
            </a:r>
          </a:p>
          <a:p>
            <a:r>
              <a:rPr lang="pt-PT" dirty="0"/>
              <a:t>Arquitetura foto</a:t>
            </a:r>
          </a:p>
          <a:p>
            <a:r>
              <a:rPr lang="pt-PT" dirty="0"/>
              <a:t>Pesquisa de informação sobre </a:t>
            </a:r>
            <a:r>
              <a:rPr lang="pt-PT" dirty="0" err="1"/>
              <a:t>Python</a:t>
            </a:r>
            <a:r>
              <a:rPr lang="pt-PT" dirty="0"/>
              <a:t>, dos nossos módulos</a:t>
            </a:r>
          </a:p>
          <a:p>
            <a:r>
              <a:rPr lang="pt-PT" dirty="0"/>
              <a:t>Distribuição de tarefas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214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A8D02-7D98-731F-FEB9-CD166A49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Máquina de estados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B29137-3B1E-D317-2222-B132A1C85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470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7E883-AD7F-B866-957D-34EAF712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Apuramento de informação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EFD8C2-2FE0-66B8-E842-B93277579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141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A52E8-BC84-BD0D-12D6-383FC93E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5B35F5-75F9-5936-F62B-00475C557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754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39555-D1F7-E2EF-76F4-9142E8C7B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Pesquisa necessária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CAA2BD-9845-5A48-A9E8-34697BB69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Módulos:</a:t>
            </a:r>
          </a:p>
          <a:p>
            <a:pPr lvl="1"/>
            <a:r>
              <a:rPr lang="pt-PT" dirty="0"/>
              <a:t>os</a:t>
            </a:r>
          </a:p>
          <a:p>
            <a:pPr lvl="1"/>
            <a:r>
              <a:rPr lang="pt-PT" dirty="0" err="1"/>
              <a:t>enum</a:t>
            </a:r>
            <a:endParaRPr lang="pt-PT" dirty="0"/>
          </a:p>
          <a:p>
            <a:pPr lvl="1"/>
            <a:r>
              <a:rPr lang="pt-PT" dirty="0" err="1"/>
              <a:t>json</a:t>
            </a:r>
            <a:endParaRPr lang="pt-PT" dirty="0"/>
          </a:p>
          <a:p>
            <a:r>
              <a:rPr lang="pt-PT" dirty="0" err="1"/>
              <a:t>class</a:t>
            </a:r>
            <a:endParaRPr lang="pt-PT" dirty="0"/>
          </a:p>
          <a:p>
            <a:r>
              <a:rPr lang="pt-PT" dirty="0" err="1"/>
              <a:t>def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1174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6E7A7-8A70-BCD2-6A41-A596998E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Módulo 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4DB845-1DFF-180B-2E6D-C581E5C49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biblioteca (os) é um módulo que nos permite utilizar diversas funções já disponíveis no nosso sistema operativo, neste caso para o nosso script a mesma foi utilizada para:</a:t>
            </a:r>
          </a:p>
          <a:p>
            <a:pPr lvl="1"/>
            <a:r>
              <a:rPr lang="pt-PT" dirty="0"/>
              <a:t>Ler/editar orçamentos já criados e guardados na nossa pasta </a:t>
            </a:r>
          </a:p>
          <a:p>
            <a:pPr lvl="1"/>
            <a:r>
              <a:rPr lang="pt-PT" dirty="0"/>
              <a:t>Eliminar também caso seja necessário</a:t>
            </a:r>
          </a:p>
        </p:txBody>
      </p:sp>
    </p:spTree>
    <p:extLst>
      <p:ext uri="{BB962C8B-B14F-4D97-AF65-F5344CB8AC3E}">
        <p14:creationId xmlns:p14="http://schemas.microsoft.com/office/powerpoint/2010/main" val="1077732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003CC-AF1D-327A-F3F7-78B1BD64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Módulo </a:t>
            </a:r>
            <a:r>
              <a:rPr lang="pt-PT" dirty="0" err="1"/>
              <a:t>enum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9A3665-B57B-E4BD-67F8-42CC73063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Em primeira fase o menu do nosso script estava a ser gerido por ciclos dentro de ciclos e só com algarismos para controlar o fluxo do menu o que tornou o programa muito confuso quando ocorria um erro inesperado. Por esse motivo realizou-se uma pesquisa e encontramos este módulo (</a:t>
            </a:r>
            <a:r>
              <a:rPr lang="pt-PT" dirty="0" err="1"/>
              <a:t>enum</a:t>
            </a:r>
            <a:r>
              <a:rPr lang="pt-PT" dirty="0"/>
              <a:t>) porque a mesma torna a consulta mais limpa porque em vez dos antigos algarismos podemos trabalhar com os nomes dos menus.</a:t>
            </a:r>
          </a:p>
        </p:txBody>
      </p:sp>
    </p:spTree>
    <p:extLst>
      <p:ext uri="{BB962C8B-B14F-4D97-AF65-F5344CB8AC3E}">
        <p14:creationId xmlns:p14="http://schemas.microsoft.com/office/powerpoint/2010/main" val="2607144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389</Words>
  <Application>Microsoft Office PowerPoint</Application>
  <PresentationFormat>Ecrã Panorâmico</PresentationFormat>
  <Paragraphs>56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Orçamentação Automática</vt:lpstr>
      <vt:lpstr>Introdução</vt:lpstr>
      <vt:lpstr>Planeamento</vt:lpstr>
      <vt:lpstr>Máquina de estados</vt:lpstr>
      <vt:lpstr>Apuramento de informação</vt:lpstr>
      <vt:lpstr>Arquitetura</vt:lpstr>
      <vt:lpstr>Pesquisa necessária</vt:lpstr>
      <vt:lpstr>Módulo os</vt:lpstr>
      <vt:lpstr>Módulo enum</vt:lpstr>
      <vt:lpstr>Módulo json</vt:lpstr>
      <vt:lpstr>Distribuição das tarefas</vt:lpstr>
      <vt:lpstr>Organização do projeto</vt:lpstr>
      <vt:lpstr>Apresentação do código</vt:lpstr>
      <vt:lpstr>Conclusão 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Orçamentação Automática</dc:title>
  <dc:creator>JORGE FILIPE CORREIA PINTO 26171</dc:creator>
  <cp:lastModifiedBy>JORGE FILIPE CORREIA PINTO 26171</cp:lastModifiedBy>
  <cp:revision>3</cp:revision>
  <dcterms:created xsi:type="dcterms:W3CDTF">2023-01-21T01:27:35Z</dcterms:created>
  <dcterms:modified xsi:type="dcterms:W3CDTF">2023-01-22T01:46:59Z</dcterms:modified>
</cp:coreProperties>
</file>