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6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83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10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8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4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2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58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6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69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7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4B1B-FE70-434B-A00A-70B2072D66D4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250E-3DE1-4B32-845C-2EE181460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3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ITIL Práctica de Análisis de Requisitos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56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3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Dibujo bici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31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 de la bici, requisitos en dibujo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64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 (calidad inicial)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88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79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encontrados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requisitos sin sentido consiguen una buena corrección</a:t>
            </a:r>
          </a:p>
          <a:p>
            <a:r>
              <a:rPr lang="es-ES" dirty="0" smtClean="0"/>
              <a:t>Verbos y sustantivos específicos no los reconoce</a:t>
            </a:r>
          </a:p>
          <a:p>
            <a:r>
              <a:rPr lang="es-ES" dirty="0" smtClean="0"/>
              <a:t>Los términos tienen que ser aceptados por un tercero</a:t>
            </a:r>
          </a:p>
          <a:p>
            <a:r>
              <a:rPr lang="es-ES" dirty="0" smtClean="0"/>
              <a:t>Las unidades las toma como incorrectas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118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752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Presentación en pantalla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ITIL Práctica de Análisis de Requisitos</vt:lpstr>
      <vt:lpstr>Introducción</vt:lpstr>
      <vt:lpstr>Dibujo bici</vt:lpstr>
      <vt:lpstr>Acciones de la bici, requisitos en dibujo</vt:lpstr>
      <vt:lpstr>Pre (calidad inicial)</vt:lpstr>
      <vt:lpstr>Pro</vt:lpstr>
      <vt:lpstr>Problemas encontrados</vt:lpstr>
      <vt:lpstr>Conclusiones</vt:lpstr>
    </vt:vector>
  </TitlesOfParts>
  <Company>Universidad Carlos III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Práctica de Análisis de Requisitos</dc:title>
  <dc:creator>lab</dc:creator>
  <cp:lastModifiedBy>lab</cp:lastModifiedBy>
  <cp:revision>2</cp:revision>
  <dcterms:created xsi:type="dcterms:W3CDTF">2018-04-17T17:36:09Z</dcterms:created>
  <dcterms:modified xsi:type="dcterms:W3CDTF">2018-04-17T17:46:47Z</dcterms:modified>
</cp:coreProperties>
</file>