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9197c43d3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9197c43d3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9197c43d3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9197c43d3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95a0451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95a045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9197c43d3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9197c43d3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955c25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955c25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499225"/>
            <a:ext cx="44913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FNBusters</a:t>
            </a:r>
            <a:endParaRPr sz="6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app web del futuro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logo de la APP: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99" y="1702999"/>
            <a:ext cx="7819775" cy="2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81475" y="978825"/>
            <a:ext cx="2577000" cy="3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/>
              <a:t>La </a:t>
            </a:r>
            <a:r>
              <a:rPr lang="es" sz="5800"/>
              <a:t>página</a:t>
            </a:r>
            <a:r>
              <a:rPr lang="es" sz="5800"/>
              <a:t> web</a:t>
            </a:r>
            <a:endParaRPr sz="58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175" y="348775"/>
            <a:ext cx="4113775" cy="44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DE </a:t>
            </a:r>
            <a:r>
              <a:rPr lang="es"/>
              <a:t>SESIÓN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0" y="1507750"/>
            <a:ext cx="7755899" cy="27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058875" y="383750"/>
            <a:ext cx="7074000" cy="15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Funcionamiento de la web</a:t>
            </a:r>
            <a:endParaRPr sz="42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138650" y="1683050"/>
            <a:ext cx="6866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uso de esta app web es muy simple, solo hay que seleccionar la URL de la noticia de la cual quiere saber su veracidad y pegarla donde pone “pegar noticia” y en la parte de abajo saldran las noticias relacionadas y el porcentaje de veracidad de esta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13" y="2664325"/>
            <a:ext cx="5116925" cy="12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FIN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