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1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09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47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17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67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40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74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56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08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9ED77-403B-4A82-BC61-BBB86EF1397B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FBE3D-A8FA-4451-95F1-2637DE7DD8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4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A3C0A73-762B-4B28-A93D-2A571A003A81}"/>
              </a:ext>
            </a:extLst>
          </p:cNvPr>
          <p:cNvSpPr/>
          <p:nvPr/>
        </p:nvSpPr>
        <p:spPr>
          <a:xfrm>
            <a:off x="271670" y="159026"/>
            <a:ext cx="3048000" cy="675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Logo</a:t>
            </a:r>
            <a:endParaRPr lang="es-MX" sz="36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7F73955-B582-4FFA-B76F-05BB20FBC93E}"/>
              </a:ext>
            </a:extLst>
          </p:cNvPr>
          <p:cNvSpPr/>
          <p:nvPr/>
        </p:nvSpPr>
        <p:spPr>
          <a:xfrm>
            <a:off x="7580243" y="159026"/>
            <a:ext cx="1404731" cy="331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Iniciar sesión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961B8A-E328-4FE5-A7D5-DC46CFFC96D7}"/>
              </a:ext>
            </a:extLst>
          </p:cNvPr>
          <p:cNvSpPr/>
          <p:nvPr/>
        </p:nvSpPr>
        <p:spPr>
          <a:xfrm>
            <a:off x="3458817" y="159026"/>
            <a:ext cx="1987824" cy="450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Redes Sociales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038DDAD-49EB-43DF-856D-3669B549A8B5}"/>
              </a:ext>
            </a:extLst>
          </p:cNvPr>
          <p:cNvSpPr/>
          <p:nvPr/>
        </p:nvSpPr>
        <p:spPr>
          <a:xfrm>
            <a:off x="278295" y="1205947"/>
            <a:ext cx="3684106" cy="450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Tipo de demanda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848E3D9-3857-4A83-9F28-26EE68628900}"/>
              </a:ext>
            </a:extLst>
          </p:cNvPr>
          <p:cNvSpPr/>
          <p:nvPr/>
        </p:nvSpPr>
        <p:spPr>
          <a:xfrm>
            <a:off x="7779029" y="1205946"/>
            <a:ext cx="1205945" cy="450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Buscar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F25D00-9DF5-479A-97D8-74A888118C06}"/>
              </a:ext>
            </a:extLst>
          </p:cNvPr>
          <p:cNvSpPr/>
          <p:nvPr/>
        </p:nvSpPr>
        <p:spPr>
          <a:xfrm>
            <a:off x="3962401" y="1205946"/>
            <a:ext cx="3684106" cy="450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Ubicación	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D8ACC7A-F994-4D76-8608-48977F5D3326}"/>
              </a:ext>
            </a:extLst>
          </p:cNvPr>
          <p:cNvSpPr/>
          <p:nvPr/>
        </p:nvSpPr>
        <p:spPr>
          <a:xfrm>
            <a:off x="3246784" y="2027579"/>
            <a:ext cx="5738190" cy="4671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FCB70CE-C10F-4F4C-8FAB-8B84C04A16CD}"/>
              </a:ext>
            </a:extLst>
          </p:cNvPr>
          <p:cNvSpPr/>
          <p:nvPr/>
        </p:nvSpPr>
        <p:spPr>
          <a:xfrm>
            <a:off x="3359428" y="2173351"/>
            <a:ext cx="5227981" cy="286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Anuncio de abogado afiliado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24CCF09-F58F-446D-A86F-1887D401D6C7}"/>
              </a:ext>
            </a:extLst>
          </p:cNvPr>
          <p:cNvCxnSpPr>
            <a:cxnSpLocks/>
          </p:cNvCxnSpPr>
          <p:nvPr/>
        </p:nvCxnSpPr>
        <p:spPr>
          <a:xfrm>
            <a:off x="3359428" y="2173351"/>
            <a:ext cx="5227981" cy="2862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333E7AA-0D08-4830-9AEB-1856258767C5}"/>
              </a:ext>
            </a:extLst>
          </p:cNvPr>
          <p:cNvCxnSpPr>
            <a:cxnSpLocks/>
          </p:cNvCxnSpPr>
          <p:nvPr/>
        </p:nvCxnSpPr>
        <p:spPr>
          <a:xfrm flipV="1">
            <a:off x="3359428" y="2173351"/>
            <a:ext cx="5227981" cy="286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B03578-AB73-4EEF-8137-DDB96ABD4645}"/>
              </a:ext>
            </a:extLst>
          </p:cNvPr>
          <p:cNvSpPr/>
          <p:nvPr/>
        </p:nvSpPr>
        <p:spPr>
          <a:xfrm>
            <a:off x="278295" y="5539410"/>
            <a:ext cx="2782957" cy="1093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Ubicación en mapa de despachos	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3BA82DF-D20D-4049-9F3E-6F85F2D858CA}"/>
              </a:ext>
            </a:extLst>
          </p:cNvPr>
          <p:cNvSpPr/>
          <p:nvPr/>
        </p:nvSpPr>
        <p:spPr>
          <a:xfrm>
            <a:off x="278295" y="2027579"/>
            <a:ext cx="2782957" cy="3260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Filtros por especialidad y ubicación	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B06F9BE-BAD4-4A9F-BEB1-20EC42B56FDE}"/>
              </a:ext>
            </a:extLst>
          </p:cNvPr>
          <p:cNvSpPr/>
          <p:nvPr/>
        </p:nvSpPr>
        <p:spPr>
          <a:xfrm>
            <a:off x="3359428" y="5287617"/>
            <a:ext cx="5227981" cy="1285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Anuncio de abogado afiliado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101A643-34B1-44AB-AF98-7068FA9B8C93}"/>
              </a:ext>
            </a:extLst>
          </p:cNvPr>
          <p:cNvCxnSpPr>
            <a:cxnSpLocks/>
          </p:cNvCxnSpPr>
          <p:nvPr/>
        </p:nvCxnSpPr>
        <p:spPr>
          <a:xfrm flipV="1">
            <a:off x="3372678" y="5320744"/>
            <a:ext cx="5214731" cy="1272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BF55389-D997-4680-9D56-32781FC9CF01}"/>
              </a:ext>
            </a:extLst>
          </p:cNvPr>
          <p:cNvCxnSpPr>
            <a:cxnSpLocks/>
          </p:cNvCxnSpPr>
          <p:nvPr/>
        </p:nvCxnSpPr>
        <p:spPr>
          <a:xfrm>
            <a:off x="3458817" y="5320744"/>
            <a:ext cx="5128592" cy="1252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BE5927-B1EE-4E6E-887B-1BA16D63A62A}"/>
              </a:ext>
            </a:extLst>
          </p:cNvPr>
          <p:cNvSpPr/>
          <p:nvPr/>
        </p:nvSpPr>
        <p:spPr>
          <a:xfrm>
            <a:off x="8700053" y="2027578"/>
            <a:ext cx="284921" cy="4671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FC85C0C-43FB-4EF3-84A8-786E8E41C947}"/>
              </a:ext>
            </a:extLst>
          </p:cNvPr>
          <p:cNvSpPr/>
          <p:nvPr/>
        </p:nvSpPr>
        <p:spPr>
          <a:xfrm>
            <a:off x="8700053" y="2252860"/>
            <a:ext cx="284921" cy="1457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5A0DD9A-30E1-487A-9F13-61BC88ABE03B}"/>
              </a:ext>
            </a:extLst>
          </p:cNvPr>
          <p:cNvSpPr/>
          <p:nvPr/>
        </p:nvSpPr>
        <p:spPr>
          <a:xfrm>
            <a:off x="8713303" y="6374289"/>
            <a:ext cx="271671" cy="331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4FC31358-8BC2-4FF2-9992-EDE6D85B15C8}"/>
              </a:ext>
            </a:extLst>
          </p:cNvPr>
          <p:cNvSpPr/>
          <p:nvPr/>
        </p:nvSpPr>
        <p:spPr>
          <a:xfrm rot="10800000">
            <a:off x="8706677" y="2040828"/>
            <a:ext cx="284921" cy="1987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4DAE7A1E-09A5-446D-908E-C97C3583C885}"/>
              </a:ext>
            </a:extLst>
          </p:cNvPr>
          <p:cNvSpPr/>
          <p:nvPr/>
        </p:nvSpPr>
        <p:spPr>
          <a:xfrm>
            <a:off x="8723244" y="6440549"/>
            <a:ext cx="284921" cy="1987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69ECA22-BA42-471C-9639-1F2DE66093F5}"/>
              </a:ext>
            </a:extLst>
          </p:cNvPr>
          <p:cNvSpPr/>
          <p:nvPr/>
        </p:nvSpPr>
        <p:spPr>
          <a:xfrm>
            <a:off x="7586867" y="609599"/>
            <a:ext cx="1404731" cy="331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Inscribirse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293A078-48E1-4D21-85F7-D418873BB917}"/>
              </a:ext>
            </a:extLst>
          </p:cNvPr>
          <p:cNvSpPr/>
          <p:nvPr/>
        </p:nvSpPr>
        <p:spPr>
          <a:xfrm>
            <a:off x="1795670" y="4737651"/>
            <a:ext cx="1205945" cy="450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Buscar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1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7AFFF7E-6B14-453F-9CF4-42AAC4CB04F9}"/>
              </a:ext>
            </a:extLst>
          </p:cNvPr>
          <p:cNvSpPr/>
          <p:nvPr/>
        </p:nvSpPr>
        <p:spPr>
          <a:xfrm>
            <a:off x="86023" y="49696"/>
            <a:ext cx="3048000" cy="371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Iniciar sesión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C1731C-35AE-4B7D-84BE-C4CF51753D0B}"/>
              </a:ext>
            </a:extLst>
          </p:cNvPr>
          <p:cNvSpPr/>
          <p:nvPr/>
        </p:nvSpPr>
        <p:spPr>
          <a:xfrm>
            <a:off x="145774" y="583094"/>
            <a:ext cx="4108174" cy="3269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D43DC1-68F2-407F-8B90-6D7515006C6D}"/>
              </a:ext>
            </a:extLst>
          </p:cNvPr>
          <p:cNvSpPr/>
          <p:nvPr/>
        </p:nvSpPr>
        <p:spPr>
          <a:xfrm>
            <a:off x="1654863" y="2949430"/>
            <a:ext cx="1106442" cy="37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Entrar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991501-DE5A-4CA4-9F05-A594A02DD7DF}"/>
              </a:ext>
            </a:extLst>
          </p:cNvPr>
          <p:cNvSpPr/>
          <p:nvPr/>
        </p:nvSpPr>
        <p:spPr>
          <a:xfrm>
            <a:off x="414135" y="1778272"/>
            <a:ext cx="3539587" cy="424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email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644B9B-ACE4-4A58-A24E-5A39D9662AC3}"/>
              </a:ext>
            </a:extLst>
          </p:cNvPr>
          <p:cNvSpPr/>
          <p:nvPr/>
        </p:nvSpPr>
        <p:spPr>
          <a:xfrm>
            <a:off x="414135" y="2367993"/>
            <a:ext cx="3539587" cy="424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password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6C23C80-6FCE-4412-882F-F6008E35EAE5}"/>
              </a:ext>
            </a:extLst>
          </p:cNvPr>
          <p:cNvSpPr/>
          <p:nvPr/>
        </p:nvSpPr>
        <p:spPr>
          <a:xfrm>
            <a:off x="841680" y="1164531"/>
            <a:ext cx="2732808" cy="58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687725A-3F97-4BA6-A557-5B8ECA4D0985}"/>
              </a:ext>
            </a:extLst>
          </p:cNvPr>
          <p:cNvSpPr/>
          <p:nvPr/>
        </p:nvSpPr>
        <p:spPr>
          <a:xfrm>
            <a:off x="438291" y="809208"/>
            <a:ext cx="3539587" cy="424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Cuenta de </a:t>
            </a:r>
            <a:r>
              <a:rPr lang="es-ES" dirty="0" err="1">
                <a:solidFill>
                  <a:schemeClr val="tx1"/>
                </a:solidFill>
              </a:rPr>
              <a:t>google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D7E2B7D-7AC5-4F72-BEED-076D689CC966}"/>
              </a:ext>
            </a:extLst>
          </p:cNvPr>
          <p:cNvSpPr/>
          <p:nvPr/>
        </p:nvSpPr>
        <p:spPr>
          <a:xfrm>
            <a:off x="145774" y="3853069"/>
            <a:ext cx="4108174" cy="15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C99DFB-158F-4594-BB64-B62028DD1B82}"/>
              </a:ext>
            </a:extLst>
          </p:cNvPr>
          <p:cNvSpPr/>
          <p:nvPr/>
        </p:nvSpPr>
        <p:spPr>
          <a:xfrm>
            <a:off x="513519" y="4139646"/>
            <a:ext cx="3539587" cy="424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Olvide mi </a:t>
            </a:r>
            <a:r>
              <a:rPr lang="es-ES" dirty="0" err="1">
                <a:solidFill>
                  <a:schemeClr val="tx1"/>
                </a:solidFill>
              </a:rPr>
              <a:t>password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FEC1B31-5D79-4D11-9E49-B4D28BA55590}"/>
              </a:ext>
            </a:extLst>
          </p:cNvPr>
          <p:cNvSpPr/>
          <p:nvPr/>
        </p:nvSpPr>
        <p:spPr>
          <a:xfrm>
            <a:off x="4621693" y="583094"/>
            <a:ext cx="4108174" cy="3269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3ADA9E1-4C5A-403D-AF1D-C3459C8FA85D}"/>
              </a:ext>
            </a:extLst>
          </p:cNvPr>
          <p:cNvSpPr/>
          <p:nvPr/>
        </p:nvSpPr>
        <p:spPr>
          <a:xfrm>
            <a:off x="5777948" y="2957714"/>
            <a:ext cx="1792243" cy="37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Crear cuenta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EDDFEE9-6F02-46FD-9C20-631FBA239EBD}"/>
              </a:ext>
            </a:extLst>
          </p:cNvPr>
          <p:cNvSpPr/>
          <p:nvPr/>
        </p:nvSpPr>
        <p:spPr>
          <a:xfrm>
            <a:off x="4890054" y="1778272"/>
            <a:ext cx="3539587" cy="424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email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4A3D35-CD9E-4852-B873-B2CE51BF3583}"/>
              </a:ext>
            </a:extLst>
          </p:cNvPr>
          <p:cNvSpPr/>
          <p:nvPr/>
        </p:nvSpPr>
        <p:spPr>
          <a:xfrm>
            <a:off x="4890054" y="2367993"/>
            <a:ext cx="3539587" cy="424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password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90F58AA-62A7-4B9D-B865-D4603091409A}"/>
              </a:ext>
            </a:extLst>
          </p:cNvPr>
          <p:cNvSpPr/>
          <p:nvPr/>
        </p:nvSpPr>
        <p:spPr>
          <a:xfrm>
            <a:off x="5317599" y="1164531"/>
            <a:ext cx="2732808" cy="58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D5BFBA9-4193-4A96-B0DB-9FBD7FF4717F}"/>
              </a:ext>
            </a:extLst>
          </p:cNvPr>
          <p:cNvSpPr/>
          <p:nvPr/>
        </p:nvSpPr>
        <p:spPr>
          <a:xfrm>
            <a:off x="4914210" y="809208"/>
            <a:ext cx="3539587" cy="424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Cuenta de </a:t>
            </a:r>
            <a:r>
              <a:rPr lang="es-ES" dirty="0" err="1">
                <a:solidFill>
                  <a:schemeClr val="tx1"/>
                </a:solidFill>
              </a:rPr>
              <a:t>google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54CEA0-F3F5-4128-932E-39620271EC32}"/>
              </a:ext>
            </a:extLst>
          </p:cNvPr>
          <p:cNvSpPr/>
          <p:nvPr/>
        </p:nvSpPr>
        <p:spPr>
          <a:xfrm>
            <a:off x="4621693" y="3853069"/>
            <a:ext cx="4108174" cy="1527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B7B0538-46B8-437E-8C74-CBB48406DB4A}"/>
              </a:ext>
            </a:extLst>
          </p:cNvPr>
          <p:cNvSpPr/>
          <p:nvPr/>
        </p:nvSpPr>
        <p:spPr>
          <a:xfrm>
            <a:off x="4989438" y="4139646"/>
            <a:ext cx="3539587" cy="424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Ya tengo una cuenta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CEDEB1E-5929-4EF3-B90B-BA4040B23A8B}"/>
              </a:ext>
            </a:extLst>
          </p:cNvPr>
          <p:cNvSpPr/>
          <p:nvPr/>
        </p:nvSpPr>
        <p:spPr>
          <a:xfrm>
            <a:off x="4621693" y="62946"/>
            <a:ext cx="3048000" cy="371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inscribirse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1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77439D3-8B9D-4DFE-81C8-C6C1D641F7A1}"/>
              </a:ext>
            </a:extLst>
          </p:cNvPr>
          <p:cNvSpPr/>
          <p:nvPr/>
        </p:nvSpPr>
        <p:spPr>
          <a:xfrm>
            <a:off x="86023" y="49696"/>
            <a:ext cx="6964134" cy="371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Información por búsqueda o por los filtros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0705852-9F11-4940-AC61-36AC41C9FDF8}"/>
              </a:ext>
            </a:extLst>
          </p:cNvPr>
          <p:cNvSpPr/>
          <p:nvPr/>
        </p:nvSpPr>
        <p:spPr>
          <a:xfrm>
            <a:off x="145773" y="583094"/>
            <a:ext cx="8772939" cy="6069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05128D-5D71-45DA-AFB0-88135AE021D8}"/>
              </a:ext>
            </a:extLst>
          </p:cNvPr>
          <p:cNvSpPr/>
          <p:nvPr/>
        </p:nvSpPr>
        <p:spPr>
          <a:xfrm>
            <a:off x="8521148" y="579781"/>
            <a:ext cx="397563" cy="6069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FD660A-3411-43E1-8AFB-8AD47DD9A2F9}"/>
              </a:ext>
            </a:extLst>
          </p:cNvPr>
          <p:cNvSpPr/>
          <p:nvPr/>
        </p:nvSpPr>
        <p:spPr>
          <a:xfrm>
            <a:off x="8521148" y="980661"/>
            <a:ext cx="397563" cy="5294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A1A8C0-5F99-42FD-9BB5-D044AAC1E443}"/>
              </a:ext>
            </a:extLst>
          </p:cNvPr>
          <p:cNvSpPr/>
          <p:nvPr/>
        </p:nvSpPr>
        <p:spPr>
          <a:xfrm>
            <a:off x="8521147" y="1086680"/>
            <a:ext cx="397563" cy="2226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D16D6CF3-3CDF-4215-8AFE-6996F073F394}"/>
              </a:ext>
            </a:extLst>
          </p:cNvPr>
          <p:cNvSpPr/>
          <p:nvPr/>
        </p:nvSpPr>
        <p:spPr>
          <a:xfrm rot="10800000">
            <a:off x="8587405" y="682486"/>
            <a:ext cx="284921" cy="1987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510D5DE8-EDA5-474C-946B-F702A5D1917E}"/>
              </a:ext>
            </a:extLst>
          </p:cNvPr>
          <p:cNvSpPr/>
          <p:nvPr/>
        </p:nvSpPr>
        <p:spPr>
          <a:xfrm>
            <a:off x="8577467" y="6352760"/>
            <a:ext cx="284921" cy="1987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23FF74-57C6-408D-B6CD-1558A9B570DA}"/>
              </a:ext>
            </a:extLst>
          </p:cNvPr>
          <p:cNvSpPr/>
          <p:nvPr/>
        </p:nvSpPr>
        <p:spPr>
          <a:xfrm>
            <a:off x="185531" y="682487"/>
            <a:ext cx="8289232" cy="2226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99AC41-9774-45F2-9754-A36B096F7A62}"/>
              </a:ext>
            </a:extLst>
          </p:cNvPr>
          <p:cNvSpPr/>
          <p:nvPr/>
        </p:nvSpPr>
        <p:spPr>
          <a:xfrm>
            <a:off x="225288" y="801765"/>
            <a:ext cx="2001077" cy="1981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Foto abogado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9EC63A-507F-4E04-80C6-DF5AEE19EB7C}"/>
              </a:ext>
            </a:extLst>
          </p:cNvPr>
          <p:cNvSpPr/>
          <p:nvPr/>
        </p:nvSpPr>
        <p:spPr>
          <a:xfrm>
            <a:off x="2348948" y="781878"/>
            <a:ext cx="3429000" cy="477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nombre abogado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69ADC95-8235-4DEC-8F38-1C8252778607}"/>
              </a:ext>
            </a:extLst>
          </p:cNvPr>
          <p:cNvSpPr/>
          <p:nvPr/>
        </p:nvSpPr>
        <p:spPr>
          <a:xfrm>
            <a:off x="2348948" y="1368285"/>
            <a:ext cx="3429000" cy="477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telefono</a:t>
            </a:r>
            <a:r>
              <a:rPr lang="es-ES" dirty="0">
                <a:solidFill>
                  <a:schemeClr val="tx1"/>
                </a:solidFill>
              </a:rPr>
              <a:t> abogado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080CB7-7863-45D0-96CC-F93A473D1BE0}"/>
              </a:ext>
            </a:extLst>
          </p:cNvPr>
          <p:cNvSpPr/>
          <p:nvPr/>
        </p:nvSpPr>
        <p:spPr>
          <a:xfrm>
            <a:off x="2348948" y="2138568"/>
            <a:ext cx="2580861" cy="477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contactar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4E40B1F-35F8-4994-8671-69FB37F447DF}"/>
              </a:ext>
            </a:extLst>
          </p:cNvPr>
          <p:cNvSpPr/>
          <p:nvPr/>
        </p:nvSpPr>
        <p:spPr>
          <a:xfrm>
            <a:off x="5420138" y="2138567"/>
            <a:ext cx="2763075" cy="477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perfil abogado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636A3C6-4652-4629-BB45-E84274926BF5}"/>
              </a:ext>
            </a:extLst>
          </p:cNvPr>
          <p:cNvSpPr/>
          <p:nvPr/>
        </p:nvSpPr>
        <p:spPr>
          <a:xfrm>
            <a:off x="185531" y="3429000"/>
            <a:ext cx="8289232" cy="2226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8A9CFF6-85F6-4858-8819-54FDB719F2E7}"/>
              </a:ext>
            </a:extLst>
          </p:cNvPr>
          <p:cNvSpPr/>
          <p:nvPr/>
        </p:nvSpPr>
        <p:spPr>
          <a:xfrm>
            <a:off x="225288" y="3548278"/>
            <a:ext cx="2001077" cy="1981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Foto abogado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1DDDD27-8849-4739-A215-4EC696DC6CC3}"/>
              </a:ext>
            </a:extLst>
          </p:cNvPr>
          <p:cNvSpPr/>
          <p:nvPr/>
        </p:nvSpPr>
        <p:spPr>
          <a:xfrm>
            <a:off x="2348948" y="3528391"/>
            <a:ext cx="3429000" cy="477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nombre abogado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D8FA086-0434-4F9B-909C-8B1AEBAFFB7E}"/>
              </a:ext>
            </a:extLst>
          </p:cNvPr>
          <p:cNvSpPr/>
          <p:nvPr/>
        </p:nvSpPr>
        <p:spPr>
          <a:xfrm>
            <a:off x="2348948" y="4114798"/>
            <a:ext cx="3429000" cy="477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telefono</a:t>
            </a:r>
            <a:r>
              <a:rPr lang="es-ES" dirty="0">
                <a:solidFill>
                  <a:schemeClr val="tx1"/>
                </a:solidFill>
              </a:rPr>
              <a:t> abogado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52D5988-E8F2-4852-BA01-74F50ADAB754}"/>
              </a:ext>
            </a:extLst>
          </p:cNvPr>
          <p:cNvSpPr/>
          <p:nvPr/>
        </p:nvSpPr>
        <p:spPr>
          <a:xfrm>
            <a:off x="2348948" y="4885081"/>
            <a:ext cx="2580861" cy="477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contactar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EBA46B3-430C-4514-A2BE-77FC0A599D03}"/>
              </a:ext>
            </a:extLst>
          </p:cNvPr>
          <p:cNvSpPr/>
          <p:nvPr/>
        </p:nvSpPr>
        <p:spPr>
          <a:xfrm>
            <a:off x="5420138" y="4885080"/>
            <a:ext cx="2763075" cy="477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perfil abogado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6C89BC6-C196-4846-87EF-C3D257D30E0C}"/>
              </a:ext>
            </a:extLst>
          </p:cNvPr>
          <p:cNvSpPr/>
          <p:nvPr/>
        </p:nvSpPr>
        <p:spPr>
          <a:xfrm>
            <a:off x="86023" y="36444"/>
            <a:ext cx="3048000" cy="371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Mapa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48B712-7EB2-478C-8087-E91BDB97C377}"/>
              </a:ext>
            </a:extLst>
          </p:cNvPr>
          <p:cNvSpPr/>
          <p:nvPr/>
        </p:nvSpPr>
        <p:spPr>
          <a:xfrm>
            <a:off x="145773" y="596346"/>
            <a:ext cx="8627165" cy="5764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113ED29-2633-4FC3-AECD-C994C6E249DB}"/>
              </a:ext>
            </a:extLst>
          </p:cNvPr>
          <p:cNvCxnSpPr>
            <a:cxnSpLocks/>
          </p:cNvCxnSpPr>
          <p:nvPr/>
        </p:nvCxnSpPr>
        <p:spPr>
          <a:xfrm>
            <a:off x="145773" y="616219"/>
            <a:ext cx="8627165" cy="5744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138CAA6-32B6-4D9F-BAF2-9D1AB04C265B}"/>
              </a:ext>
            </a:extLst>
          </p:cNvPr>
          <p:cNvCxnSpPr>
            <a:cxnSpLocks/>
          </p:cNvCxnSpPr>
          <p:nvPr/>
        </p:nvCxnSpPr>
        <p:spPr>
          <a:xfrm flipV="1">
            <a:off x="145773" y="596347"/>
            <a:ext cx="8627165" cy="576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B3D2C0E2-DB59-48E8-B002-CBB53F12BEFB}"/>
              </a:ext>
            </a:extLst>
          </p:cNvPr>
          <p:cNvSpPr/>
          <p:nvPr/>
        </p:nvSpPr>
        <p:spPr>
          <a:xfrm>
            <a:off x="3925961" y="4481715"/>
            <a:ext cx="4714456" cy="176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Información de la locación seleccionada: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Direccion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Telefono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horario 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0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7DE9F54-B1FD-4D69-B481-240FF274EC53}"/>
              </a:ext>
            </a:extLst>
          </p:cNvPr>
          <p:cNvSpPr/>
          <p:nvPr/>
        </p:nvSpPr>
        <p:spPr>
          <a:xfrm>
            <a:off x="86023" y="36444"/>
            <a:ext cx="3048000" cy="371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contactar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CF96FE0-D0D9-40FB-98C7-576999A7C8D7}"/>
              </a:ext>
            </a:extLst>
          </p:cNvPr>
          <p:cNvSpPr/>
          <p:nvPr/>
        </p:nvSpPr>
        <p:spPr>
          <a:xfrm>
            <a:off x="319592" y="646044"/>
            <a:ext cx="4252408" cy="477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Formulario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6A024E6-8773-4084-A257-C78694A5D5C8}"/>
              </a:ext>
            </a:extLst>
          </p:cNvPr>
          <p:cNvSpPr/>
          <p:nvPr/>
        </p:nvSpPr>
        <p:spPr>
          <a:xfrm>
            <a:off x="319592" y="1123123"/>
            <a:ext cx="4252408" cy="5343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            - - - - - -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            - - - -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           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- - - - - - - - - - - - - - 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98A299-3084-4DC3-A48A-2AD6619E2733}"/>
              </a:ext>
            </a:extLst>
          </p:cNvPr>
          <p:cNvSpPr/>
          <p:nvPr/>
        </p:nvSpPr>
        <p:spPr>
          <a:xfrm>
            <a:off x="2975883" y="1361663"/>
            <a:ext cx="257647" cy="238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633E379-DA5A-476B-BFBE-4CA63E1E4FB3}"/>
              </a:ext>
            </a:extLst>
          </p:cNvPr>
          <p:cNvSpPr/>
          <p:nvPr/>
        </p:nvSpPr>
        <p:spPr>
          <a:xfrm>
            <a:off x="2975883" y="1600203"/>
            <a:ext cx="257647" cy="238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B2B8FCF-90C6-4224-AA07-388215B09465}"/>
              </a:ext>
            </a:extLst>
          </p:cNvPr>
          <p:cNvSpPr/>
          <p:nvPr/>
        </p:nvSpPr>
        <p:spPr>
          <a:xfrm>
            <a:off x="2975882" y="1888442"/>
            <a:ext cx="257647" cy="238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80EBDBB-8BC3-4138-BBEB-A773DF35089E}"/>
              </a:ext>
            </a:extLst>
          </p:cNvPr>
          <p:cNvSpPr/>
          <p:nvPr/>
        </p:nvSpPr>
        <p:spPr>
          <a:xfrm>
            <a:off x="3366051" y="3949148"/>
            <a:ext cx="1073427" cy="2262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Marca de agua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D6B4A37-F32D-4E52-8577-D65B49504B8F}"/>
              </a:ext>
            </a:extLst>
          </p:cNvPr>
          <p:cNvCxnSpPr>
            <a:cxnSpLocks/>
          </p:cNvCxnSpPr>
          <p:nvPr/>
        </p:nvCxnSpPr>
        <p:spPr>
          <a:xfrm>
            <a:off x="3392557" y="3949146"/>
            <a:ext cx="993913" cy="2262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2EFFBB2-DE09-4A50-A558-2AB84A0F95C7}"/>
              </a:ext>
            </a:extLst>
          </p:cNvPr>
          <p:cNvCxnSpPr>
            <a:cxnSpLocks/>
          </p:cNvCxnSpPr>
          <p:nvPr/>
        </p:nvCxnSpPr>
        <p:spPr>
          <a:xfrm flipV="1">
            <a:off x="3392557" y="3949147"/>
            <a:ext cx="993913" cy="2262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E4B1C36-8471-4E4B-B15D-56ADFDB6B0B1}"/>
              </a:ext>
            </a:extLst>
          </p:cNvPr>
          <p:cNvSpPr/>
          <p:nvPr/>
        </p:nvSpPr>
        <p:spPr>
          <a:xfrm>
            <a:off x="477732" y="5734877"/>
            <a:ext cx="2498150" cy="477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Cotizar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53FFC0A-66DF-48FF-B04A-0EE589B674BD}"/>
              </a:ext>
            </a:extLst>
          </p:cNvPr>
          <p:cNvSpPr/>
          <p:nvPr/>
        </p:nvSpPr>
        <p:spPr>
          <a:xfrm>
            <a:off x="4485979" y="43070"/>
            <a:ext cx="3048000" cy="371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Forma de pago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52B2720-8F09-4945-8236-5983C2FEBCF5}"/>
              </a:ext>
            </a:extLst>
          </p:cNvPr>
          <p:cNvSpPr/>
          <p:nvPr/>
        </p:nvSpPr>
        <p:spPr>
          <a:xfrm>
            <a:off x="4976191" y="646044"/>
            <a:ext cx="3955774" cy="612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Costo $$$$$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EB70CDB-D5A4-49CC-AB88-D780C5765AFE}"/>
              </a:ext>
            </a:extLst>
          </p:cNvPr>
          <p:cNvSpPr/>
          <p:nvPr/>
        </p:nvSpPr>
        <p:spPr>
          <a:xfrm>
            <a:off x="4976191" y="1262278"/>
            <a:ext cx="3955774" cy="576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Numero de tarjeta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7906909-2FFE-496D-A8B3-65F3CFDF21B1}"/>
              </a:ext>
            </a:extLst>
          </p:cNvPr>
          <p:cNvSpPr/>
          <p:nvPr/>
        </p:nvSpPr>
        <p:spPr>
          <a:xfrm>
            <a:off x="4976191" y="1838749"/>
            <a:ext cx="3955774" cy="576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Fecha de expiración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E61FE66-B5BD-47BA-9182-0F844D8D174B}"/>
              </a:ext>
            </a:extLst>
          </p:cNvPr>
          <p:cNvSpPr/>
          <p:nvPr/>
        </p:nvSpPr>
        <p:spPr>
          <a:xfrm>
            <a:off x="4976191" y="2415215"/>
            <a:ext cx="3955774" cy="576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Código de seguridad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69F3B5B-FE8C-4930-8A7A-63D39871553B}"/>
              </a:ext>
            </a:extLst>
          </p:cNvPr>
          <p:cNvSpPr/>
          <p:nvPr/>
        </p:nvSpPr>
        <p:spPr>
          <a:xfrm>
            <a:off x="4976191" y="2991681"/>
            <a:ext cx="3955774" cy="576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Pagar Ahora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D928600-E9A0-4711-9A63-3C76F6D46222}"/>
              </a:ext>
            </a:extLst>
          </p:cNvPr>
          <p:cNvSpPr/>
          <p:nvPr/>
        </p:nvSpPr>
        <p:spPr>
          <a:xfrm>
            <a:off x="4862126" y="511869"/>
            <a:ext cx="4252408" cy="3225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784E159-CC35-4332-936C-BC7A02929CF0}"/>
              </a:ext>
            </a:extLst>
          </p:cNvPr>
          <p:cNvSpPr/>
          <p:nvPr/>
        </p:nvSpPr>
        <p:spPr>
          <a:xfrm>
            <a:off x="86021" y="33131"/>
            <a:ext cx="3048000" cy="371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contactar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4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AD6590-946B-4E2D-AFA5-2330C5762941}"/>
              </a:ext>
            </a:extLst>
          </p:cNvPr>
          <p:cNvSpPr/>
          <p:nvPr/>
        </p:nvSpPr>
        <p:spPr>
          <a:xfrm>
            <a:off x="86021" y="33131"/>
            <a:ext cx="3611336" cy="371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Plantilla para abogados afiliados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FD66E79-82D9-4F68-8560-42AD75168DBF}"/>
              </a:ext>
            </a:extLst>
          </p:cNvPr>
          <p:cNvSpPr/>
          <p:nvPr/>
        </p:nvSpPr>
        <p:spPr>
          <a:xfrm>
            <a:off x="245492" y="672545"/>
            <a:ext cx="8653015" cy="5768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5B27AD-8FED-4794-8879-0EC38C35F221}"/>
              </a:ext>
            </a:extLst>
          </p:cNvPr>
          <p:cNvSpPr/>
          <p:nvPr/>
        </p:nvSpPr>
        <p:spPr>
          <a:xfrm>
            <a:off x="5108713" y="761997"/>
            <a:ext cx="3664226" cy="5423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Lista de personas que se están atendiendo: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Nuevos Solicitantes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Solicitudes atendidas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concluidas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D41290-A3EA-4278-93A5-69E4605482B5}"/>
              </a:ext>
            </a:extLst>
          </p:cNvPr>
          <p:cNvSpPr/>
          <p:nvPr/>
        </p:nvSpPr>
        <p:spPr>
          <a:xfrm>
            <a:off x="463825" y="2686878"/>
            <a:ext cx="4552123" cy="3498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Grafica mensual de pagos realizados por fecha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8B0BAD-577A-4E4D-9D1D-CF1CE98AA0E9}"/>
              </a:ext>
            </a:extLst>
          </p:cNvPr>
          <p:cNvSpPr/>
          <p:nvPr/>
        </p:nvSpPr>
        <p:spPr>
          <a:xfrm>
            <a:off x="463826" y="761997"/>
            <a:ext cx="4552123" cy="18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Información del Abogado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Correo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teléfono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E64EFED-8561-4BB8-BC36-119C016965B2}"/>
              </a:ext>
            </a:extLst>
          </p:cNvPr>
          <p:cNvCxnSpPr>
            <a:cxnSpLocks/>
          </p:cNvCxnSpPr>
          <p:nvPr/>
        </p:nvCxnSpPr>
        <p:spPr>
          <a:xfrm>
            <a:off x="556591" y="2683566"/>
            <a:ext cx="4426554" cy="350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2D1E6A6-7487-4740-928C-4FF9FE73C7FE}"/>
              </a:ext>
            </a:extLst>
          </p:cNvPr>
          <p:cNvCxnSpPr>
            <a:cxnSpLocks/>
          </p:cNvCxnSpPr>
          <p:nvPr/>
        </p:nvCxnSpPr>
        <p:spPr>
          <a:xfrm flipV="1">
            <a:off x="556591" y="2683566"/>
            <a:ext cx="4399723" cy="350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42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369</Words>
  <Application>Microsoft Office PowerPoint</Application>
  <PresentationFormat>Presentación en pantalla (4:3)</PresentationFormat>
  <Paragraphs>79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GARCIA PEREZ</dc:creator>
  <cp:lastModifiedBy>VICTOR GARCIA PEREZ</cp:lastModifiedBy>
  <cp:revision>2</cp:revision>
  <dcterms:created xsi:type="dcterms:W3CDTF">2022-02-26T04:01:06Z</dcterms:created>
  <dcterms:modified xsi:type="dcterms:W3CDTF">2022-02-26T15:06:21Z</dcterms:modified>
</cp:coreProperties>
</file>