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A5D1BD-15AE-47B5-8F64-6C80EE1FEE5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D7C0AEB-032C-4F91-9860-24107AA12E2E}">
      <dgm:prSet phldrT="[Text]"/>
      <dgm:spPr/>
      <dgm:t>
        <a:bodyPr/>
        <a:lstStyle/>
        <a:p>
          <a:r>
            <a:rPr lang="pt-BR" dirty="0"/>
            <a:t>MongoDB</a:t>
          </a:r>
        </a:p>
      </dgm:t>
    </dgm:pt>
    <dgm:pt modelId="{1A3896EB-58AB-4466-8F07-46E7EB7A9B1A}" type="parTrans" cxnId="{194C3F5E-8737-4FE7-ACE1-B9EE2AC2C5F6}">
      <dgm:prSet/>
      <dgm:spPr/>
      <dgm:t>
        <a:bodyPr/>
        <a:lstStyle/>
        <a:p>
          <a:endParaRPr lang="pt-BR"/>
        </a:p>
      </dgm:t>
    </dgm:pt>
    <dgm:pt modelId="{0A8D8837-5D33-4E43-ADE3-3A26F3605E88}" type="sibTrans" cxnId="{194C3F5E-8737-4FE7-ACE1-B9EE2AC2C5F6}">
      <dgm:prSet/>
      <dgm:spPr/>
      <dgm:t>
        <a:bodyPr/>
        <a:lstStyle/>
        <a:p>
          <a:endParaRPr lang="pt-BR"/>
        </a:p>
      </dgm:t>
    </dgm:pt>
    <dgm:pt modelId="{1B8B54C9-8DE5-468D-A3C4-A6BEDF6B38E8}">
      <dgm:prSet phldrT="[Text]"/>
      <dgm:spPr/>
      <dgm:t>
        <a:bodyPr/>
        <a:lstStyle/>
        <a:p>
          <a:r>
            <a:rPr lang="pt-BR" dirty="0"/>
            <a:t>Mongoose</a:t>
          </a:r>
        </a:p>
      </dgm:t>
    </dgm:pt>
    <dgm:pt modelId="{223B013C-A3FA-4CB5-AF03-D98801AA1700}" type="parTrans" cxnId="{01726B1C-81CF-4470-8350-5902243B7196}">
      <dgm:prSet/>
      <dgm:spPr/>
      <dgm:t>
        <a:bodyPr/>
        <a:lstStyle/>
        <a:p>
          <a:endParaRPr lang="pt-BR"/>
        </a:p>
      </dgm:t>
    </dgm:pt>
    <dgm:pt modelId="{BD4B467C-DA53-4B65-A44D-53921DBC0F18}" type="sibTrans" cxnId="{01726B1C-81CF-4470-8350-5902243B7196}">
      <dgm:prSet/>
      <dgm:spPr/>
      <dgm:t>
        <a:bodyPr/>
        <a:lstStyle/>
        <a:p>
          <a:endParaRPr lang="pt-BR"/>
        </a:p>
      </dgm:t>
    </dgm:pt>
    <dgm:pt modelId="{4E727760-658E-4BAE-B4EA-38F33D301944}">
      <dgm:prSet phldrT="[Text]"/>
      <dgm:spPr/>
      <dgm:t>
        <a:bodyPr/>
        <a:lstStyle/>
        <a:p>
          <a:r>
            <a:rPr lang="pt-BR" dirty="0"/>
            <a:t>application</a:t>
          </a:r>
        </a:p>
      </dgm:t>
    </dgm:pt>
    <dgm:pt modelId="{07E19BD6-B95E-4C5B-895B-DEA80FECBF39}" type="parTrans" cxnId="{5494B875-6AD0-4EEE-B949-A34B11960CE7}">
      <dgm:prSet/>
      <dgm:spPr/>
      <dgm:t>
        <a:bodyPr/>
        <a:lstStyle/>
        <a:p>
          <a:endParaRPr lang="pt-BR"/>
        </a:p>
      </dgm:t>
    </dgm:pt>
    <dgm:pt modelId="{335840C1-829F-47A5-AD95-15D9EDC2E681}" type="sibTrans" cxnId="{5494B875-6AD0-4EEE-B949-A34B11960CE7}">
      <dgm:prSet/>
      <dgm:spPr/>
      <dgm:t>
        <a:bodyPr/>
        <a:lstStyle/>
        <a:p>
          <a:endParaRPr lang="pt-BR"/>
        </a:p>
      </dgm:t>
    </dgm:pt>
    <dgm:pt modelId="{2E710CAD-4F1B-4514-AA5F-CB6B61A3DB20}" type="pres">
      <dgm:prSet presAssocID="{A6A5D1BD-15AE-47B5-8F64-6C80EE1FEE50}" presName="Name0" presStyleCnt="0">
        <dgm:presLayoutVars>
          <dgm:dir/>
          <dgm:resizeHandles val="exact"/>
        </dgm:presLayoutVars>
      </dgm:prSet>
      <dgm:spPr/>
    </dgm:pt>
    <dgm:pt modelId="{6EEB306E-543E-4568-9976-0FCD23B31608}" type="pres">
      <dgm:prSet presAssocID="{AD7C0AEB-032C-4F91-9860-24107AA12E2E}" presName="node" presStyleLbl="node1" presStyleIdx="0" presStyleCnt="3">
        <dgm:presLayoutVars>
          <dgm:bulletEnabled val="1"/>
        </dgm:presLayoutVars>
      </dgm:prSet>
      <dgm:spPr/>
    </dgm:pt>
    <dgm:pt modelId="{477EE04C-3BD8-421E-AD84-8C2BDC6D26A4}" type="pres">
      <dgm:prSet presAssocID="{0A8D8837-5D33-4E43-ADE3-3A26F3605E88}" presName="sibTrans" presStyleLbl="sibTrans2D1" presStyleIdx="0" presStyleCnt="2" custFlipHor="1"/>
      <dgm:spPr/>
    </dgm:pt>
    <dgm:pt modelId="{C48AD45E-4E13-40DC-892A-79EAA24F3288}" type="pres">
      <dgm:prSet presAssocID="{0A8D8837-5D33-4E43-ADE3-3A26F3605E88}" presName="connectorText" presStyleLbl="sibTrans2D1" presStyleIdx="0" presStyleCnt="2"/>
      <dgm:spPr/>
    </dgm:pt>
    <dgm:pt modelId="{46460F48-D221-4BCC-83B0-95FFEA724477}" type="pres">
      <dgm:prSet presAssocID="{1B8B54C9-8DE5-468D-A3C4-A6BEDF6B38E8}" presName="node" presStyleLbl="node1" presStyleIdx="1" presStyleCnt="3">
        <dgm:presLayoutVars>
          <dgm:bulletEnabled val="1"/>
        </dgm:presLayoutVars>
      </dgm:prSet>
      <dgm:spPr/>
    </dgm:pt>
    <dgm:pt modelId="{33F947C0-83FE-49FD-B0E3-923110CC2836}" type="pres">
      <dgm:prSet presAssocID="{BD4B467C-DA53-4B65-A44D-53921DBC0F18}" presName="sibTrans" presStyleLbl="sibTrans2D1" presStyleIdx="1" presStyleCnt="2" custFlipHor="1"/>
      <dgm:spPr/>
    </dgm:pt>
    <dgm:pt modelId="{4D58908C-4673-4FFC-9286-F30B77C80541}" type="pres">
      <dgm:prSet presAssocID="{BD4B467C-DA53-4B65-A44D-53921DBC0F18}" presName="connectorText" presStyleLbl="sibTrans2D1" presStyleIdx="1" presStyleCnt="2"/>
      <dgm:spPr/>
    </dgm:pt>
    <dgm:pt modelId="{4FFB09A0-6A33-415A-9A90-212EC560730B}" type="pres">
      <dgm:prSet presAssocID="{4E727760-658E-4BAE-B4EA-38F33D301944}" presName="node" presStyleLbl="node1" presStyleIdx="2" presStyleCnt="3">
        <dgm:presLayoutVars>
          <dgm:bulletEnabled val="1"/>
        </dgm:presLayoutVars>
      </dgm:prSet>
      <dgm:spPr/>
    </dgm:pt>
  </dgm:ptLst>
  <dgm:cxnLst>
    <dgm:cxn modelId="{A7C26B03-8F56-4C6B-A791-30FAA92F8489}" type="presOf" srcId="{BD4B467C-DA53-4B65-A44D-53921DBC0F18}" destId="{33F947C0-83FE-49FD-B0E3-923110CC2836}" srcOrd="0" destOrd="0" presId="urn:microsoft.com/office/officeart/2005/8/layout/process1"/>
    <dgm:cxn modelId="{90561616-5501-43D7-B9D8-EF890DE8FFC8}" type="presOf" srcId="{0A8D8837-5D33-4E43-ADE3-3A26F3605E88}" destId="{477EE04C-3BD8-421E-AD84-8C2BDC6D26A4}" srcOrd="0" destOrd="0" presId="urn:microsoft.com/office/officeart/2005/8/layout/process1"/>
    <dgm:cxn modelId="{01726B1C-81CF-4470-8350-5902243B7196}" srcId="{A6A5D1BD-15AE-47B5-8F64-6C80EE1FEE50}" destId="{1B8B54C9-8DE5-468D-A3C4-A6BEDF6B38E8}" srcOrd="1" destOrd="0" parTransId="{223B013C-A3FA-4CB5-AF03-D98801AA1700}" sibTransId="{BD4B467C-DA53-4B65-A44D-53921DBC0F18}"/>
    <dgm:cxn modelId="{F1C81520-60F5-43E5-80E6-2BC858B5B2E5}" type="presOf" srcId="{A6A5D1BD-15AE-47B5-8F64-6C80EE1FEE50}" destId="{2E710CAD-4F1B-4514-AA5F-CB6B61A3DB20}" srcOrd="0" destOrd="0" presId="urn:microsoft.com/office/officeart/2005/8/layout/process1"/>
    <dgm:cxn modelId="{194C3F5E-8737-4FE7-ACE1-B9EE2AC2C5F6}" srcId="{A6A5D1BD-15AE-47B5-8F64-6C80EE1FEE50}" destId="{AD7C0AEB-032C-4F91-9860-24107AA12E2E}" srcOrd="0" destOrd="0" parTransId="{1A3896EB-58AB-4466-8F07-46E7EB7A9B1A}" sibTransId="{0A8D8837-5D33-4E43-ADE3-3A26F3605E88}"/>
    <dgm:cxn modelId="{73E6FB4D-809D-44C7-9109-EEF4A5E23FF5}" type="presOf" srcId="{BD4B467C-DA53-4B65-A44D-53921DBC0F18}" destId="{4D58908C-4673-4FFC-9286-F30B77C80541}" srcOrd="1" destOrd="0" presId="urn:microsoft.com/office/officeart/2005/8/layout/process1"/>
    <dgm:cxn modelId="{F73D4B52-48EE-46B8-B366-5272F0213B51}" type="presOf" srcId="{4E727760-658E-4BAE-B4EA-38F33D301944}" destId="{4FFB09A0-6A33-415A-9A90-212EC560730B}" srcOrd="0" destOrd="0" presId="urn:microsoft.com/office/officeart/2005/8/layout/process1"/>
    <dgm:cxn modelId="{2F8B7452-66BC-4562-AC10-F01CD1211B00}" type="presOf" srcId="{AD7C0AEB-032C-4F91-9860-24107AA12E2E}" destId="{6EEB306E-543E-4568-9976-0FCD23B31608}" srcOrd="0" destOrd="0" presId="urn:microsoft.com/office/officeart/2005/8/layout/process1"/>
    <dgm:cxn modelId="{5494B875-6AD0-4EEE-B949-A34B11960CE7}" srcId="{A6A5D1BD-15AE-47B5-8F64-6C80EE1FEE50}" destId="{4E727760-658E-4BAE-B4EA-38F33D301944}" srcOrd="2" destOrd="0" parTransId="{07E19BD6-B95E-4C5B-895B-DEA80FECBF39}" sibTransId="{335840C1-829F-47A5-AD95-15D9EDC2E681}"/>
    <dgm:cxn modelId="{588F647D-78E5-4C89-9146-60B293A5E3C6}" type="presOf" srcId="{0A8D8837-5D33-4E43-ADE3-3A26F3605E88}" destId="{C48AD45E-4E13-40DC-892A-79EAA24F3288}" srcOrd="1" destOrd="0" presId="urn:microsoft.com/office/officeart/2005/8/layout/process1"/>
    <dgm:cxn modelId="{47C280DF-A883-4D4E-A5D9-3B8EA9DD0E00}" type="presOf" srcId="{1B8B54C9-8DE5-468D-A3C4-A6BEDF6B38E8}" destId="{46460F48-D221-4BCC-83B0-95FFEA724477}" srcOrd="0" destOrd="0" presId="urn:microsoft.com/office/officeart/2005/8/layout/process1"/>
    <dgm:cxn modelId="{740A60DD-1C75-4C5B-8A4B-BAC36BC8134C}" type="presParOf" srcId="{2E710CAD-4F1B-4514-AA5F-CB6B61A3DB20}" destId="{6EEB306E-543E-4568-9976-0FCD23B31608}" srcOrd="0" destOrd="0" presId="urn:microsoft.com/office/officeart/2005/8/layout/process1"/>
    <dgm:cxn modelId="{5AEA710B-F674-450C-8CC1-66B82F9AF7E0}" type="presParOf" srcId="{2E710CAD-4F1B-4514-AA5F-CB6B61A3DB20}" destId="{477EE04C-3BD8-421E-AD84-8C2BDC6D26A4}" srcOrd="1" destOrd="0" presId="urn:microsoft.com/office/officeart/2005/8/layout/process1"/>
    <dgm:cxn modelId="{229161CA-AD98-41B3-88E2-6398772E80D9}" type="presParOf" srcId="{477EE04C-3BD8-421E-AD84-8C2BDC6D26A4}" destId="{C48AD45E-4E13-40DC-892A-79EAA24F3288}" srcOrd="0" destOrd="0" presId="urn:microsoft.com/office/officeart/2005/8/layout/process1"/>
    <dgm:cxn modelId="{FB728EBC-D532-4364-8941-F87624D947A8}" type="presParOf" srcId="{2E710CAD-4F1B-4514-AA5F-CB6B61A3DB20}" destId="{46460F48-D221-4BCC-83B0-95FFEA724477}" srcOrd="2" destOrd="0" presId="urn:microsoft.com/office/officeart/2005/8/layout/process1"/>
    <dgm:cxn modelId="{1673E3E9-8FD5-436C-9DEC-C8825C655D38}" type="presParOf" srcId="{2E710CAD-4F1B-4514-AA5F-CB6B61A3DB20}" destId="{33F947C0-83FE-49FD-B0E3-923110CC2836}" srcOrd="3" destOrd="0" presId="urn:microsoft.com/office/officeart/2005/8/layout/process1"/>
    <dgm:cxn modelId="{1B794CFB-21DC-4D3E-B24F-6545DF623B6F}" type="presParOf" srcId="{33F947C0-83FE-49FD-B0E3-923110CC2836}" destId="{4D58908C-4673-4FFC-9286-F30B77C80541}" srcOrd="0" destOrd="0" presId="urn:microsoft.com/office/officeart/2005/8/layout/process1"/>
    <dgm:cxn modelId="{C302EE8E-6E3A-4D57-8499-EDEA33AD7A01}" type="presParOf" srcId="{2E710CAD-4F1B-4514-AA5F-CB6B61A3DB20}" destId="{4FFB09A0-6A33-415A-9A90-212EC560730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A5D1BD-15AE-47B5-8F64-6C80EE1FEE5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D7C0AEB-032C-4F91-9860-24107AA12E2E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MongoDB</a:t>
          </a:r>
        </a:p>
      </dgm:t>
    </dgm:pt>
    <dgm:pt modelId="{1A3896EB-58AB-4466-8F07-46E7EB7A9B1A}" type="parTrans" cxnId="{194C3F5E-8737-4FE7-ACE1-B9EE2AC2C5F6}">
      <dgm:prSet/>
      <dgm:spPr/>
      <dgm:t>
        <a:bodyPr/>
        <a:lstStyle/>
        <a:p>
          <a:endParaRPr lang="pt-BR"/>
        </a:p>
      </dgm:t>
    </dgm:pt>
    <dgm:pt modelId="{0A8D8837-5D33-4E43-ADE3-3A26F3605E88}" type="sibTrans" cxnId="{194C3F5E-8737-4FE7-ACE1-B9EE2AC2C5F6}">
      <dgm:prSet/>
      <dgm:spPr/>
      <dgm:t>
        <a:bodyPr/>
        <a:lstStyle/>
        <a:p>
          <a:endParaRPr lang="pt-BR"/>
        </a:p>
      </dgm:t>
    </dgm:pt>
    <dgm:pt modelId="{1B8B54C9-8DE5-468D-A3C4-A6BEDF6B38E8}">
      <dgm:prSet phldrT="[Text]"/>
      <dgm:spPr/>
      <dgm:t>
        <a:bodyPr/>
        <a:lstStyle/>
        <a:p>
          <a:r>
            <a:rPr lang="pt-BR" dirty="0"/>
            <a:t>Mongoose</a:t>
          </a:r>
        </a:p>
      </dgm:t>
    </dgm:pt>
    <dgm:pt modelId="{223B013C-A3FA-4CB5-AF03-D98801AA1700}" type="parTrans" cxnId="{01726B1C-81CF-4470-8350-5902243B7196}">
      <dgm:prSet/>
      <dgm:spPr/>
      <dgm:t>
        <a:bodyPr/>
        <a:lstStyle/>
        <a:p>
          <a:endParaRPr lang="pt-BR"/>
        </a:p>
      </dgm:t>
    </dgm:pt>
    <dgm:pt modelId="{BD4B467C-DA53-4B65-A44D-53921DBC0F18}" type="sibTrans" cxnId="{01726B1C-81CF-4470-8350-5902243B7196}">
      <dgm:prSet/>
      <dgm:spPr/>
      <dgm:t>
        <a:bodyPr/>
        <a:lstStyle/>
        <a:p>
          <a:endParaRPr lang="pt-BR"/>
        </a:p>
      </dgm:t>
    </dgm:pt>
    <dgm:pt modelId="{4E727760-658E-4BAE-B4EA-38F33D301944}">
      <dgm:prSet phldrT="[Text]"/>
      <dgm:spPr/>
      <dgm:t>
        <a:bodyPr/>
        <a:lstStyle/>
        <a:p>
          <a:r>
            <a:rPr lang="pt-BR" dirty="0"/>
            <a:t>application</a:t>
          </a:r>
        </a:p>
      </dgm:t>
    </dgm:pt>
    <dgm:pt modelId="{07E19BD6-B95E-4C5B-895B-DEA80FECBF39}" type="parTrans" cxnId="{5494B875-6AD0-4EEE-B949-A34B11960CE7}">
      <dgm:prSet/>
      <dgm:spPr/>
      <dgm:t>
        <a:bodyPr/>
        <a:lstStyle/>
        <a:p>
          <a:endParaRPr lang="pt-BR"/>
        </a:p>
      </dgm:t>
    </dgm:pt>
    <dgm:pt modelId="{335840C1-829F-47A5-AD95-15D9EDC2E681}" type="sibTrans" cxnId="{5494B875-6AD0-4EEE-B949-A34B11960CE7}">
      <dgm:prSet/>
      <dgm:spPr/>
      <dgm:t>
        <a:bodyPr/>
        <a:lstStyle/>
        <a:p>
          <a:endParaRPr lang="pt-BR"/>
        </a:p>
      </dgm:t>
    </dgm:pt>
    <dgm:pt modelId="{2E710CAD-4F1B-4514-AA5F-CB6B61A3DB20}" type="pres">
      <dgm:prSet presAssocID="{A6A5D1BD-15AE-47B5-8F64-6C80EE1FEE50}" presName="Name0" presStyleCnt="0">
        <dgm:presLayoutVars>
          <dgm:dir/>
          <dgm:resizeHandles val="exact"/>
        </dgm:presLayoutVars>
      </dgm:prSet>
      <dgm:spPr/>
    </dgm:pt>
    <dgm:pt modelId="{6EEB306E-543E-4568-9976-0FCD23B31608}" type="pres">
      <dgm:prSet presAssocID="{AD7C0AEB-032C-4F91-9860-24107AA12E2E}" presName="node" presStyleLbl="node1" presStyleIdx="0" presStyleCnt="3">
        <dgm:presLayoutVars>
          <dgm:bulletEnabled val="1"/>
        </dgm:presLayoutVars>
      </dgm:prSet>
      <dgm:spPr/>
    </dgm:pt>
    <dgm:pt modelId="{477EE04C-3BD8-421E-AD84-8C2BDC6D26A4}" type="pres">
      <dgm:prSet presAssocID="{0A8D8837-5D33-4E43-ADE3-3A26F3605E88}" presName="sibTrans" presStyleLbl="sibTrans2D1" presStyleIdx="0" presStyleCnt="2" custFlipHor="1"/>
      <dgm:spPr/>
    </dgm:pt>
    <dgm:pt modelId="{C48AD45E-4E13-40DC-892A-79EAA24F3288}" type="pres">
      <dgm:prSet presAssocID="{0A8D8837-5D33-4E43-ADE3-3A26F3605E88}" presName="connectorText" presStyleLbl="sibTrans2D1" presStyleIdx="0" presStyleCnt="2"/>
      <dgm:spPr/>
    </dgm:pt>
    <dgm:pt modelId="{46460F48-D221-4BCC-83B0-95FFEA724477}" type="pres">
      <dgm:prSet presAssocID="{1B8B54C9-8DE5-468D-A3C4-A6BEDF6B38E8}" presName="node" presStyleLbl="node1" presStyleIdx="1" presStyleCnt="3">
        <dgm:presLayoutVars>
          <dgm:bulletEnabled val="1"/>
        </dgm:presLayoutVars>
      </dgm:prSet>
      <dgm:spPr/>
    </dgm:pt>
    <dgm:pt modelId="{33F947C0-83FE-49FD-B0E3-923110CC2836}" type="pres">
      <dgm:prSet presAssocID="{BD4B467C-DA53-4B65-A44D-53921DBC0F18}" presName="sibTrans" presStyleLbl="sibTrans2D1" presStyleIdx="1" presStyleCnt="2" custFlipHor="1"/>
      <dgm:spPr/>
    </dgm:pt>
    <dgm:pt modelId="{4D58908C-4673-4FFC-9286-F30B77C80541}" type="pres">
      <dgm:prSet presAssocID="{BD4B467C-DA53-4B65-A44D-53921DBC0F18}" presName="connectorText" presStyleLbl="sibTrans2D1" presStyleIdx="1" presStyleCnt="2"/>
      <dgm:spPr/>
    </dgm:pt>
    <dgm:pt modelId="{4FFB09A0-6A33-415A-9A90-212EC560730B}" type="pres">
      <dgm:prSet presAssocID="{4E727760-658E-4BAE-B4EA-38F33D301944}" presName="node" presStyleLbl="node1" presStyleIdx="2" presStyleCnt="3">
        <dgm:presLayoutVars>
          <dgm:bulletEnabled val="1"/>
        </dgm:presLayoutVars>
      </dgm:prSet>
      <dgm:spPr/>
    </dgm:pt>
  </dgm:ptLst>
  <dgm:cxnLst>
    <dgm:cxn modelId="{A7C26B03-8F56-4C6B-A791-30FAA92F8489}" type="presOf" srcId="{BD4B467C-DA53-4B65-A44D-53921DBC0F18}" destId="{33F947C0-83FE-49FD-B0E3-923110CC2836}" srcOrd="0" destOrd="0" presId="urn:microsoft.com/office/officeart/2005/8/layout/process1"/>
    <dgm:cxn modelId="{90561616-5501-43D7-B9D8-EF890DE8FFC8}" type="presOf" srcId="{0A8D8837-5D33-4E43-ADE3-3A26F3605E88}" destId="{477EE04C-3BD8-421E-AD84-8C2BDC6D26A4}" srcOrd="0" destOrd="0" presId="urn:microsoft.com/office/officeart/2005/8/layout/process1"/>
    <dgm:cxn modelId="{01726B1C-81CF-4470-8350-5902243B7196}" srcId="{A6A5D1BD-15AE-47B5-8F64-6C80EE1FEE50}" destId="{1B8B54C9-8DE5-468D-A3C4-A6BEDF6B38E8}" srcOrd="1" destOrd="0" parTransId="{223B013C-A3FA-4CB5-AF03-D98801AA1700}" sibTransId="{BD4B467C-DA53-4B65-A44D-53921DBC0F18}"/>
    <dgm:cxn modelId="{F1C81520-60F5-43E5-80E6-2BC858B5B2E5}" type="presOf" srcId="{A6A5D1BD-15AE-47B5-8F64-6C80EE1FEE50}" destId="{2E710CAD-4F1B-4514-AA5F-CB6B61A3DB20}" srcOrd="0" destOrd="0" presId="urn:microsoft.com/office/officeart/2005/8/layout/process1"/>
    <dgm:cxn modelId="{194C3F5E-8737-4FE7-ACE1-B9EE2AC2C5F6}" srcId="{A6A5D1BD-15AE-47B5-8F64-6C80EE1FEE50}" destId="{AD7C0AEB-032C-4F91-9860-24107AA12E2E}" srcOrd="0" destOrd="0" parTransId="{1A3896EB-58AB-4466-8F07-46E7EB7A9B1A}" sibTransId="{0A8D8837-5D33-4E43-ADE3-3A26F3605E88}"/>
    <dgm:cxn modelId="{73E6FB4D-809D-44C7-9109-EEF4A5E23FF5}" type="presOf" srcId="{BD4B467C-DA53-4B65-A44D-53921DBC0F18}" destId="{4D58908C-4673-4FFC-9286-F30B77C80541}" srcOrd="1" destOrd="0" presId="urn:microsoft.com/office/officeart/2005/8/layout/process1"/>
    <dgm:cxn modelId="{F73D4B52-48EE-46B8-B366-5272F0213B51}" type="presOf" srcId="{4E727760-658E-4BAE-B4EA-38F33D301944}" destId="{4FFB09A0-6A33-415A-9A90-212EC560730B}" srcOrd="0" destOrd="0" presId="urn:microsoft.com/office/officeart/2005/8/layout/process1"/>
    <dgm:cxn modelId="{2F8B7452-66BC-4562-AC10-F01CD1211B00}" type="presOf" srcId="{AD7C0AEB-032C-4F91-9860-24107AA12E2E}" destId="{6EEB306E-543E-4568-9976-0FCD23B31608}" srcOrd="0" destOrd="0" presId="urn:microsoft.com/office/officeart/2005/8/layout/process1"/>
    <dgm:cxn modelId="{5494B875-6AD0-4EEE-B949-A34B11960CE7}" srcId="{A6A5D1BD-15AE-47B5-8F64-6C80EE1FEE50}" destId="{4E727760-658E-4BAE-B4EA-38F33D301944}" srcOrd="2" destOrd="0" parTransId="{07E19BD6-B95E-4C5B-895B-DEA80FECBF39}" sibTransId="{335840C1-829F-47A5-AD95-15D9EDC2E681}"/>
    <dgm:cxn modelId="{588F647D-78E5-4C89-9146-60B293A5E3C6}" type="presOf" srcId="{0A8D8837-5D33-4E43-ADE3-3A26F3605E88}" destId="{C48AD45E-4E13-40DC-892A-79EAA24F3288}" srcOrd="1" destOrd="0" presId="urn:microsoft.com/office/officeart/2005/8/layout/process1"/>
    <dgm:cxn modelId="{47C280DF-A883-4D4E-A5D9-3B8EA9DD0E00}" type="presOf" srcId="{1B8B54C9-8DE5-468D-A3C4-A6BEDF6B38E8}" destId="{46460F48-D221-4BCC-83B0-95FFEA724477}" srcOrd="0" destOrd="0" presId="urn:microsoft.com/office/officeart/2005/8/layout/process1"/>
    <dgm:cxn modelId="{740A60DD-1C75-4C5B-8A4B-BAC36BC8134C}" type="presParOf" srcId="{2E710CAD-4F1B-4514-AA5F-CB6B61A3DB20}" destId="{6EEB306E-543E-4568-9976-0FCD23B31608}" srcOrd="0" destOrd="0" presId="urn:microsoft.com/office/officeart/2005/8/layout/process1"/>
    <dgm:cxn modelId="{5AEA710B-F674-450C-8CC1-66B82F9AF7E0}" type="presParOf" srcId="{2E710CAD-4F1B-4514-AA5F-CB6B61A3DB20}" destId="{477EE04C-3BD8-421E-AD84-8C2BDC6D26A4}" srcOrd="1" destOrd="0" presId="urn:microsoft.com/office/officeart/2005/8/layout/process1"/>
    <dgm:cxn modelId="{229161CA-AD98-41B3-88E2-6398772E80D9}" type="presParOf" srcId="{477EE04C-3BD8-421E-AD84-8C2BDC6D26A4}" destId="{C48AD45E-4E13-40DC-892A-79EAA24F3288}" srcOrd="0" destOrd="0" presId="urn:microsoft.com/office/officeart/2005/8/layout/process1"/>
    <dgm:cxn modelId="{FB728EBC-D532-4364-8941-F87624D947A8}" type="presParOf" srcId="{2E710CAD-4F1B-4514-AA5F-CB6B61A3DB20}" destId="{46460F48-D221-4BCC-83B0-95FFEA724477}" srcOrd="2" destOrd="0" presId="urn:microsoft.com/office/officeart/2005/8/layout/process1"/>
    <dgm:cxn modelId="{1673E3E9-8FD5-436C-9DEC-C8825C655D38}" type="presParOf" srcId="{2E710CAD-4F1B-4514-AA5F-CB6B61A3DB20}" destId="{33F947C0-83FE-49FD-B0E3-923110CC2836}" srcOrd="3" destOrd="0" presId="urn:microsoft.com/office/officeart/2005/8/layout/process1"/>
    <dgm:cxn modelId="{1B794CFB-21DC-4D3E-B24F-6545DF623B6F}" type="presParOf" srcId="{33F947C0-83FE-49FD-B0E3-923110CC2836}" destId="{4D58908C-4673-4FFC-9286-F30B77C80541}" srcOrd="0" destOrd="0" presId="urn:microsoft.com/office/officeart/2005/8/layout/process1"/>
    <dgm:cxn modelId="{C302EE8E-6E3A-4D57-8499-EDEA33AD7A01}" type="presParOf" srcId="{2E710CAD-4F1B-4514-AA5F-CB6B61A3DB20}" destId="{4FFB09A0-6A33-415A-9A90-212EC560730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A5D1BD-15AE-47B5-8F64-6C80EE1FEE5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D7C0AEB-032C-4F91-9860-24107AA12E2E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i="1" dirty="0" err="1"/>
            <a:t>mock</a:t>
          </a:r>
          <a:endParaRPr lang="pt-BR" i="1" dirty="0"/>
        </a:p>
      </dgm:t>
    </dgm:pt>
    <dgm:pt modelId="{1A3896EB-58AB-4466-8F07-46E7EB7A9B1A}" type="parTrans" cxnId="{194C3F5E-8737-4FE7-ACE1-B9EE2AC2C5F6}">
      <dgm:prSet/>
      <dgm:spPr/>
      <dgm:t>
        <a:bodyPr/>
        <a:lstStyle/>
        <a:p>
          <a:endParaRPr lang="pt-BR"/>
        </a:p>
      </dgm:t>
    </dgm:pt>
    <dgm:pt modelId="{0A8D8837-5D33-4E43-ADE3-3A26F3605E88}" type="sibTrans" cxnId="{194C3F5E-8737-4FE7-ACE1-B9EE2AC2C5F6}">
      <dgm:prSet/>
      <dgm:spPr/>
      <dgm:t>
        <a:bodyPr/>
        <a:lstStyle/>
        <a:p>
          <a:endParaRPr lang="pt-BR"/>
        </a:p>
      </dgm:t>
    </dgm:pt>
    <dgm:pt modelId="{1B8B54C9-8DE5-468D-A3C4-A6BEDF6B38E8}">
      <dgm:prSet phldrT="[Text]"/>
      <dgm:spPr/>
      <dgm:t>
        <a:bodyPr/>
        <a:lstStyle/>
        <a:p>
          <a:r>
            <a:rPr lang="pt-BR" dirty="0"/>
            <a:t>Mongoose</a:t>
          </a:r>
        </a:p>
      </dgm:t>
    </dgm:pt>
    <dgm:pt modelId="{223B013C-A3FA-4CB5-AF03-D98801AA1700}" type="parTrans" cxnId="{01726B1C-81CF-4470-8350-5902243B7196}">
      <dgm:prSet/>
      <dgm:spPr/>
      <dgm:t>
        <a:bodyPr/>
        <a:lstStyle/>
        <a:p>
          <a:endParaRPr lang="pt-BR"/>
        </a:p>
      </dgm:t>
    </dgm:pt>
    <dgm:pt modelId="{BD4B467C-DA53-4B65-A44D-53921DBC0F18}" type="sibTrans" cxnId="{01726B1C-81CF-4470-8350-5902243B7196}">
      <dgm:prSet/>
      <dgm:spPr/>
      <dgm:t>
        <a:bodyPr/>
        <a:lstStyle/>
        <a:p>
          <a:endParaRPr lang="pt-BR"/>
        </a:p>
      </dgm:t>
    </dgm:pt>
    <dgm:pt modelId="{4E727760-658E-4BAE-B4EA-38F33D301944}">
      <dgm:prSet phldrT="[Text]"/>
      <dgm:spPr/>
      <dgm:t>
        <a:bodyPr/>
        <a:lstStyle/>
        <a:p>
          <a:r>
            <a:rPr lang="pt-BR" dirty="0"/>
            <a:t>application</a:t>
          </a:r>
        </a:p>
      </dgm:t>
    </dgm:pt>
    <dgm:pt modelId="{07E19BD6-B95E-4C5B-895B-DEA80FECBF39}" type="parTrans" cxnId="{5494B875-6AD0-4EEE-B949-A34B11960CE7}">
      <dgm:prSet/>
      <dgm:spPr/>
      <dgm:t>
        <a:bodyPr/>
        <a:lstStyle/>
        <a:p>
          <a:endParaRPr lang="pt-BR"/>
        </a:p>
      </dgm:t>
    </dgm:pt>
    <dgm:pt modelId="{335840C1-829F-47A5-AD95-15D9EDC2E681}" type="sibTrans" cxnId="{5494B875-6AD0-4EEE-B949-A34B11960CE7}">
      <dgm:prSet/>
      <dgm:spPr/>
      <dgm:t>
        <a:bodyPr/>
        <a:lstStyle/>
        <a:p>
          <a:endParaRPr lang="pt-BR"/>
        </a:p>
      </dgm:t>
    </dgm:pt>
    <dgm:pt modelId="{2E710CAD-4F1B-4514-AA5F-CB6B61A3DB20}" type="pres">
      <dgm:prSet presAssocID="{A6A5D1BD-15AE-47B5-8F64-6C80EE1FEE50}" presName="Name0" presStyleCnt="0">
        <dgm:presLayoutVars>
          <dgm:dir/>
          <dgm:resizeHandles val="exact"/>
        </dgm:presLayoutVars>
      </dgm:prSet>
      <dgm:spPr/>
    </dgm:pt>
    <dgm:pt modelId="{6EEB306E-543E-4568-9976-0FCD23B31608}" type="pres">
      <dgm:prSet presAssocID="{AD7C0AEB-032C-4F91-9860-24107AA12E2E}" presName="node" presStyleLbl="node1" presStyleIdx="0" presStyleCnt="3">
        <dgm:presLayoutVars>
          <dgm:bulletEnabled val="1"/>
        </dgm:presLayoutVars>
      </dgm:prSet>
      <dgm:spPr/>
    </dgm:pt>
    <dgm:pt modelId="{477EE04C-3BD8-421E-AD84-8C2BDC6D26A4}" type="pres">
      <dgm:prSet presAssocID="{0A8D8837-5D33-4E43-ADE3-3A26F3605E88}" presName="sibTrans" presStyleLbl="sibTrans2D1" presStyleIdx="0" presStyleCnt="2" custFlipHor="1"/>
      <dgm:spPr/>
    </dgm:pt>
    <dgm:pt modelId="{C48AD45E-4E13-40DC-892A-79EAA24F3288}" type="pres">
      <dgm:prSet presAssocID="{0A8D8837-5D33-4E43-ADE3-3A26F3605E88}" presName="connectorText" presStyleLbl="sibTrans2D1" presStyleIdx="0" presStyleCnt="2"/>
      <dgm:spPr/>
    </dgm:pt>
    <dgm:pt modelId="{46460F48-D221-4BCC-83B0-95FFEA724477}" type="pres">
      <dgm:prSet presAssocID="{1B8B54C9-8DE5-468D-A3C4-A6BEDF6B38E8}" presName="node" presStyleLbl="node1" presStyleIdx="1" presStyleCnt="3">
        <dgm:presLayoutVars>
          <dgm:bulletEnabled val="1"/>
        </dgm:presLayoutVars>
      </dgm:prSet>
      <dgm:spPr/>
    </dgm:pt>
    <dgm:pt modelId="{33F947C0-83FE-49FD-B0E3-923110CC2836}" type="pres">
      <dgm:prSet presAssocID="{BD4B467C-DA53-4B65-A44D-53921DBC0F18}" presName="sibTrans" presStyleLbl="sibTrans2D1" presStyleIdx="1" presStyleCnt="2" custFlipHor="1"/>
      <dgm:spPr/>
    </dgm:pt>
    <dgm:pt modelId="{4D58908C-4673-4FFC-9286-F30B77C80541}" type="pres">
      <dgm:prSet presAssocID="{BD4B467C-DA53-4B65-A44D-53921DBC0F18}" presName="connectorText" presStyleLbl="sibTrans2D1" presStyleIdx="1" presStyleCnt="2"/>
      <dgm:spPr/>
    </dgm:pt>
    <dgm:pt modelId="{4FFB09A0-6A33-415A-9A90-212EC560730B}" type="pres">
      <dgm:prSet presAssocID="{4E727760-658E-4BAE-B4EA-38F33D301944}" presName="node" presStyleLbl="node1" presStyleIdx="2" presStyleCnt="3">
        <dgm:presLayoutVars>
          <dgm:bulletEnabled val="1"/>
        </dgm:presLayoutVars>
      </dgm:prSet>
      <dgm:spPr/>
    </dgm:pt>
  </dgm:ptLst>
  <dgm:cxnLst>
    <dgm:cxn modelId="{A7C26B03-8F56-4C6B-A791-30FAA92F8489}" type="presOf" srcId="{BD4B467C-DA53-4B65-A44D-53921DBC0F18}" destId="{33F947C0-83FE-49FD-B0E3-923110CC2836}" srcOrd="0" destOrd="0" presId="urn:microsoft.com/office/officeart/2005/8/layout/process1"/>
    <dgm:cxn modelId="{90561616-5501-43D7-B9D8-EF890DE8FFC8}" type="presOf" srcId="{0A8D8837-5D33-4E43-ADE3-3A26F3605E88}" destId="{477EE04C-3BD8-421E-AD84-8C2BDC6D26A4}" srcOrd="0" destOrd="0" presId="urn:microsoft.com/office/officeart/2005/8/layout/process1"/>
    <dgm:cxn modelId="{01726B1C-81CF-4470-8350-5902243B7196}" srcId="{A6A5D1BD-15AE-47B5-8F64-6C80EE1FEE50}" destId="{1B8B54C9-8DE5-468D-A3C4-A6BEDF6B38E8}" srcOrd="1" destOrd="0" parTransId="{223B013C-A3FA-4CB5-AF03-D98801AA1700}" sibTransId="{BD4B467C-DA53-4B65-A44D-53921DBC0F18}"/>
    <dgm:cxn modelId="{F1C81520-60F5-43E5-80E6-2BC858B5B2E5}" type="presOf" srcId="{A6A5D1BD-15AE-47B5-8F64-6C80EE1FEE50}" destId="{2E710CAD-4F1B-4514-AA5F-CB6B61A3DB20}" srcOrd="0" destOrd="0" presId="urn:microsoft.com/office/officeart/2005/8/layout/process1"/>
    <dgm:cxn modelId="{194C3F5E-8737-4FE7-ACE1-B9EE2AC2C5F6}" srcId="{A6A5D1BD-15AE-47B5-8F64-6C80EE1FEE50}" destId="{AD7C0AEB-032C-4F91-9860-24107AA12E2E}" srcOrd="0" destOrd="0" parTransId="{1A3896EB-58AB-4466-8F07-46E7EB7A9B1A}" sibTransId="{0A8D8837-5D33-4E43-ADE3-3A26F3605E88}"/>
    <dgm:cxn modelId="{73E6FB4D-809D-44C7-9109-EEF4A5E23FF5}" type="presOf" srcId="{BD4B467C-DA53-4B65-A44D-53921DBC0F18}" destId="{4D58908C-4673-4FFC-9286-F30B77C80541}" srcOrd="1" destOrd="0" presId="urn:microsoft.com/office/officeart/2005/8/layout/process1"/>
    <dgm:cxn modelId="{F73D4B52-48EE-46B8-B366-5272F0213B51}" type="presOf" srcId="{4E727760-658E-4BAE-B4EA-38F33D301944}" destId="{4FFB09A0-6A33-415A-9A90-212EC560730B}" srcOrd="0" destOrd="0" presId="urn:microsoft.com/office/officeart/2005/8/layout/process1"/>
    <dgm:cxn modelId="{2F8B7452-66BC-4562-AC10-F01CD1211B00}" type="presOf" srcId="{AD7C0AEB-032C-4F91-9860-24107AA12E2E}" destId="{6EEB306E-543E-4568-9976-0FCD23B31608}" srcOrd="0" destOrd="0" presId="urn:microsoft.com/office/officeart/2005/8/layout/process1"/>
    <dgm:cxn modelId="{5494B875-6AD0-4EEE-B949-A34B11960CE7}" srcId="{A6A5D1BD-15AE-47B5-8F64-6C80EE1FEE50}" destId="{4E727760-658E-4BAE-B4EA-38F33D301944}" srcOrd="2" destOrd="0" parTransId="{07E19BD6-B95E-4C5B-895B-DEA80FECBF39}" sibTransId="{335840C1-829F-47A5-AD95-15D9EDC2E681}"/>
    <dgm:cxn modelId="{588F647D-78E5-4C89-9146-60B293A5E3C6}" type="presOf" srcId="{0A8D8837-5D33-4E43-ADE3-3A26F3605E88}" destId="{C48AD45E-4E13-40DC-892A-79EAA24F3288}" srcOrd="1" destOrd="0" presId="urn:microsoft.com/office/officeart/2005/8/layout/process1"/>
    <dgm:cxn modelId="{47C280DF-A883-4D4E-A5D9-3B8EA9DD0E00}" type="presOf" srcId="{1B8B54C9-8DE5-468D-A3C4-A6BEDF6B38E8}" destId="{46460F48-D221-4BCC-83B0-95FFEA724477}" srcOrd="0" destOrd="0" presId="urn:microsoft.com/office/officeart/2005/8/layout/process1"/>
    <dgm:cxn modelId="{740A60DD-1C75-4C5B-8A4B-BAC36BC8134C}" type="presParOf" srcId="{2E710CAD-4F1B-4514-AA5F-CB6B61A3DB20}" destId="{6EEB306E-543E-4568-9976-0FCD23B31608}" srcOrd="0" destOrd="0" presId="urn:microsoft.com/office/officeart/2005/8/layout/process1"/>
    <dgm:cxn modelId="{5AEA710B-F674-450C-8CC1-66B82F9AF7E0}" type="presParOf" srcId="{2E710CAD-4F1B-4514-AA5F-CB6B61A3DB20}" destId="{477EE04C-3BD8-421E-AD84-8C2BDC6D26A4}" srcOrd="1" destOrd="0" presId="urn:microsoft.com/office/officeart/2005/8/layout/process1"/>
    <dgm:cxn modelId="{229161CA-AD98-41B3-88E2-6398772E80D9}" type="presParOf" srcId="{477EE04C-3BD8-421E-AD84-8C2BDC6D26A4}" destId="{C48AD45E-4E13-40DC-892A-79EAA24F3288}" srcOrd="0" destOrd="0" presId="urn:microsoft.com/office/officeart/2005/8/layout/process1"/>
    <dgm:cxn modelId="{FB728EBC-D532-4364-8941-F87624D947A8}" type="presParOf" srcId="{2E710CAD-4F1B-4514-AA5F-CB6B61A3DB20}" destId="{46460F48-D221-4BCC-83B0-95FFEA724477}" srcOrd="2" destOrd="0" presId="urn:microsoft.com/office/officeart/2005/8/layout/process1"/>
    <dgm:cxn modelId="{1673E3E9-8FD5-436C-9DEC-C8825C655D38}" type="presParOf" srcId="{2E710CAD-4F1B-4514-AA5F-CB6B61A3DB20}" destId="{33F947C0-83FE-49FD-B0E3-923110CC2836}" srcOrd="3" destOrd="0" presId="urn:microsoft.com/office/officeart/2005/8/layout/process1"/>
    <dgm:cxn modelId="{1B794CFB-21DC-4D3E-B24F-6545DF623B6F}" type="presParOf" srcId="{33F947C0-83FE-49FD-B0E3-923110CC2836}" destId="{4D58908C-4673-4FFC-9286-F30B77C80541}" srcOrd="0" destOrd="0" presId="urn:microsoft.com/office/officeart/2005/8/layout/process1"/>
    <dgm:cxn modelId="{C302EE8E-6E3A-4D57-8499-EDEA33AD7A01}" type="presParOf" srcId="{2E710CAD-4F1B-4514-AA5F-CB6B61A3DB20}" destId="{4FFB09A0-6A33-415A-9A90-212EC560730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A5D1BD-15AE-47B5-8F64-6C80EE1FEE5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D7C0AEB-032C-4F91-9860-24107AA12E2E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i="1" dirty="0" err="1"/>
            <a:t>mock</a:t>
          </a:r>
          <a:endParaRPr lang="pt-BR" i="1" dirty="0"/>
        </a:p>
      </dgm:t>
    </dgm:pt>
    <dgm:pt modelId="{1A3896EB-58AB-4466-8F07-46E7EB7A9B1A}" type="parTrans" cxnId="{194C3F5E-8737-4FE7-ACE1-B9EE2AC2C5F6}">
      <dgm:prSet/>
      <dgm:spPr/>
      <dgm:t>
        <a:bodyPr/>
        <a:lstStyle/>
        <a:p>
          <a:endParaRPr lang="pt-BR"/>
        </a:p>
      </dgm:t>
    </dgm:pt>
    <dgm:pt modelId="{0A8D8837-5D33-4E43-ADE3-3A26F3605E88}" type="sibTrans" cxnId="{194C3F5E-8737-4FE7-ACE1-B9EE2AC2C5F6}">
      <dgm:prSet/>
      <dgm:spPr/>
      <dgm:t>
        <a:bodyPr/>
        <a:lstStyle/>
        <a:p>
          <a:endParaRPr lang="pt-BR"/>
        </a:p>
      </dgm:t>
    </dgm:pt>
    <dgm:pt modelId="{1B8B54C9-8DE5-468D-A3C4-A6BEDF6B38E8}">
      <dgm:prSet phldrT="[Text]"/>
      <dgm:spPr/>
      <dgm:t>
        <a:bodyPr/>
        <a:lstStyle/>
        <a:p>
          <a:r>
            <a:rPr lang="pt-BR" dirty="0"/>
            <a:t>Mongoose</a:t>
          </a:r>
        </a:p>
      </dgm:t>
    </dgm:pt>
    <dgm:pt modelId="{223B013C-A3FA-4CB5-AF03-D98801AA1700}" type="parTrans" cxnId="{01726B1C-81CF-4470-8350-5902243B7196}">
      <dgm:prSet/>
      <dgm:spPr/>
      <dgm:t>
        <a:bodyPr/>
        <a:lstStyle/>
        <a:p>
          <a:endParaRPr lang="pt-BR"/>
        </a:p>
      </dgm:t>
    </dgm:pt>
    <dgm:pt modelId="{BD4B467C-DA53-4B65-A44D-53921DBC0F18}" type="sibTrans" cxnId="{01726B1C-81CF-4470-8350-5902243B7196}">
      <dgm:prSet/>
      <dgm:spPr/>
      <dgm:t>
        <a:bodyPr/>
        <a:lstStyle/>
        <a:p>
          <a:endParaRPr lang="pt-BR"/>
        </a:p>
      </dgm:t>
    </dgm:pt>
    <dgm:pt modelId="{4E727760-658E-4BAE-B4EA-38F33D301944}">
      <dgm:prSet phldrT="[Text]"/>
      <dgm:spPr/>
      <dgm:t>
        <a:bodyPr/>
        <a:lstStyle/>
        <a:p>
          <a:r>
            <a:rPr lang="pt-BR" dirty="0"/>
            <a:t>application</a:t>
          </a:r>
        </a:p>
      </dgm:t>
    </dgm:pt>
    <dgm:pt modelId="{07E19BD6-B95E-4C5B-895B-DEA80FECBF39}" type="parTrans" cxnId="{5494B875-6AD0-4EEE-B949-A34B11960CE7}">
      <dgm:prSet/>
      <dgm:spPr/>
      <dgm:t>
        <a:bodyPr/>
        <a:lstStyle/>
        <a:p>
          <a:endParaRPr lang="pt-BR"/>
        </a:p>
      </dgm:t>
    </dgm:pt>
    <dgm:pt modelId="{335840C1-829F-47A5-AD95-15D9EDC2E681}" type="sibTrans" cxnId="{5494B875-6AD0-4EEE-B949-A34B11960CE7}">
      <dgm:prSet/>
      <dgm:spPr/>
      <dgm:t>
        <a:bodyPr/>
        <a:lstStyle/>
        <a:p>
          <a:endParaRPr lang="pt-BR"/>
        </a:p>
      </dgm:t>
    </dgm:pt>
    <dgm:pt modelId="{2E710CAD-4F1B-4514-AA5F-CB6B61A3DB20}" type="pres">
      <dgm:prSet presAssocID="{A6A5D1BD-15AE-47B5-8F64-6C80EE1FEE50}" presName="Name0" presStyleCnt="0">
        <dgm:presLayoutVars>
          <dgm:dir/>
          <dgm:resizeHandles val="exact"/>
        </dgm:presLayoutVars>
      </dgm:prSet>
      <dgm:spPr/>
    </dgm:pt>
    <dgm:pt modelId="{6EEB306E-543E-4568-9976-0FCD23B31608}" type="pres">
      <dgm:prSet presAssocID="{AD7C0AEB-032C-4F91-9860-24107AA12E2E}" presName="node" presStyleLbl="node1" presStyleIdx="0" presStyleCnt="3">
        <dgm:presLayoutVars>
          <dgm:bulletEnabled val="1"/>
        </dgm:presLayoutVars>
      </dgm:prSet>
      <dgm:spPr/>
    </dgm:pt>
    <dgm:pt modelId="{477EE04C-3BD8-421E-AD84-8C2BDC6D26A4}" type="pres">
      <dgm:prSet presAssocID="{0A8D8837-5D33-4E43-ADE3-3A26F3605E88}" presName="sibTrans" presStyleLbl="sibTrans2D1" presStyleIdx="0" presStyleCnt="2" custFlipHor="0"/>
      <dgm:spPr/>
    </dgm:pt>
    <dgm:pt modelId="{C48AD45E-4E13-40DC-892A-79EAA24F3288}" type="pres">
      <dgm:prSet presAssocID="{0A8D8837-5D33-4E43-ADE3-3A26F3605E88}" presName="connectorText" presStyleLbl="sibTrans2D1" presStyleIdx="0" presStyleCnt="2"/>
      <dgm:spPr/>
    </dgm:pt>
    <dgm:pt modelId="{46460F48-D221-4BCC-83B0-95FFEA724477}" type="pres">
      <dgm:prSet presAssocID="{1B8B54C9-8DE5-468D-A3C4-A6BEDF6B38E8}" presName="node" presStyleLbl="node1" presStyleIdx="1" presStyleCnt="3">
        <dgm:presLayoutVars>
          <dgm:bulletEnabled val="1"/>
        </dgm:presLayoutVars>
      </dgm:prSet>
      <dgm:spPr/>
    </dgm:pt>
    <dgm:pt modelId="{33F947C0-83FE-49FD-B0E3-923110CC2836}" type="pres">
      <dgm:prSet presAssocID="{BD4B467C-DA53-4B65-A44D-53921DBC0F18}" presName="sibTrans" presStyleLbl="sibTrans2D1" presStyleIdx="1" presStyleCnt="2" custFlipHor="0"/>
      <dgm:spPr/>
    </dgm:pt>
    <dgm:pt modelId="{4D58908C-4673-4FFC-9286-F30B77C80541}" type="pres">
      <dgm:prSet presAssocID="{BD4B467C-DA53-4B65-A44D-53921DBC0F18}" presName="connectorText" presStyleLbl="sibTrans2D1" presStyleIdx="1" presStyleCnt="2"/>
      <dgm:spPr/>
    </dgm:pt>
    <dgm:pt modelId="{4FFB09A0-6A33-415A-9A90-212EC560730B}" type="pres">
      <dgm:prSet presAssocID="{4E727760-658E-4BAE-B4EA-38F33D301944}" presName="node" presStyleLbl="node1" presStyleIdx="2" presStyleCnt="3">
        <dgm:presLayoutVars>
          <dgm:bulletEnabled val="1"/>
        </dgm:presLayoutVars>
      </dgm:prSet>
      <dgm:spPr/>
    </dgm:pt>
  </dgm:ptLst>
  <dgm:cxnLst>
    <dgm:cxn modelId="{A7C26B03-8F56-4C6B-A791-30FAA92F8489}" type="presOf" srcId="{BD4B467C-DA53-4B65-A44D-53921DBC0F18}" destId="{33F947C0-83FE-49FD-B0E3-923110CC2836}" srcOrd="0" destOrd="0" presId="urn:microsoft.com/office/officeart/2005/8/layout/process1"/>
    <dgm:cxn modelId="{90561616-5501-43D7-B9D8-EF890DE8FFC8}" type="presOf" srcId="{0A8D8837-5D33-4E43-ADE3-3A26F3605E88}" destId="{477EE04C-3BD8-421E-AD84-8C2BDC6D26A4}" srcOrd="0" destOrd="0" presId="urn:microsoft.com/office/officeart/2005/8/layout/process1"/>
    <dgm:cxn modelId="{01726B1C-81CF-4470-8350-5902243B7196}" srcId="{A6A5D1BD-15AE-47B5-8F64-6C80EE1FEE50}" destId="{1B8B54C9-8DE5-468D-A3C4-A6BEDF6B38E8}" srcOrd="1" destOrd="0" parTransId="{223B013C-A3FA-4CB5-AF03-D98801AA1700}" sibTransId="{BD4B467C-DA53-4B65-A44D-53921DBC0F18}"/>
    <dgm:cxn modelId="{F1C81520-60F5-43E5-80E6-2BC858B5B2E5}" type="presOf" srcId="{A6A5D1BD-15AE-47B5-8F64-6C80EE1FEE50}" destId="{2E710CAD-4F1B-4514-AA5F-CB6B61A3DB20}" srcOrd="0" destOrd="0" presId="urn:microsoft.com/office/officeart/2005/8/layout/process1"/>
    <dgm:cxn modelId="{194C3F5E-8737-4FE7-ACE1-B9EE2AC2C5F6}" srcId="{A6A5D1BD-15AE-47B5-8F64-6C80EE1FEE50}" destId="{AD7C0AEB-032C-4F91-9860-24107AA12E2E}" srcOrd="0" destOrd="0" parTransId="{1A3896EB-58AB-4466-8F07-46E7EB7A9B1A}" sibTransId="{0A8D8837-5D33-4E43-ADE3-3A26F3605E88}"/>
    <dgm:cxn modelId="{73E6FB4D-809D-44C7-9109-EEF4A5E23FF5}" type="presOf" srcId="{BD4B467C-DA53-4B65-A44D-53921DBC0F18}" destId="{4D58908C-4673-4FFC-9286-F30B77C80541}" srcOrd="1" destOrd="0" presId="urn:microsoft.com/office/officeart/2005/8/layout/process1"/>
    <dgm:cxn modelId="{F73D4B52-48EE-46B8-B366-5272F0213B51}" type="presOf" srcId="{4E727760-658E-4BAE-B4EA-38F33D301944}" destId="{4FFB09A0-6A33-415A-9A90-212EC560730B}" srcOrd="0" destOrd="0" presId="urn:microsoft.com/office/officeart/2005/8/layout/process1"/>
    <dgm:cxn modelId="{2F8B7452-66BC-4562-AC10-F01CD1211B00}" type="presOf" srcId="{AD7C0AEB-032C-4F91-9860-24107AA12E2E}" destId="{6EEB306E-543E-4568-9976-0FCD23B31608}" srcOrd="0" destOrd="0" presId="urn:microsoft.com/office/officeart/2005/8/layout/process1"/>
    <dgm:cxn modelId="{5494B875-6AD0-4EEE-B949-A34B11960CE7}" srcId="{A6A5D1BD-15AE-47B5-8F64-6C80EE1FEE50}" destId="{4E727760-658E-4BAE-B4EA-38F33D301944}" srcOrd="2" destOrd="0" parTransId="{07E19BD6-B95E-4C5B-895B-DEA80FECBF39}" sibTransId="{335840C1-829F-47A5-AD95-15D9EDC2E681}"/>
    <dgm:cxn modelId="{588F647D-78E5-4C89-9146-60B293A5E3C6}" type="presOf" srcId="{0A8D8837-5D33-4E43-ADE3-3A26F3605E88}" destId="{C48AD45E-4E13-40DC-892A-79EAA24F3288}" srcOrd="1" destOrd="0" presId="urn:microsoft.com/office/officeart/2005/8/layout/process1"/>
    <dgm:cxn modelId="{47C280DF-A883-4D4E-A5D9-3B8EA9DD0E00}" type="presOf" srcId="{1B8B54C9-8DE5-468D-A3C4-A6BEDF6B38E8}" destId="{46460F48-D221-4BCC-83B0-95FFEA724477}" srcOrd="0" destOrd="0" presId="urn:microsoft.com/office/officeart/2005/8/layout/process1"/>
    <dgm:cxn modelId="{740A60DD-1C75-4C5B-8A4B-BAC36BC8134C}" type="presParOf" srcId="{2E710CAD-4F1B-4514-AA5F-CB6B61A3DB20}" destId="{6EEB306E-543E-4568-9976-0FCD23B31608}" srcOrd="0" destOrd="0" presId="urn:microsoft.com/office/officeart/2005/8/layout/process1"/>
    <dgm:cxn modelId="{5AEA710B-F674-450C-8CC1-66B82F9AF7E0}" type="presParOf" srcId="{2E710CAD-4F1B-4514-AA5F-CB6B61A3DB20}" destId="{477EE04C-3BD8-421E-AD84-8C2BDC6D26A4}" srcOrd="1" destOrd="0" presId="urn:microsoft.com/office/officeart/2005/8/layout/process1"/>
    <dgm:cxn modelId="{229161CA-AD98-41B3-88E2-6398772E80D9}" type="presParOf" srcId="{477EE04C-3BD8-421E-AD84-8C2BDC6D26A4}" destId="{C48AD45E-4E13-40DC-892A-79EAA24F3288}" srcOrd="0" destOrd="0" presId="urn:microsoft.com/office/officeart/2005/8/layout/process1"/>
    <dgm:cxn modelId="{FB728EBC-D532-4364-8941-F87624D947A8}" type="presParOf" srcId="{2E710CAD-4F1B-4514-AA5F-CB6B61A3DB20}" destId="{46460F48-D221-4BCC-83B0-95FFEA724477}" srcOrd="2" destOrd="0" presId="urn:microsoft.com/office/officeart/2005/8/layout/process1"/>
    <dgm:cxn modelId="{1673E3E9-8FD5-436C-9DEC-C8825C655D38}" type="presParOf" srcId="{2E710CAD-4F1B-4514-AA5F-CB6B61A3DB20}" destId="{33F947C0-83FE-49FD-B0E3-923110CC2836}" srcOrd="3" destOrd="0" presId="urn:microsoft.com/office/officeart/2005/8/layout/process1"/>
    <dgm:cxn modelId="{1B794CFB-21DC-4D3E-B24F-6545DF623B6F}" type="presParOf" srcId="{33F947C0-83FE-49FD-B0E3-923110CC2836}" destId="{4D58908C-4673-4FFC-9286-F30B77C80541}" srcOrd="0" destOrd="0" presId="urn:microsoft.com/office/officeart/2005/8/layout/process1"/>
    <dgm:cxn modelId="{C302EE8E-6E3A-4D57-8499-EDEA33AD7A01}" type="presParOf" srcId="{2E710CAD-4F1B-4514-AA5F-CB6B61A3DB20}" destId="{4FFB09A0-6A33-415A-9A90-212EC560730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A5D1BD-15AE-47B5-8F64-6C80EE1FEE5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D7C0AEB-032C-4F91-9860-24107AA12E2E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i="1" dirty="0" err="1"/>
            <a:t>mock</a:t>
          </a:r>
          <a:endParaRPr lang="pt-BR" i="1" dirty="0"/>
        </a:p>
      </dgm:t>
    </dgm:pt>
    <dgm:pt modelId="{1A3896EB-58AB-4466-8F07-46E7EB7A9B1A}" type="parTrans" cxnId="{194C3F5E-8737-4FE7-ACE1-B9EE2AC2C5F6}">
      <dgm:prSet/>
      <dgm:spPr/>
      <dgm:t>
        <a:bodyPr/>
        <a:lstStyle/>
        <a:p>
          <a:endParaRPr lang="pt-BR"/>
        </a:p>
      </dgm:t>
    </dgm:pt>
    <dgm:pt modelId="{0A8D8837-5D33-4E43-ADE3-3A26F3605E88}" type="sibTrans" cxnId="{194C3F5E-8737-4FE7-ACE1-B9EE2AC2C5F6}">
      <dgm:prSet/>
      <dgm:spPr/>
      <dgm:t>
        <a:bodyPr/>
        <a:lstStyle/>
        <a:p>
          <a:endParaRPr lang="pt-BR"/>
        </a:p>
      </dgm:t>
    </dgm:pt>
    <dgm:pt modelId="{1B8B54C9-8DE5-468D-A3C4-A6BEDF6B38E8}">
      <dgm:prSet phldrT="[Text]"/>
      <dgm:spPr/>
      <dgm:t>
        <a:bodyPr/>
        <a:lstStyle/>
        <a:p>
          <a:r>
            <a:rPr lang="pt-BR" dirty="0"/>
            <a:t>Mongoose</a:t>
          </a:r>
        </a:p>
      </dgm:t>
    </dgm:pt>
    <dgm:pt modelId="{223B013C-A3FA-4CB5-AF03-D98801AA1700}" type="parTrans" cxnId="{01726B1C-81CF-4470-8350-5902243B7196}">
      <dgm:prSet/>
      <dgm:spPr/>
      <dgm:t>
        <a:bodyPr/>
        <a:lstStyle/>
        <a:p>
          <a:endParaRPr lang="pt-BR"/>
        </a:p>
      </dgm:t>
    </dgm:pt>
    <dgm:pt modelId="{BD4B467C-DA53-4B65-A44D-53921DBC0F18}" type="sibTrans" cxnId="{01726B1C-81CF-4470-8350-5902243B7196}">
      <dgm:prSet/>
      <dgm:spPr/>
      <dgm:t>
        <a:bodyPr/>
        <a:lstStyle/>
        <a:p>
          <a:endParaRPr lang="pt-BR"/>
        </a:p>
      </dgm:t>
    </dgm:pt>
    <dgm:pt modelId="{4E727760-658E-4BAE-B4EA-38F33D301944}">
      <dgm:prSet phldrT="[Text]"/>
      <dgm:spPr/>
      <dgm:t>
        <a:bodyPr/>
        <a:lstStyle/>
        <a:p>
          <a:r>
            <a:rPr lang="pt-BR" dirty="0"/>
            <a:t>application</a:t>
          </a:r>
        </a:p>
      </dgm:t>
    </dgm:pt>
    <dgm:pt modelId="{07E19BD6-B95E-4C5B-895B-DEA80FECBF39}" type="parTrans" cxnId="{5494B875-6AD0-4EEE-B949-A34B11960CE7}">
      <dgm:prSet/>
      <dgm:spPr/>
      <dgm:t>
        <a:bodyPr/>
        <a:lstStyle/>
        <a:p>
          <a:endParaRPr lang="pt-BR"/>
        </a:p>
      </dgm:t>
    </dgm:pt>
    <dgm:pt modelId="{335840C1-829F-47A5-AD95-15D9EDC2E681}" type="sibTrans" cxnId="{5494B875-6AD0-4EEE-B949-A34B11960CE7}">
      <dgm:prSet/>
      <dgm:spPr/>
      <dgm:t>
        <a:bodyPr/>
        <a:lstStyle/>
        <a:p>
          <a:endParaRPr lang="pt-BR"/>
        </a:p>
      </dgm:t>
    </dgm:pt>
    <dgm:pt modelId="{2E710CAD-4F1B-4514-AA5F-CB6B61A3DB20}" type="pres">
      <dgm:prSet presAssocID="{A6A5D1BD-15AE-47B5-8F64-6C80EE1FEE50}" presName="Name0" presStyleCnt="0">
        <dgm:presLayoutVars>
          <dgm:dir/>
          <dgm:resizeHandles val="exact"/>
        </dgm:presLayoutVars>
      </dgm:prSet>
      <dgm:spPr/>
    </dgm:pt>
    <dgm:pt modelId="{6EEB306E-543E-4568-9976-0FCD23B31608}" type="pres">
      <dgm:prSet presAssocID="{AD7C0AEB-032C-4F91-9860-24107AA12E2E}" presName="node" presStyleLbl="node1" presStyleIdx="0" presStyleCnt="3">
        <dgm:presLayoutVars>
          <dgm:bulletEnabled val="1"/>
        </dgm:presLayoutVars>
      </dgm:prSet>
      <dgm:spPr/>
    </dgm:pt>
    <dgm:pt modelId="{477EE04C-3BD8-421E-AD84-8C2BDC6D26A4}" type="pres">
      <dgm:prSet presAssocID="{0A8D8837-5D33-4E43-ADE3-3A26F3605E88}" presName="sibTrans" presStyleLbl="sibTrans2D1" presStyleIdx="0" presStyleCnt="2" custFlipHor="0"/>
      <dgm:spPr/>
    </dgm:pt>
    <dgm:pt modelId="{C48AD45E-4E13-40DC-892A-79EAA24F3288}" type="pres">
      <dgm:prSet presAssocID="{0A8D8837-5D33-4E43-ADE3-3A26F3605E88}" presName="connectorText" presStyleLbl="sibTrans2D1" presStyleIdx="0" presStyleCnt="2"/>
      <dgm:spPr/>
    </dgm:pt>
    <dgm:pt modelId="{46460F48-D221-4BCC-83B0-95FFEA724477}" type="pres">
      <dgm:prSet presAssocID="{1B8B54C9-8DE5-468D-A3C4-A6BEDF6B38E8}" presName="node" presStyleLbl="node1" presStyleIdx="1" presStyleCnt="3">
        <dgm:presLayoutVars>
          <dgm:bulletEnabled val="1"/>
        </dgm:presLayoutVars>
      </dgm:prSet>
      <dgm:spPr/>
    </dgm:pt>
    <dgm:pt modelId="{33F947C0-83FE-49FD-B0E3-923110CC2836}" type="pres">
      <dgm:prSet presAssocID="{BD4B467C-DA53-4B65-A44D-53921DBC0F18}" presName="sibTrans" presStyleLbl="sibTrans2D1" presStyleIdx="1" presStyleCnt="2" custFlipHor="0"/>
      <dgm:spPr/>
    </dgm:pt>
    <dgm:pt modelId="{4D58908C-4673-4FFC-9286-F30B77C80541}" type="pres">
      <dgm:prSet presAssocID="{BD4B467C-DA53-4B65-A44D-53921DBC0F18}" presName="connectorText" presStyleLbl="sibTrans2D1" presStyleIdx="1" presStyleCnt="2"/>
      <dgm:spPr/>
    </dgm:pt>
    <dgm:pt modelId="{4FFB09A0-6A33-415A-9A90-212EC560730B}" type="pres">
      <dgm:prSet presAssocID="{4E727760-658E-4BAE-B4EA-38F33D301944}" presName="node" presStyleLbl="node1" presStyleIdx="2" presStyleCnt="3">
        <dgm:presLayoutVars>
          <dgm:bulletEnabled val="1"/>
        </dgm:presLayoutVars>
      </dgm:prSet>
      <dgm:spPr/>
    </dgm:pt>
  </dgm:ptLst>
  <dgm:cxnLst>
    <dgm:cxn modelId="{A7C26B03-8F56-4C6B-A791-30FAA92F8489}" type="presOf" srcId="{BD4B467C-DA53-4B65-A44D-53921DBC0F18}" destId="{33F947C0-83FE-49FD-B0E3-923110CC2836}" srcOrd="0" destOrd="0" presId="urn:microsoft.com/office/officeart/2005/8/layout/process1"/>
    <dgm:cxn modelId="{90561616-5501-43D7-B9D8-EF890DE8FFC8}" type="presOf" srcId="{0A8D8837-5D33-4E43-ADE3-3A26F3605E88}" destId="{477EE04C-3BD8-421E-AD84-8C2BDC6D26A4}" srcOrd="0" destOrd="0" presId="urn:microsoft.com/office/officeart/2005/8/layout/process1"/>
    <dgm:cxn modelId="{01726B1C-81CF-4470-8350-5902243B7196}" srcId="{A6A5D1BD-15AE-47B5-8F64-6C80EE1FEE50}" destId="{1B8B54C9-8DE5-468D-A3C4-A6BEDF6B38E8}" srcOrd="1" destOrd="0" parTransId="{223B013C-A3FA-4CB5-AF03-D98801AA1700}" sibTransId="{BD4B467C-DA53-4B65-A44D-53921DBC0F18}"/>
    <dgm:cxn modelId="{F1C81520-60F5-43E5-80E6-2BC858B5B2E5}" type="presOf" srcId="{A6A5D1BD-15AE-47B5-8F64-6C80EE1FEE50}" destId="{2E710CAD-4F1B-4514-AA5F-CB6B61A3DB20}" srcOrd="0" destOrd="0" presId="urn:microsoft.com/office/officeart/2005/8/layout/process1"/>
    <dgm:cxn modelId="{194C3F5E-8737-4FE7-ACE1-B9EE2AC2C5F6}" srcId="{A6A5D1BD-15AE-47B5-8F64-6C80EE1FEE50}" destId="{AD7C0AEB-032C-4F91-9860-24107AA12E2E}" srcOrd="0" destOrd="0" parTransId="{1A3896EB-58AB-4466-8F07-46E7EB7A9B1A}" sibTransId="{0A8D8837-5D33-4E43-ADE3-3A26F3605E88}"/>
    <dgm:cxn modelId="{73E6FB4D-809D-44C7-9109-EEF4A5E23FF5}" type="presOf" srcId="{BD4B467C-DA53-4B65-A44D-53921DBC0F18}" destId="{4D58908C-4673-4FFC-9286-F30B77C80541}" srcOrd="1" destOrd="0" presId="urn:microsoft.com/office/officeart/2005/8/layout/process1"/>
    <dgm:cxn modelId="{F73D4B52-48EE-46B8-B366-5272F0213B51}" type="presOf" srcId="{4E727760-658E-4BAE-B4EA-38F33D301944}" destId="{4FFB09A0-6A33-415A-9A90-212EC560730B}" srcOrd="0" destOrd="0" presId="urn:microsoft.com/office/officeart/2005/8/layout/process1"/>
    <dgm:cxn modelId="{2F8B7452-66BC-4562-AC10-F01CD1211B00}" type="presOf" srcId="{AD7C0AEB-032C-4F91-9860-24107AA12E2E}" destId="{6EEB306E-543E-4568-9976-0FCD23B31608}" srcOrd="0" destOrd="0" presId="urn:microsoft.com/office/officeart/2005/8/layout/process1"/>
    <dgm:cxn modelId="{5494B875-6AD0-4EEE-B949-A34B11960CE7}" srcId="{A6A5D1BD-15AE-47B5-8F64-6C80EE1FEE50}" destId="{4E727760-658E-4BAE-B4EA-38F33D301944}" srcOrd="2" destOrd="0" parTransId="{07E19BD6-B95E-4C5B-895B-DEA80FECBF39}" sibTransId="{335840C1-829F-47A5-AD95-15D9EDC2E681}"/>
    <dgm:cxn modelId="{588F647D-78E5-4C89-9146-60B293A5E3C6}" type="presOf" srcId="{0A8D8837-5D33-4E43-ADE3-3A26F3605E88}" destId="{C48AD45E-4E13-40DC-892A-79EAA24F3288}" srcOrd="1" destOrd="0" presId="urn:microsoft.com/office/officeart/2005/8/layout/process1"/>
    <dgm:cxn modelId="{47C280DF-A883-4D4E-A5D9-3B8EA9DD0E00}" type="presOf" srcId="{1B8B54C9-8DE5-468D-A3C4-A6BEDF6B38E8}" destId="{46460F48-D221-4BCC-83B0-95FFEA724477}" srcOrd="0" destOrd="0" presId="urn:microsoft.com/office/officeart/2005/8/layout/process1"/>
    <dgm:cxn modelId="{740A60DD-1C75-4C5B-8A4B-BAC36BC8134C}" type="presParOf" srcId="{2E710CAD-4F1B-4514-AA5F-CB6B61A3DB20}" destId="{6EEB306E-543E-4568-9976-0FCD23B31608}" srcOrd="0" destOrd="0" presId="urn:microsoft.com/office/officeart/2005/8/layout/process1"/>
    <dgm:cxn modelId="{5AEA710B-F674-450C-8CC1-66B82F9AF7E0}" type="presParOf" srcId="{2E710CAD-4F1B-4514-AA5F-CB6B61A3DB20}" destId="{477EE04C-3BD8-421E-AD84-8C2BDC6D26A4}" srcOrd="1" destOrd="0" presId="urn:microsoft.com/office/officeart/2005/8/layout/process1"/>
    <dgm:cxn modelId="{229161CA-AD98-41B3-88E2-6398772E80D9}" type="presParOf" srcId="{477EE04C-3BD8-421E-AD84-8C2BDC6D26A4}" destId="{C48AD45E-4E13-40DC-892A-79EAA24F3288}" srcOrd="0" destOrd="0" presId="urn:microsoft.com/office/officeart/2005/8/layout/process1"/>
    <dgm:cxn modelId="{FB728EBC-D532-4364-8941-F87624D947A8}" type="presParOf" srcId="{2E710CAD-4F1B-4514-AA5F-CB6B61A3DB20}" destId="{46460F48-D221-4BCC-83B0-95FFEA724477}" srcOrd="2" destOrd="0" presId="urn:microsoft.com/office/officeart/2005/8/layout/process1"/>
    <dgm:cxn modelId="{1673E3E9-8FD5-436C-9DEC-C8825C655D38}" type="presParOf" srcId="{2E710CAD-4F1B-4514-AA5F-CB6B61A3DB20}" destId="{33F947C0-83FE-49FD-B0E3-923110CC2836}" srcOrd="3" destOrd="0" presId="urn:microsoft.com/office/officeart/2005/8/layout/process1"/>
    <dgm:cxn modelId="{1B794CFB-21DC-4D3E-B24F-6545DF623B6F}" type="presParOf" srcId="{33F947C0-83FE-49FD-B0E3-923110CC2836}" destId="{4D58908C-4673-4FFC-9286-F30B77C80541}" srcOrd="0" destOrd="0" presId="urn:microsoft.com/office/officeart/2005/8/layout/process1"/>
    <dgm:cxn modelId="{C302EE8E-6E3A-4D57-8499-EDEA33AD7A01}" type="presParOf" srcId="{2E710CAD-4F1B-4514-AA5F-CB6B61A3DB20}" destId="{4FFB09A0-6A33-415A-9A90-212EC560730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A5D1BD-15AE-47B5-8F64-6C80EE1FEE5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D7C0AEB-032C-4F91-9860-24107AA12E2E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i="1" dirty="0" err="1"/>
            <a:t>mock</a:t>
          </a:r>
          <a:endParaRPr lang="pt-BR" i="1" dirty="0"/>
        </a:p>
      </dgm:t>
    </dgm:pt>
    <dgm:pt modelId="{1A3896EB-58AB-4466-8F07-46E7EB7A9B1A}" type="parTrans" cxnId="{194C3F5E-8737-4FE7-ACE1-B9EE2AC2C5F6}">
      <dgm:prSet/>
      <dgm:spPr/>
      <dgm:t>
        <a:bodyPr/>
        <a:lstStyle/>
        <a:p>
          <a:endParaRPr lang="pt-BR"/>
        </a:p>
      </dgm:t>
    </dgm:pt>
    <dgm:pt modelId="{0A8D8837-5D33-4E43-ADE3-3A26F3605E88}" type="sibTrans" cxnId="{194C3F5E-8737-4FE7-ACE1-B9EE2AC2C5F6}">
      <dgm:prSet/>
      <dgm:spPr/>
      <dgm:t>
        <a:bodyPr/>
        <a:lstStyle/>
        <a:p>
          <a:endParaRPr lang="pt-BR"/>
        </a:p>
      </dgm:t>
    </dgm:pt>
    <dgm:pt modelId="{1B8B54C9-8DE5-468D-A3C4-A6BEDF6B38E8}">
      <dgm:prSet phldrT="[Text]"/>
      <dgm:spPr/>
      <dgm:t>
        <a:bodyPr/>
        <a:lstStyle/>
        <a:p>
          <a:r>
            <a:rPr lang="pt-BR" dirty="0"/>
            <a:t>Mongoose</a:t>
          </a:r>
        </a:p>
      </dgm:t>
    </dgm:pt>
    <dgm:pt modelId="{223B013C-A3FA-4CB5-AF03-D98801AA1700}" type="parTrans" cxnId="{01726B1C-81CF-4470-8350-5902243B7196}">
      <dgm:prSet/>
      <dgm:spPr/>
      <dgm:t>
        <a:bodyPr/>
        <a:lstStyle/>
        <a:p>
          <a:endParaRPr lang="pt-BR"/>
        </a:p>
      </dgm:t>
    </dgm:pt>
    <dgm:pt modelId="{BD4B467C-DA53-4B65-A44D-53921DBC0F18}" type="sibTrans" cxnId="{01726B1C-81CF-4470-8350-5902243B7196}">
      <dgm:prSet/>
      <dgm:spPr/>
      <dgm:t>
        <a:bodyPr/>
        <a:lstStyle/>
        <a:p>
          <a:endParaRPr lang="pt-BR"/>
        </a:p>
      </dgm:t>
    </dgm:pt>
    <dgm:pt modelId="{4E727760-658E-4BAE-B4EA-38F33D301944}">
      <dgm:prSet phldrT="[Text]"/>
      <dgm:spPr/>
      <dgm:t>
        <a:bodyPr/>
        <a:lstStyle/>
        <a:p>
          <a:r>
            <a:rPr lang="pt-BR" dirty="0"/>
            <a:t>application</a:t>
          </a:r>
        </a:p>
      </dgm:t>
    </dgm:pt>
    <dgm:pt modelId="{07E19BD6-B95E-4C5B-895B-DEA80FECBF39}" type="parTrans" cxnId="{5494B875-6AD0-4EEE-B949-A34B11960CE7}">
      <dgm:prSet/>
      <dgm:spPr/>
      <dgm:t>
        <a:bodyPr/>
        <a:lstStyle/>
        <a:p>
          <a:endParaRPr lang="pt-BR"/>
        </a:p>
      </dgm:t>
    </dgm:pt>
    <dgm:pt modelId="{335840C1-829F-47A5-AD95-15D9EDC2E681}" type="sibTrans" cxnId="{5494B875-6AD0-4EEE-B949-A34B11960CE7}">
      <dgm:prSet/>
      <dgm:spPr/>
      <dgm:t>
        <a:bodyPr/>
        <a:lstStyle/>
        <a:p>
          <a:endParaRPr lang="pt-BR"/>
        </a:p>
      </dgm:t>
    </dgm:pt>
    <dgm:pt modelId="{2E710CAD-4F1B-4514-AA5F-CB6B61A3DB20}" type="pres">
      <dgm:prSet presAssocID="{A6A5D1BD-15AE-47B5-8F64-6C80EE1FEE50}" presName="Name0" presStyleCnt="0">
        <dgm:presLayoutVars>
          <dgm:dir/>
          <dgm:resizeHandles val="exact"/>
        </dgm:presLayoutVars>
      </dgm:prSet>
      <dgm:spPr/>
    </dgm:pt>
    <dgm:pt modelId="{6EEB306E-543E-4568-9976-0FCD23B31608}" type="pres">
      <dgm:prSet presAssocID="{AD7C0AEB-032C-4F91-9860-24107AA12E2E}" presName="node" presStyleLbl="node1" presStyleIdx="0" presStyleCnt="3">
        <dgm:presLayoutVars>
          <dgm:bulletEnabled val="1"/>
        </dgm:presLayoutVars>
      </dgm:prSet>
      <dgm:spPr/>
    </dgm:pt>
    <dgm:pt modelId="{477EE04C-3BD8-421E-AD84-8C2BDC6D26A4}" type="pres">
      <dgm:prSet presAssocID="{0A8D8837-5D33-4E43-ADE3-3A26F3605E88}" presName="sibTrans" presStyleLbl="sibTrans2D1" presStyleIdx="0" presStyleCnt="2" custFlipHor="0"/>
      <dgm:spPr/>
    </dgm:pt>
    <dgm:pt modelId="{C48AD45E-4E13-40DC-892A-79EAA24F3288}" type="pres">
      <dgm:prSet presAssocID="{0A8D8837-5D33-4E43-ADE3-3A26F3605E88}" presName="connectorText" presStyleLbl="sibTrans2D1" presStyleIdx="0" presStyleCnt="2"/>
      <dgm:spPr/>
    </dgm:pt>
    <dgm:pt modelId="{46460F48-D221-4BCC-83B0-95FFEA724477}" type="pres">
      <dgm:prSet presAssocID="{1B8B54C9-8DE5-468D-A3C4-A6BEDF6B38E8}" presName="node" presStyleLbl="node1" presStyleIdx="1" presStyleCnt="3">
        <dgm:presLayoutVars>
          <dgm:bulletEnabled val="1"/>
        </dgm:presLayoutVars>
      </dgm:prSet>
      <dgm:spPr/>
    </dgm:pt>
    <dgm:pt modelId="{33F947C0-83FE-49FD-B0E3-923110CC2836}" type="pres">
      <dgm:prSet presAssocID="{BD4B467C-DA53-4B65-A44D-53921DBC0F18}" presName="sibTrans" presStyleLbl="sibTrans2D1" presStyleIdx="1" presStyleCnt="2" custFlipHor="0"/>
      <dgm:spPr/>
    </dgm:pt>
    <dgm:pt modelId="{4D58908C-4673-4FFC-9286-F30B77C80541}" type="pres">
      <dgm:prSet presAssocID="{BD4B467C-DA53-4B65-A44D-53921DBC0F18}" presName="connectorText" presStyleLbl="sibTrans2D1" presStyleIdx="1" presStyleCnt="2"/>
      <dgm:spPr/>
    </dgm:pt>
    <dgm:pt modelId="{4FFB09A0-6A33-415A-9A90-212EC560730B}" type="pres">
      <dgm:prSet presAssocID="{4E727760-658E-4BAE-B4EA-38F33D301944}" presName="node" presStyleLbl="node1" presStyleIdx="2" presStyleCnt="3">
        <dgm:presLayoutVars>
          <dgm:bulletEnabled val="1"/>
        </dgm:presLayoutVars>
      </dgm:prSet>
      <dgm:spPr/>
    </dgm:pt>
  </dgm:ptLst>
  <dgm:cxnLst>
    <dgm:cxn modelId="{A7C26B03-8F56-4C6B-A791-30FAA92F8489}" type="presOf" srcId="{BD4B467C-DA53-4B65-A44D-53921DBC0F18}" destId="{33F947C0-83FE-49FD-B0E3-923110CC2836}" srcOrd="0" destOrd="0" presId="urn:microsoft.com/office/officeart/2005/8/layout/process1"/>
    <dgm:cxn modelId="{90561616-5501-43D7-B9D8-EF890DE8FFC8}" type="presOf" srcId="{0A8D8837-5D33-4E43-ADE3-3A26F3605E88}" destId="{477EE04C-3BD8-421E-AD84-8C2BDC6D26A4}" srcOrd="0" destOrd="0" presId="urn:microsoft.com/office/officeart/2005/8/layout/process1"/>
    <dgm:cxn modelId="{01726B1C-81CF-4470-8350-5902243B7196}" srcId="{A6A5D1BD-15AE-47B5-8F64-6C80EE1FEE50}" destId="{1B8B54C9-8DE5-468D-A3C4-A6BEDF6B38E8}" srcOrd="1" destOrd="0" parTransId="{223B013C-A3FA-4CB5-AF03-D98801AA1700}" sibTransId="{BD4B467C-DA53-4B65-A44D-53921DBC0F18}"/>
    <dgm:cxn modelId="{F1C81520-60F5-43E5-80E6-2BC858B5B2E5}" type="presOf" srcId="{A6A5D1BD-15AE-47B5-8F64-6C80EE1FEE50}" destId="{2E710CAD-4F1B-4514-AA5F-CB6B61A3DB20}" srcOrd="0" destOrd="0" presId="urn:microsoft.com/office/officeart/2005/8/layout/process1"/>
    <dgm:cxn modelId="{194C3F5E-8737-4FE7-ACE1-B9EE2AC2C5F6}" srcId="{A6A5D1BD-15AE-47B5-8F64-6C80EE1FEE50}" destId="{AD7C0AEB-032C-4F91-9860-24107AA12E2E}" srcOrd="0" destOrd="0" parTransId="{1A3896EB-58AB-4466-8F07-46E7EB7A9B1A}" sibTransId="{0A8D8837-5D33-4E43-ADE3-3A26F3605E88}"/>
    <dgm:cxn modelId="{73E6FB4D-809D-44C7-9109-EEF4A5E23FF5}" type="presOf" srcId="{BD4B467C-DA53-4B65-A44D-53921DBC0F18}" destId="{4D58908C-4673-4FFC-9286-F30B77C80541}" srcOrd="1" destOrd="0" presId="urn:microsoft.com/office/officeart/2005/8/layout/process1"/>
    <dgm:cxn modelId="{F73D4B52-48EE-46B8-B366-5272F0213B51}" type="presOf" srcId="{4E727760-658E-4BAE-B4EA-38F33D301944}" destId="{4FFB09A0-6A33-415A-9A90-212EC560730B}" srcOrd="0" destOrd="0" presId="urn:microsoft.com/office/officeart/2005/8/layout/process1"/>
    <dgm:cxn modelId="{2F8B7452-66BC-4562-AC10-F01CD1211B00}" type="presOf" srcId="{AD7C0AEB-032C-4F91-9860-24107AA12E2E}" destId="{6EEB306E-543E-4568-9976-0FCD23B31608}" srcOrd="0" destOrd="0" presId="urn:microsoft.com/office/officeart/2005/8/layout/process1"/>
    <dgm:cxn modelId="{5494B875-6AD0-4EEE-B949-A34B11960CE7}" srcId="{A6A5D1BD-15AE-47B5-8F64-6C80EE1FEE50}" destId="{4E727760-658E-4BAE-B4EA-38F33D301944}" srcOrd="2" destOrd="0" parTransId="{07E19BD6-B95E-4C5B-895B-DEA80FECBF39}" sibTransId="{335840C1-829F-47A5-AD95-15D9EDC2E681}"/>
    <dgm:cxn modelId="{588F647D-78E5-4C89-9146-60B293A5E3C6}" type="presOf" srcId="{0A8D8837-5D33-4E43-ADE3-3A26F3605E88}" destId="{C48AD45E-4E13-40DC-892A-79EAA24F3288}" srcOrd="1" destOrd="0" presId="urn:microsoft.com/office/officeart/2005/8/layout/process1"/>
    <dgm:cxn modelId="{47C280DF-A883-4D4E-A5D9-3B8EA9DD0E00}" type="presOf" srcId="{1B8B54C9-8DE5-468D-A3C4-A6BEDF6B38E8}" destId="{46460F48-D221-4BCC-83B0-95FFEA724477}" srcOrd="0" destOrd="0" presId="urn:microsoft.com/office/officeart/2005/8/layout/process1"/>
    <dgm:cxn modelId="{740A60DD-1C75-4C5B-8A4B-BAC36BC8134C}" type="presParOf" srcId="{2E710CAD-4F1B-4514-AA5F-CB6B61A3DB20}" destId="{6EEB306E-543E-4568-9976-0FCD23B31608}" srcOrd="0" destOrd="0" presId="urn:microsoft.com/office/officeart/2005/8/layout/process1"/>
    <dgm:cxn modelId="{5AEA710B-F674-450C-8CC1-66B82F9AF7E0}" type="presParOf" srcId="{2E710CAD-4F1B-4514-AA5F-CB6B61A3DB20}" destId="{477EE04C-3BD8-421E-AD84-8C2BDC6D26A4}" srcOrd="1" destOrd="0" presId="urn:microsoft.com/office/officeart/2005/8/layout/process1"/>
    <dgm:cxn modelId="{229161CA-AD98-41B3-88E2-6398772E80D9}" type="presParOf" srcId="{477EE04C-3BD8-421E-AD84-8C2BDC6D26A4}" destId="{C48AD45E-4E13-40DC-892A-79EAA24F3288}" srcOrd="0" destOrd="0" presId="urn:microsoft.com/office/officeart/2005/8/layout/process1"/>
    <dgm:cxn modelId="{FB728EBC-D532-4364-8941-F87624D947A8}" type="presParOf" srcId="{2E710CAD-4F1B-4514-AA5F-CB6B61A3DB20}" destId="{46460F48-D221-4BCC-83B0-95FFEA724477}" srcOrd="2" destOrd="0" presId="urn:microsoft.com/office/officeart/2005/8/layout/process1"/>
    <dgm:cxn modelId="{1673E3E9-8FD5-436C-9DEC-C8825C655D38}" type="presParOf" srcId="{2E710CAD-4F1B-4514-AA5F-CB6B61A3DB20}" destId="{33F947C0-83FE-49FD-B0E3-923110CC2836}" srcOrd="3" destOrd="0" presId="urn:microsoft.com/office/officeart/2005/8/layout/process1"/>
    <dgm:cxn modelId="{1B794CFB-21DC-4D3E-B24F-6545DF623B6F}" type="presParOf" srcId="{33F947C0-83FE-49FD-B0E3-923110CC2836}" destId="{4D58908C-4673-4FFC-9286-F30B77C80541}" srcOrd="0" destOrd="0" presId="urn:microsoft.com/office/officeart/2005/8/layout/process1"/>
    <dgm:cxn modelId="{C302EE8E-6E3A-4D57-8499-EDEA33AD7A01}" type="presParOf" srcId="{2E710CAD-4F1B-4514-AA5F-CB6B61A3DB20}" destId="{4FFB09A0-6A33-415A-9A90-212EC560730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B306E-543E-4568-9976-0FCD23B31608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MongoDB</a:t>
          </a:r>
        </a:p>
      </dsp:txBody>
      <dsp:txXfrm>
        <a:off x="57787" y="1395494"/>
        <a:ext cx="2665308" cy="1560349"/>
      </dsp:txXfrm>
    </dsp:sp>
    <dsp:sp modelId="{477EE04C-3BD8-421E-AD84-8C2BDC6D26A4}">
      <dsp:nvSpPr>
        <dsp:cNvPr id="0" name=""/>
        <dsp:cNvSpPr/>
      </dsp:nvSpPr>
      <dsp:spPr>
        <a:xfrm flipH="1"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3223568" y="1970146"/>
        <a:ext cx="409940" cy="411044"/>
      </dsp:txXfrm>
    </dsp:sp>
    <dsp:sp modelId="{46460F48-D221-4BCC-83B0-95FFEA724477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Mongoose</a:t>
          </a:r>
        </a:p>
      </dsp:txBody>
      <dsp:txXfrm>
        <a:off x="3925145" y="1395494"/>
        <a:ext cx="2665308" cy="1560349"/>
      </dsp:txXfrm>
    </dsp:sp>
    <dsp:sp modelId="{33F947C0-83FE-49FD-B0E3-923110CC2836}">
      <dsp:nvSpPr>
        <dsp:cNvPr id="0" name=""/>
        <dsp:cNvSpPr/>
      </dsp:nvSpPr>
      <dsp:spPr>
        <a:xfrm flipH="1"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7090927" y="1970146"/>
        <a:ext cx="409940" cy="411044"/>
      </dsp:txXfrm>
    </dsp:sp>
    <dsp:sp modelId="{4FFB09A0-6A33-415A-9A90-212EC560730B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application</a:t>
          </a:r>
        </a:p>
      </dsp:txBody>
      <dsp:txXfrm>
        <a:off x="7792503" y="1395494"/>
        <a:ext cx="2665308" cy="156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B306E-543E-4568-9976-0FCD23B31608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MongoDB</a:t>
          </a:r>
        </a:p>
      </dsp:txBody>
      <dsp:txXfrm>
        <a:off x="57787" y="1395494"/>
        <a:ext cx="2665308" cy="1560349"/>
      </dsp:txXfrm>
    </dsp:sp>
    <dsp:sp modelId="{477EE04C-3BD8-421E-AD84-8C2BDC6D26A4}">
      <dsp:nvSpPr>
        <dsp:cNvPr id="0" name=""/>
        <dsp:cNvSpPr/>
      </dsp:nvSpPr>
      <dsp:spPr>
        <a:xfrm flipH="1"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3223568" y="1970146"/>
        <a:ext cx="409940" cy="411044"/>
      </dsp:txXfrm>
    </dsp:sp>
    <dsp:sp modelId="{46460F48-D221-4BCC-83B0-95FFEA724477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Mongoose</a:t>
          </a:r>
        </a:p>
      </dsp:txBody>
      <dsp:txXfrm>
        <a:off x="3925145" y="1395494"/>
        <a:ext cx="2665308" cy="1560349"/>
      </dsp:txXfrm>
    </dsp:sp>
    <dsp:sp modelId="{33F947C0-83FE-49FD-B0E3-923110CC2836}">
      <dsp:nvSpPr>
        <dsp:cNvPr id="0" name=""/>
        <dsp:cNvSpPr/>
      </dsp:nvSpPr>
      <dsp:spPr>
        <a:xfrm flipH="1"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7090927" y="1970146"/>
        <a:ext cx="409940" cy="411044"/>
      </dsp:txXfrm>
    </dsp:sp>
    <dsp:sp modelId="{4FFB09A0-6A33-415A-9A90-212EC560730B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application</a:t>
          </a:r>
        </a:p>
      </dsp:txBody>
      <dsp:txXfrm>
        <a:off x="7792503" y="1395494"/>
        <a:ext cx="2665308" cy="1560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B306E-543E-4568-9976-0FCD23B31608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i="1" kern="1200" dirty="0" err="1"/>
            <a:t>mock</a:t>
          </a:r>
          <a:endParaRPr lang="pt-BR" sz="4100" i="1" kern="1200" dirty="0"/>
        </a:p>
      </dsp:txBody>
      <dsp:txXfrm>
        <a:off x="57787" y="1395494"/>
        <a:ext cx="2665308" cy="1560349"/>
      </dsp:txXfrm>
    </dsp:sp>
    <dsp:sp modelId="{477EE04C-3BD8-421E-AD84-8C2BDC6D26A4}">
      <dsp:nvSpPr>
        <dsp:cNvPr id="0" name=""/>
        <dsp:cNvSpPr/>
      </dsp:nvSpPr>
      <dsp:spPr>
        <a:xfrm flipH="1"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3223568" y="1970146"/>
        <a:ext cx="409940" cy="411044"/>
      </dsp:txXfrm>
    </dsp:sp>
    <dsp:sp modelId="{46460F48-D221-4BCC-83B0-95FFEA724477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Mongoose</a:t>
          </a:r>
        </a:p>
      </dsp:txBody>
      <dsp:txXfrm>
        <a:off x="3925145" y="1395494"/>
        <a:ext cx="2665308" cy="1560349"/>
      </dsp:txXfrm>
    </dsp:sp>
    <dsp:sp modelId="{33F947C0-83FE-49FD-B0E3-923110CC2836}">
      <dsp:nvSpPr>
        <dsp:cNvPr id="0" name=""/>
        <dsp:cNvSpPr/>
      </dsp:nvSpPr>
      <dsp:spPr>
        <a:xfrm flipH="1"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7090927" y="1970146"/>
        <a:ext cx="409940" cy="411044"/>
      </dsp:txXfrm>
    </dsp:sp>
    <dsp:sp modelId="{4FFB09A0-6A33-415A-9A90-212EC560730B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application</a:t>
          </a:r>
        </a:p>
      </dsp:txBody>
      <dsp:txXfrm>
        <a:off x="7792503" y="1395494"/>
        <a:ext cx="2665308" cy="1560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B306E-543E-4568-9976-0FCD23B31608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i="1" kern="1200" dirty="0" err="1"/>
            <a:t>mock</a:t>
          </a:r>
          <a:endParaRPr lang="pt-BR" sz="4100" i="1" kern="1200" dirty="0"/>
        </a:p>
      </dsp:txBody>
      <dsp:txXfrm>
        <a:off x="57787" y="1395494"/>
        <a:ext cx="2665308" cy="1560349"/>
      </dsp:txXfrm>
    </dsp:sp>
    <dsp:sp modelId="{477EE04C-3BD8-421E-AD84-8C2BDC6D26A4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3047880" y="1970146"/>
        <a:ext cx="409940" cy="411044"/>
      </dsp:txXfrm>
    </dsp:sp>
    <dsp:sp modelId="{46460F48-D221-4BCC-83B0-95FFEA724477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Mongoose</a:t>
          </a:r>
        </a:p>
      </dsp:txBody>
      <dsp:txXfrm>
        <a:off x="3925145" y="1395494"/>
        <a:ext cx="2665308" cy="1560349"/>
      </dsp:txXfrm>
    </dsp:sp>
    <dsp:sp modelId="{33F947C0-83FE-49FD-B0E3-923110CC2836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6915239" y="1970146"/>
        <a:ext cx="409940" cy="411044"/>
      </dsp:txXfrm>
    </dsp:sp>
    <dsp:sp modelId="{4FFB09A0-6A33-415A-9A90-212EC560730B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application</a:t>
          </a:r>
        </a:p>
      </dsp:txBody>
      <dsp:txXfrm>
        <a:off x="7792503" y="1395494"/>
        <a:ext cx="2665308" cy="15603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B306E-543E-4568-9976-0FCD23B31608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i="1" kern="1200" dirty="0" err="1"/>
            <a:t>mock</a:t>
          </a:r>
          <a:endParaRPr lang="pt-BR" sz="4100" i="1" kern="1200" dirty="0"/>
        </a:p>
      </dsp:txBody>
      <dsp:txXfrm>
        <a:off x="57787" y="1395494"/>
        <a:ext cx="2665308" cy="1560349"/>
      </dsp:txXfrm>
    </dsp:sp>
    <dsp:sp modelId="{477EE04C-3BD8-421E-AD84-8C2BDC6D26A4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3047880" y="1970146"/>
        <a:ext cx="409940" cy="411044"/>
      </dsp:txXfrm>
    </dsp:sp>
    <dsp:sp modelId="{46460F48-D221-4BCC-83B0-95FFEA724477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Mongoose</a:t>
          </a:r>
        </a:p>
      </dsp:txBody>
      <dsp:txXfrm>
        <a:off x="3925145" y="1395494"/>
        <a:ext cx="2665308" cy="1560349"/>
      </dsp:txXfrm>
    </dsp:sp>
    <dsp:sp modelId="{33F947C0-83FE-49FD-B0E3-923110CC2836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6915239" y="1970146"/>
        <a:ext cx="409940" cy="411044"/>
      </dsp:txXfrm>
    </dsp:sp>
    <dsp:sp modelId="{4FFB09A0-6A33-415A-9A90-212EC560730B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application</a:t>
          </a:r>
        </a:p>
      </dsp:txBody>
      <dsp:txXfrm>
        <a:off x="7792503" y="1395494"/>
        <a:ext cx="2665308" cy="15603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B306E-543E-4568-9976-0FCD23B31608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i="1" kern="1200" dirty="0" err="1"/>
            <a:t>mock</a:t>
          </a:r>
          <a:endParaRPr lang="pt-BR" sz="4100" i="1" kern="1200" dirty="0"/>
        </a:p>
      </dsp:txBody>
      <dsp:txXfrm>
        <a:off x="57787" y="1395494"/>
        <a:ext cx="2665308" cy="1560349"/>
      </dsp:txXfrm>
    </dsp:sp>
    <dsp:sp modelId="{477EE04C-3BD8-421E-AD84-8C2BDC6D26A4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3047880" y="1970146"/>
        <a:ext cx="409940" cy="411044"/>
      </dsp:txXfrm>
    </dsp:sp>
    <dsp:sp modelId="{46460F48-D221-4BCC-83B0-95FFEA724477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Mongoose</a:t>
          </a:r>
        </a:p>
      </dsp:txBody>
      <dsp:txXfrm>
        <a:off x="3925145" y="1395494"/>
        <a:ext cx="2665308" cy="1560349"/>
      </dsp:txXfrm>
    </dsp:sp>
    <dsp:sp modelId="{33F947C0-83FE-49FD-B0E3-923110CC2836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6915239" y="1970146"/>
        <a:ext cx="409940" cy="411044"/>
      </dsp:txXfrm>
    </dsp:sp>
    <dsp:sp modelId="{4FFB09A0-6A33-415A-9A90-212EC560730B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application</a:t>
          </a:r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2AF89-ED87-4B87-ABD8-540E8D413DAB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DDFA9-5D83-4833-A56C-4896E405CF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79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DDFA9-5D83-4833-A56C-4896E405CF3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86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DDFA9-5D83-4833-A56C-4896E405CF3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4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DDFA9-5D83-4833-A56C-4896E405CF3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203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DDFA9-5D83-4833-A56C-4896E405CF3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098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DDFA9-5D83-4833-A56C-4896E405CF3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962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DDFA9-5D83-4833-A56C-4896E405CF3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12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C2C5-1627-4DEC-9C17-658F102BE91C}" type="datetime1">
              <a:rPr lang="pt-BR" smtClean="0"/>
              <a:t>19/06/2021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62E0-658A-4564-BA0E-61B1751D91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97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54DA-4C97-40C7-81D3-9EAACB197EFC}" type="datetime1">
              <a:rPr lang="pt-BR" smtClean="0"/>
              <a:t>19/06/2021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62E0-658A-4564-BA0E-61B1751D91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04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28B0-B00E-4342-BAA3-2C6B378B6A96}" type="datetime1">
              <a:rPr lang="pt-BR" smtClean="0"/>
              <a:t>19/06/2021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62E0-658A-4564-BA0E-61B1751D91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12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FDEF-4095-411D-A367-78C719DFBA51}" type="datetime1">
              <a:rPr lang="pt-BR" smtClean="0"/>
              <a:t>19/06/2021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62E0-658A-4564-BA0E-61B1751D91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59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C087-425E-4F92-A6DE-9B0F13CED20A}" type="datetime1">
              <a:rPr lang="pt-BR" smtClean="0"/>
              <a:t>19/06/2021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62E0-658A-4564-BA0E-61B1751D91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81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D54C-DE8D-49BC-8A6C-C722606581B0}" type="datetime1">
              <a:rPr lang="pt-BR" smtClean="0"/>
              <a:t>19/06/2021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62E0-658A-4564-BA0E-61B1751D91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51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AE-7F92-468D-9F76-78A6599A0CF1}" type="datetime1">
              <a:rPr lang="pt-BR" smtClean="0"/>
              <a:t>19/06/2021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62E0-658A-4564-BA0E-61B1751D91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37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1A2B-E1FF-4B28-956A-7F9FC8D53D2D}" type="datetime1">
              <a:rPr lang="pt-BR" smtClean="0"/>
              <a:t>19/06/2021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62E0-658A-4564-BA0E-61B1751D91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05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3410-3B44-42B9-9F59-99297599D3BB}" type="datetime1">
              <a:rPr lang="pt-BR" smtClean="0"/>
              <a:t>19/06/2021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62E0-658A-4564-BA0E-61B1751D91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15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4685-7E21-4091-A865-B11E28CEDE64}" type="datetime1">
              <a:rPr lang="pt-BR" smtClean="0"/>
              <a:t>19/06/2021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62E0-658A-4564-BA0E-61B1751D91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48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25A5-C94C-4601-8458-861A04ECDDA0}" type="datetime1">
              <a:rPr lang="pt-BR" smtClean="0"/>
              <a:t>19/06/2021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62E0-658A-4564-BA0E-61B1751D91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8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DDFFD-396B-4C2D-A560-FCD03A0DA7E5}" type="datetime1">
              <a:rPr lang="pt-BR" smtClean="0"/>
              <a:t>19/06/2021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Jorge Guerra Pires, PhD, IdeaCodingLab, Cursos na Udemy, 2021, Attribution 4.0 International (CC BY 4.0)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62E0-658A-4564-BA0E-61B1751D91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093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3F98-8D30-4C17-B0D4-FA236EE1E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516" y="1278195"/>
            <a:ext cx="9144000" cy="2150806"/>
          </a:xfrm>
        </p:spPr>
        <p:txBody>
          <a:bodyPr>
            <a:noAutofit/>
          </a:bodyPr>
          <a:lstStyle/>
          <a:p>
            <a:r>
              <a:rPr lang="pt-BR" sz="7000" b="1" dirty="0"/>
              <a:t>Salvando o nosso primeiro documento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4E208-39F4-458D-A088-A3105E638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Jorge Guerra Pires, PhD</a:t>
            </a:r>
          </a:p>
          <a:p>
            <a:r>
              <a:rPr lang="pt-BR" dirty="0"/>
              <a:t>IdeaCodingLab</a:t>
            </a:r>
          </a:p>
          <a:p>
            <a:r>
              <a:rPr lang="pt-BR" dirty="0"/>
              <a:t>Cursos na Udemy, 2021 </a:t>
            </a:r>
          </a:p>
        </p:txBody>
      </p:sp>
    </p:spTree>
    <p:extLst>
      <p:ext uri="{BB962C8B-B14F-4D97-AF65-F5344CB8AC3E}">
        <p14:creationId xmlns:p14="http://schemas.microsoft.com/office/powerpoint/2010/main" val="156770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1418-9F95-4816-BE12-C139E3C5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de teoria: o que é “mocar” (</a:t>
            </a:r>
            <a:r>
              <a:rPr lang="pt-BR" i="1" dirty="0" err="1"/>
              <a:t>mock</a:t>
            </a:r>
            <a:r>
              <a:rPr lang="pt-BR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9A1A6-0987-4638-80F6-E63E3A91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C7709-DEA6-461D-9D0E-25F7CB6A132D}"/>
              </a:ext>
            </a:extLst>
          </p:cNvPr>
          <p:cNvSpPr txBox="1"/>
          <p:nvPr/>
        </p:nvSpPr>
        <p:spPr>
          <a:xfrm>
            <a:off x="621890" y="6079351"/>
            <a:ext cx="11422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Sebastien </a:t>
            </a:r>
            <a:r>
              <a:rPr lang="pt-BR" sz="1200" dirty="0" err="1"/>
              <a:t>DuBois</a:t>
            </a:r>
            <a:r>
              <a:rPr lang="pt-BR" sz="1200" dirty="0"/>
              <a:t>, Alexis Georges. Learn </a:t>
            </a:r>
            <a:r>
              <a:rPr lang="pt-BR" sz="1200" dirty="0" err="1"/>
              <a:t>TypeScript</a:t>
            </a:r>
            <a:r>
              <a:rPr lang="pt-BR" sz="1200" dirty="0"/>
              <a:t> 3 </a:t>
            </a:r>
            <a:r>
              <a:rPr lang="pt-BR" sz="1200" dirty="0" err="1"/>
              <a:t>by</a:t>
            </a:r>
            <a:r>
              <a:rPr lang="pt-BR" sz="1200" dirty="0"/>
              <a:t> Building Web Applications: </a:t>
            </a:r>
            <a:r>
              <a:rPr lang="pt-BR" sz="1200" dirty="0" err="1"/>
              <a:t>Gain</a:t>
            </a:r>
            <a:r>
              <a:rPr lang="pt-BR" sz="1200" dirty="0"/>
              <a:t> a </a:t>
            </a:r>
            <a:r>
              <a:rPr lang="pt-BR" sz="1200" dirty="0" err="1"/>
              <a:t>solid</a:t>
            </a:r>
            <a:r>
              <a:rPr lang="pt-BR" sz="1200" dirty="0"/>
              <a:t> </a:t>
            </a:r>
            <a:r>
              <a:rPr lang="pt-BR" sz="1200" dirty="0" err="1"/>
              <a:t>understanding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TypeScript</a:t>
            </a:r>
            <a:r>
              <a:rPr lang="pt-BR" sz="1200" dirty="0"/>
              <a:t>, Angular, </a:t>
            </a:r>
            <a:r>
              <a:rPr lang="pt-BR" sz="1200" dirty="0" err="1"/>
              <a:t>Vue</a:t>
            </a:r>
            <a:r>
              <a:rPr lang="pt-BR" sz="1200" dirty="0"/>
              <a:t>, </a:t>
            </a:r>
            <a:r>
              <a:rPr lang="pt-BR" sz="1200" dirty="0" err="1"/>
              <a:t>React</a:t>
            </a:r>
            <a:r>
              <a:rPr lang="pt-BR" sz="1200" dirty="0"/>
              <a:t>,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NestJS</a:t>
            </a:r>
            <a:r>
              <a:rPr lang="pt-BR" sz="1200" dirty="0"/>
              <a:t>.  22 novembro 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8DE29-F839-4404-BAA1-D85CEA46624C}"/>
              </a:ext>
            </a:extLst>
          </p:cNvPr>
          <p:cNvSpPr txBox="1"/>
          <p:nvPr/>
        </p:nvSpPr>
        <p:spPr>
          <a:xfrm>
            <a:off x="838200" y="1504335"/>
            <a:ext cx="1051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/>
              <a:t>Mocks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usandos</a:t>
            </a:r>
            <a:r>
              <a:rPr lang="en-US" sz="3200" dirty="0"/>
              <a:t> </a:t>
            </a:r>
            <a:r>
              <a:rPr lang="en-US" sz="3200" dirty="0" err="1"/>
              <a:t>principalmente</a:t>
            </a:r>
            <a:r>
              <a:rPr lang="en-US" sz="3200" dirty="0"/>
              <a:t> para </a:t>
            </a:r>
            <a:r>
              <a:rPr lang="en-US" sz="3200" i="1" dirty="0"/>
              <a:t>testes de </a:t>
            </a:r>
            <a:r>
              <a:rPr lang="en-US" sz="3200" i="1" dirty="0" err="1"/>
              <a:t>unidade</a:t>
            </a:r>
            <a:r>
              <a:rPr lang="en-US" sz="3200" i="1" dirty="0"/>
              <a:t>. </a:t>
            </a:r>
          </a:p>
          <a:p>
            <a:pPr algn="just"/>
            <a:endParaRPr lang="en-US" sz="3200" i="1" dirty="0"/>
          </a:p>
          <a:p>
            <a:pPr algn="just"/>
            <a:r>
              <a:rPr lang="en-US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Quando</a:t>
            </a:r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fazemos</a:t>
            </a:r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testes de </a:t>
            </a:r>
            <a:r>
              <a:rPr lang="en-US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unidade</a:t>
            </a:r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precisamos</a:t>
            </a:r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isolar</a:t>
            </a:r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o Código </a:t>
            </a:r>
            <a:r>
              <a:rPr lang="en-US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testado</a:t>
            </a:r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do </a:t>
            </a:r>
            <a:r>
              <a:rPr lang="en-US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ambiente</a:t>
            </a:r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em</a:t>
            </a:r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volta. </a:t>
            </a:r>
            <a:endParaRPr lang="en-US" i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07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1418-9F95-4816-BE12-C139E3C5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de teoria: o que é “mocar” (</a:t>
            </a:r>
            <a:r>
              <a:rPr lang="pt-BR" i="1" dirty="0" err="1"/>
              <a:t>mock</a:t>
            </a:r>
            <a:r>
              <a:rPr lang="pt-BR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9A1A6-0987-4638-80F6-E63E3A91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C7709-DEA6-461D-9D0E-25F7CB6A132D}"/>
              </a:ext>
            </a:extLst>
          </p:cNvPr>
          <p:cNvSpPr txBox="1"/>
          <p:nvPr/>
        </p:nvSpPr>
        <p:spPr>
          <a:xfrm>
            <a:off x="621890" y="6079351"/>
            <a:ext cx="11422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Sebastien </a:t>
            </a:r>
            <a:r>
              <a:rPr lang="pt-BR" sz="1200" dirty="0" err="1"/>
              <a:t>DuBois</a:t>
            </a:r>
            <a:r>
              <a:rPr lang="pt-BR" sz="1200" dirty="0"/>
              <a:t>, Alexis Georges. Learn </a:t>
            </a:r>
            <a:r>
              <a:rPr lang="pt-BR" sz="1200" dirty="0" err="1"/>
              <a:t>TypeScript</a:t>
            </a:r>
            <a:r>
              <a:rPr lang="pt-BR" sz="1200" dirty="0"/>
              <a:t> 3 </a:t>
            </a:r>
            <a:r>
              <a:rPr lang="pt-BR" sz="1200" dirty="0" err="1"/>
              <a:t>by</a:t>
            </a:r>
            <a:r>
              <a:rPr lang="pt-BR" sz="1200" dirty="0"/>
              <a:t> Building Web Applications: </a:t>
            </a:r>
            <a:r>
              <a:rPr lang="pt-BR" sz="1200" dirty="0" err="1"/>
              <a:t>Gain</a:t>
            </a:r>
            <a:r>
              <a:rPr lang="pt-BR" sz="1200" dirty="0"/>
              <a:t> a </a:t>
            </a:r>
            <a:r>
              <a:rPr lang="pt-BR" sz="1200" dirty="0" err="1"/>
              <a:t>solid</a:t>
            </a:r>
            <a:r>
              <a:rPr lang="pt-BR" sz="1200" dirty="0"/>
              <a:t> </a:t>
            </a:r>
            <a:r>
              <a:rPr lang="pt-BR" sz="1200" dirty="0" err="1"/>
              <a:t>understanding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TypeScript</a:t>
            </a:r>
            <a:r>
              <a:rPr lang="pt-BR" sz="1200" dirty="0"/>
              <a:t>, Angular, </a:t>
            </a:r>
            <a:r>
              <a:rPr lang="pt-BR" sz="1200" dirty="0" err="1"/>
              <a:t>Vue</a:t>
            </a:r>
            <a:r>
              <a:rPr lang="pt-BR" sz="1200" dirty="0"/>
              <a:t>, </a:t>
            </a:r>
            <a:r>
              <a:rPr lang="pt-BR" sz="1200" dirty="0" err="1"/>
              <a:t>React</a:t>
            </a:r>
            <a:r>
              <a:rPr lang="pt-BR" sz="1200" dirty="0"/>
              <a:t>,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NestJS</a:t>
            </a:r>
            <a:r>
              <a:rPr lang="pt-BR" sz="1200" dirty="0"/>
              <a:t>.  22 novembro 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8DE29-F839-4404-BAA1-D85CEA46624C}"/>
              </a:ext>
            </a:extLst>
          </p:cNvPr>
          <p:cNvSpPr txBox="1"/>
          <p:nvPr/>
        </p:nvSpPr>
        <p:spPr>
          <a:xfrm>
            <a:off x="838200" y="1504335"/>
            <a:ext cx="1051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Mocks </a:t>
            </a:r>
            <a:r>
              <a:rPr lang="en-US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são</a:t>
            </a:r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usandos</a:t>
            </a:r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principalmente</a:t>
            </a:r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para </a:t>
            </a:r>
            <a:r>
              <a:rPr lang="en-US" sz="3200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testes de </a:t>
            </a:r>
            <a:r>
              <a:rPr lang="en-US" sz="3200" i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unidade</a:t>
            </a:r>
            <a:r>
              <a:rPr lang="en-US" sz="3200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 </a:t>
            </a:r>
          </a:p>
          <a:p>
            <a:pPr algn="just"/>
            <a:endParaRPr lang="en-US" sz="3200" i="1" dirty="0"/>
          </a:p>
          <a:p>
            <a:pPr algn="just"/>
            <a:r>
              <a:rPr lang="en-US" sz="3200" dirty="0" err="1"/>
              <a:t>Quando</a:t>
            </a:r>
            <a:r>
              <a:rPr lang="en-US" sz="3200" dirty="0"/>
              <a:t> </a:t>
            </a:r>
            <a:r>
              <a:rPr lang="en-US" sz="3200" dirty="0" err="1"/>
              <a:t>fazemos</a:t>
            </a:r>
            <a:r>
              <a:rPr lang="en-US" sz="3200" dirty="0"/>
              <a:t> testes de </a:t>
            </a:r>
            <a:r>
              <a:rPr lang="en-US" sz="3200" dirty="0" err="1"/>
              <a:t>unidade</a:t>
            </a:r>
            <a:r>
              <a:rPr lang="en-US" sz="3200" dirty="0"/>
              <a:t>, </a:t>
            </a:r>
            <a:r>
              <a:rPr lang="en-US" sz="3200" dirty="0" err="1"/>
              <a:t>precisamos</a:t>
            </a:r>
            <a:r>
              <a:rPr lang="en-US" sz="3200" dirty="0"/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isolar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testado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volta</a:t>
            </a:r>
            <a:r>
              <a:rPr lang="en-US" sz="3200" dirty="0"/>
              <a:t>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8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1418-9F95-4816-BE12-C139E3C5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de teoria: o que é “mocar” (</a:t>
            </a:r>
            <a:r>
              <a:rPr lang="pt-BR" i="1" dirty="0" err="1"/>
              <a:t>mock</a:t>
            </a:r>
            <a:r>
              <a:rPr lang="pt-BR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9A1A6-0987-4638-80F6-E63E3A91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C7709-DEA6-461D-9D0E-25F7CB6A132D}"/>
              </a:ext>
            </a:extLst>
          </p:cNvPr>
          <p:cNvSpPr txBox="1"/>
          <p:nvPr/>
        </p:nvSpPr>
        <p:spPr>
          <a:xfrm>
            <a:off x="621890" y="6079351"/>
            <a:ext cx="11422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Sebastien </a:t>
            </a:r>
            <a:r>
              <a:rPr lang="pt-BR" sz="1200" dirty="0" err="1"/>
              <a:t>DuBois</a:t>
            </a:r>
            <a:r>
              <a:rPr lang="pt-BR" sz="1200" dirty="0"/>
              <a:t>, Alexis Georges. Learn </a:t>
            </a:r>
            <a:r>
              <a:rPr lang="pt-BR" sz="1200" dirty="0" err="1"/>
              <a:t>TypeScript</a:t>
            </a:r>
            <a:r>
              <a:rPr lang="pt-BR" sz="1200" dirty="0"/>
              <a:t> 3 </a:t>
            </a:r>
            <a:r>
              <a:rPr lang="pt-BR" sz="1200" dirty="0" err="1"/>
              <a:t>by</a:t>
            </a:r>
            <a:r>
              <a:rPr lang="pt-BR" sz="1200" dirty="0"/>
              <a:t> Building Web Applications: </a:t>
            </a:r>
            <a:r>
              <a:rPr lang="pt-BR" sz="1200" dirty="0" err="1"/>
              <a:t>Gain</a:t>
            </a:r>
            <a:r>
              <a:rPr lang="pt-BR" sz="1200" dirty="0"/>
              <a:t> a </a:t>
            </a:r>
            <a:r>
              <a:rPr lang="pt-BR" sz="1200" dirty="0" err="1"/>
              <a:t>solid</a:t>
            </a:r>
            <a:r>
              <a:rPr lang="pt-BR" sz="1200" dirty="0"/>
              <a:t> </a:t>
            </a:r>
            <a:r>
              <a:rPr lang="pt-BR" sz="1200" dirty="0" err="1"/>
              <a:t>understanding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TypeScript</a:t>
            </a:r>
            <a:r>
              <a:rPr lang="pt-BR" sz="1200" dirty="0"/>
              <a:t>, Angular, </a:t>
            </a:r>
            <a:r>
              <a:rPr lang="pt-BR" sz="1200" dirty="0" err="1"/>
              <a:t>Vue</a:t>
            </a:r>
            <a:r>
              <a:rPr lang="pt-BR" sz="1200" dirty="0"/>
              <a:t>, </a:t>
            </a:r>
            <a:r>
              <a:rPr lang="pt-BR" sz="1200" dirty="0" err="1"/>
              <a:t>React</a:t>
            </a:r>
            <a:r>
              <a:rPr lang="pt-BR" sz="1200" dirty="0"/>
              <a:t>,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NestJS</a:t>
            </a:r>
            <a:r>
              <a:rPr lang="pt-BR" sz="1200" dirty="0"/>
              <a:t>.  22 novembro 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8DE29-F839-4404-BAA1-D85CEA46624C}"/>
              </a:ext>
            </a:extLst>
          </p:cNvPr>
          <p:cNvSpPr txBox="1"/>
          <p:nvPr/>
        </p:nvSpPr>
        <p:spPr>
          <a:xfrm>
            <a:off x="838200" y="1504335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i="1" dirty="0" err="1"/>
              <a:t>Mocks</a:t>
            </a:r>
            <a:r>
              <a:rPr lang="pt-BR" sz="3200" i="1" dirty="0"/>
              <a:t> </a:t>
            </a:r>
            <a:r>
              <a:rPr lang="pt-BR" sz="3200" dirty="0"/>
              <a:t>são imitações ou unidades falsas, como: objetos, variáveis, funções, etc.  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b="1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objetivo é similar o comportamento da unidade real.  </a:t>
            </a:r>
          </a:p>
          <a:p>
            <a:pPr algn="just"/>
            <a:endParaRPr lang="pt-BR" sz="3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Um aplicação dos </a:t>
            </a:r>
            <a:r>
              <a:rPr lang="pt-BR" sz="32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mocks</a:t>
            </a:r>
            <a:r>
              <a:rPr lang="pt-BR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é controlar dependências que usamos nos códigos que queremos testar. </a:t>
            </a:r>
            <a:endParaRPr lang="pt-BR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4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1418-9F95-4816-BE12-C139E3C5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de teoria: o que é “mocar” (</a:t>
            </a:r>
            <a:r>
              <a:rPr lang="pt-BR" i="1" dirty="0" err="1"/>
              <a:t>mock</a:t>
            </a:r>
            <a:r>
              <a:rPr lang="pt-BR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9A1A6-0987-4638-80F6-E63E3A91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C7709-DEA6-461D-9D0E-25F7CB6A132D}"/>
              </a:ext>
            </a:extLst>
          </p:cNvPr>
          <p:cNvSpPr txBox="1"/>
          <p:nvPr/>
        </p:nvSpPr>
        <p:spPr>
          <a:xfrm>
            <a:off x="621890" y="6079351"/>
            <a:ext cx="11422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Sebastien </a:t>
            </a:r>
            <a:r>
              <a:rPr lang="pt-BR" sz="1200" dirty="0" err="1"/>
              <a:t>DuBois</a:t>
            </a:r>
            <a:r>
              <a:rPr lang="pt-BR" sz="1200" dirty="0"/>
              <a:t>, Alexis Georges. Learn </a:t>
            </a:r>
            <a:r>
              <a:rPr lang="pt-BR" sz="1200" dirty="0" err="1"/>
              <a:t>TypeScript</a:t>
            </a:r>
            <a:r>
              <a:rPr lang="pt-BR" sz="1200" dirty="0"/>
              <a:t> 3 </a:t>
            </a:r>
            <a:r>
              <a:rPr lang="pt-BR" sz="1200" dirty="0" err="1"/>
              <a:t>by</a:t>
            </a:r>
            <a:r>
              <a:rPr lang="pt-BR" sz="1200" dirty="0"/>
              <a:t> Building Web Applications: </a:t>
            </a:r>
            <a:r>
              <a:rPr lang="pt-BR" sz="1200" dirty="0" err="1"/>
              <a:t>Gain</a:t>
            </a:r>
            <a:r>
              <a:rPr lang="pt-BR" sz="1200" dirty="0"/>
              <a:t> a </a:t>
            </a:r>
            <a:r>
              <a:rPr lang="pt-BR" sz="1200" dirty="0" err="1"/>
              <a:t>solid</a:t>
            </a:r>
            <a:r>
              <a:rPr lang="pt-BR" sz="1200" dirty="0"/>
              <a:t> </a:t>
            </a:r>
            <a:r>
              <a:rPr lang="pt-BR" sz="1200" dirty="0" err="1"/>
              <a:t>understanding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TypeScript</a:t>
            </a:r>
            <a:r>
              <a:rPr lang="pt-BR" sz="1200" dirty="0"/>
              <a:t>, Angular, </a:t>
            </a:r>
            <a:r>
              <a:rPr lang="pt-BR" sz="1200" dirty="0" err="1"/>
              <a:t>Vue</a:t>
            </a:r>
            <a:r>
              <a:rPr lang="pt-BR" sz="1200" dirty="0"/>
              <a:t>, </a:t>
            </a:r>
            <a:r>
              <a:rPr lang="pt-BR" sz="1200" dirty="0" err="1"/>
              <a:t>React</a:t>
            </a:r>
            <a:r>
              <a:rPr lang="pt-BR" sz="1200" dirty="0"/>
              <a:t>,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NestJS</a:t>
            </a:r>
            <a:r>
              <a:rPr lang="pt-BR" sz="1200" dirty="0"/>
              <a:t>.  22 novembro 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8DE29-F839-4404-BAA1-D85CEA46624C}"/>
              </a:ext>
            </a:extLst>
          </p:cNvPr>
          <p:cNvSpPr txBox="1"/>
          <p:nvPr/>
        </p:nvSpPr>
        <p:spPr>
          <a:xfrm>
            <a:off x="838200" y="1504335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Mocks</a:t>
            </a:r>
            <a:r>
              <a:rPr lang="pt-BR" sz="32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são imitações ou unidades falsas, como: objetos, variáveis, funções, etc.  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objetivo é similar o comportamento da unidade real.  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Um aplicação dos </a:t>
            </a:r>
            <a:r>
              <a:rPr lang="pt-BR" sz="32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mocks</a:t>
            </a:r>
            <a:r>
              <a:rPr lang="pt-BR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é controlar dependências que usamos nos códigos que queremos testar. </a:t>
            </a:r>
            <a:endParaRPr lang="pt-BR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9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1418-9F95-4816-BE12-C139E3C5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de teoria: o que é “mocar” (</a:t>
            </a:r>
            <a:r>
              <a:rPr lang="pt-BR" i="1" dirty="0" err="1"/>
              <a:t>mock</a:t>
            </a:r>
            <a:r>
              <a:rPr lang="pt-BR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9A1A6-0987-4638-80F6-E63E3A91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C7709-DEA6-461D-9D0E-25F7CB6A132D}"/>
              </a:ext>
            </a:extLst>
          </p:cNvPr>
          <p:cNvSpPr txBox="1"/>
          <p:nvPr/>
        </p:nvSpPr>
        <p:spPr>
          <a:xfrm>
            <a:off x="621890" y="6079351"/>
            <a:ext cx="11422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Sebastien </a:t>
            </a:r>
            <a:r>
              <a:rPr lang="pt-BR" sz="1200" dirty="0" err="1"/>
              <a:t>DuBois</a:t>
            </a:r>
            <a:r>
              <a:rPr lang="pt-BR" sz="1200" dirty="0"/>
              <a:t>, Alexis Georges. Learn </a:t>
            </a:r>
            <a:r>
              <a:rPr lang="pt-BR" sz="1200" dirty="0" err="1"/>
              <a:t>TypeScript</a:t>
            </a:r>
            <a:r>
              <a:rPr lang="pt-BR" sz="1200" dirty="0"/>
              <a:t> 3 </a:t>
            </a:r>
            <a:r>
              <a:rPr lang="pt-BR" sz="1200" dirty="0" err="1"/>
              <a:t>by</a:t>
            </a:r>
            <a:r>
              <a:rPr lang="pt-BR" sz="1200" dirty="0"/>
              <a:t> Building Web Applications: </a:t>
            </a:r>
            <a:r>
              <a:rPr lang="pt-BR" sz="1200" dirty="0" err="1"/>
              <a:t>Gain</a:t>
            </a:r>
            <a:r>
              <a:rPr lang="pt-BR" sz="1200" dirty="0"/>
              <a:t> a </a:t>
            </a:r>
            <a:r>
              <a:rPr lang="pt-BR" sz="1200" dirty="0" err="1"/>
              <a:t>solid</a:t>
            </a:r>
            <a:r>
              <a:rPr lang="pt-BR" sz="1200" dirty="0"/>
              <a:t> </a:t>
            </a:r>
            <a:r>
              <a:rPr lang="pt-BR" sz="1200" dirty="0" err="1"/>
              <a:t>understanding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TypeScript</a:t>
            </a:r>
            <a:r>
              <a:rPr lang="pt-BR" sz="1200" dirty="0"/>
              <a:t>, Angular, </a:t>
            </a:r>
            <a:r>
              <a:rPr lang="pt-BR" sz="1200" dirty="0" err="1"/>
              <a:t>Vue</a:t>
            </a:r>
            <a:r>
              <a:rPr lang="pt-BR" sz="1200" dirty="0"/>
              <a:t>, </a:t>
            </a:r>
            <a:r>
              <a:rPr lang="pt-BR" sz="1200" dirty="0" err="1"/>
              <a:t>React</a:t>
            </a:r>
            <a:r>
              <a:rPr lang="pt-BR" sz="1200" dirty="0"/>
              <a:t>,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NestJS</a:t>
            </a:r>
            <a:r>
              <a:rPr lang="pt-BR" sz="1200" dirty="0"/>
              <a:t>.  22 novembro 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8DE29-F839-4404-BAA1-D85CEA46624C}"/>
              </a:ext>
            </a:extLst>
          </p:cNvPr>
          <p:cNvSpPr txBox="1"/>
          <p:nvPr/>
        </p:nvSpPr>
        <p:spPr>
          <a:xfrm>
            <a:off x="838200" y="1504335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Mocks</a:t>
            </a:r>
            <a:r>
              <a:rPr lang="pt-BR" sz="32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são imitações ou unidades falsas, como: objetos, variáveis, funções, etc.  </a:t>
            </a:r>
          </a:p>
          <a:p>
            <a:pPr algn="just"/>
            <a:endParaRPr lang="pt-BR" sz="3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sz="3200" b="1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objetivo é similar o comportamento da unidade real.  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Uma aplicação dos </a:t>
            </a:r>
            <a:r>
              <a:rPr lang="pt-BR" sz="3200" i="1" dirty="0" err="1"/>
              <a:t>mocks</a:t>
            </a:r>
            <a:r>
              <a:rPr lang="pt-BR" sz="3200" dirty="0"/>
              <a:t> é 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controlar dependências que usamos nos códigos que queremos testar</a:t>
            </a:r>
            <a:r>
              <a:rPr lang="pt-BR" sz="3200" dirty="0"/>
              <a:t>.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43004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1418-9F95-4816-BE12-C139E3C5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fazer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2B3278-AD63-4376-8056-EEC673EC1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0167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9A1A6-0987-4638-80F6-E63E3A91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</p:spTree>
    <p:extLst>
      <p:ext uri="{BB962C8B-B14F-4D97-AF65-F5344CB8AC3E}">
        <p14:creationId xmlns:p14="http://schemas.microsoft.com/office/powerpoint/2010/main" val="22499168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1418-9F95-4816-BE12-C139E3C5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fazer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2B3278-AD63-4376-8056-EEC673EC1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3152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9A1A6-0987-4638-80F6-E63E3A91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</p:spTree>
    <p:extLst>
      <p:ext uri="{BB962C8B-B14F-4D97-AF65-F5344CB8AC3E}">
        <p14:creationId xmlns:p14="http://schemas.microsoft.com/office/powerpoint/2010/main" val="2477901158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1418-9F95-4816-BE12-C139E3C5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fazer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2B3278-AD63-4376-8056-EEC673EC1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452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9A1A6-0987-4638-80F6-E63E3A91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</p:spTree>
    <p:extLst>
      <p:ext uri="{BB962C8B-B14F-4D97-AF65-F5344CB8AC3E}">
        <p14:creationId xmlns:p14="http://schemas.microsoft.com/office/powerpoint/2010/main" val="153928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1418-9F95-4816-BE12-C139E3C5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fazer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2B3278-AD63-4376-8056-EEC673EC1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2522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9A1A6-0987-4638-80F6-E63E3A91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</p:spTree>
    <p:extLst>
      <p:ext uri="{BB962C8B-B14F-4D97-AF65-F5344CB8AC3E}">
        <p14:creationId xmlns:p14="http://schemas.microsoft.com/office/powerpoint/2010/main" val="4072247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1418-9F95-4816-BE12-C139E3C5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fazer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2B3278-AD63-4376-8056-EEC673EC10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9A1A6-0987-4638-80F6-E63E3A91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431E3-62AD-46D3-88B6-ABC13C071974}"/>
              </a:ext>
            </a:extLst>
          </p:cNvPr>
          <p:cNvSpPr txBox="1"/>
          <p:nvPr/>
        </p:nvSpPr>
        <p:spPr>
          <a:xfrm>
            <a:off x="471948" y="5102942"/>
            <a:ext cx="116217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Vamos simular a resposta que aconteceria em um cenário real, sem fazer uma conexão com o MongoDB, estamos testando nossa aplicação.</a:t>
            </a:r>
          </a:p>
          <a:p>
            <a:r>
              <a:rPr lang="pt-BR" sz="3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estamos testando</a:t>
            </a:r>
            <a:r>
              <a:rPr lang="pt-BR" sz="3000" dirty="0"/>
              <a:t>: MongoDB, Mongoose</a:t>
            </a:r>
          </a:p>
        </p:txBody>
      </p:sp>
    </p:spTree>
    <p:extLst>
      <p:ext uri="{BB962C8B-B14F-4D97-AF65-F5344CB8AC3E}">
        <p14:creationId xmlns:p14="http://schemas.microsoft.com/office/powerpoint/2010/main" val="333142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1418-9F95-4816-BE12-C139E3C5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fizemos até agora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935B-B4F5-4761-ACE2-FF60A87E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Criamos nosso primeiro esquema no Mongoose</a:t>
            </a:r>
          </a:p>
          <a:p>
            <a:r>
              <a:rPr lang="pt-BR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Testamos nosso primeiro esquema usando </a:t>
            </a:r>
            <a:r>
              <a:rPr lang="pt-BR" sz="4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Jest</a:t>
            </a:r>
            <a:r>
              <a:rPr lang="pt-BR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um teste de unidade;</a:t>
            </a:r>
          </a:p>
          <a:p>
            <a:r>
              <a:rPr lang="pt-BR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Criamos nosso primeiro método em um esquema Mongoose</a:t>
            </a:r>
          </a:p>
          <a:p>
            <a:r>
              <a:rPr lang="pt-BR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Testamos nosso primeiro método no Mongoose usando </a:t>
            </a:r>
            <a:r>
              <a:rPr lang="pt-BR" sz="4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Jest</a:t>
            </a:r>
            <a:endParaRPr lang="pt-BR" sz="4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9A1A6-0987-4638-80F6-E63E3A91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</p:spTree>
    <p:extLst>
      <p:ext uri="{BB962C8B-B14F-4D97-AF65-F5344CB8AC3E}">
        <p14:creationId xmlns:p14="http://schemas.microsoft.com/office/powerpoint/2010/main" val="128270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1418-9F95-4816-BE12-C139E3C5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fazer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2B3278-AD63-4376-8056-EEC673EC1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4444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9A1A6-0987-4638-80F6-E63E3A91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517C0E-75DD-4EDF-A6B0-F9ED5D002A4C}"/>
              </a:ext>
            </a:extLst>
          </p:cNvPr>
          <p:cNvSpPr txBox="1"/>
          <p:nvPr/>
        </p:nvSpPr>
        <p:spPr>
          <a:xfrm>
            <a:off x="2359741" y="2082647"/>
            <a:ext cx="2684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err="1"/>
              <a:t>Mockingoose</a:t>
            </a:r>
            <a:endParaRPr lang="pt-BR" sz="3000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66A56A4-55D4-4C14-B28C-5515EBE61D7A}"/>
              </a:ext>
            </a:extLst>
          </p:cNvPr>
          <p:cNvCxnSpPr>
            <a:endCxn id="5" idx="1"/>
          </p:cNvCxnSpPr>
          <p:nvPr/>
        </p:nvCxnSpPr>
        <p:spPr>
          <a:xfrm rot="5400000">
            <a:off x="773279" y="2434496"/>
            <a:ext cx="1631720" cy="1501877"/>
          </a:xfrm>
          <a:prstGeom prst="curvedConnector4">
            <a:avLst>
              <a:gd name="adj1" fmla="val -15977"/>
              <a:gd name="adj2" fmla="val 115221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6061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1418-9F95-4816-BE12-C139E3C5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fizemos até agora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935B-B4F5-4761-ACE2-FF60A87E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Criamos nosso primeiro esquema no Mongoose</a:t>
            </a:r>
          </a:p>
          <a:p>
            <a:r>
              <a:rPr lang="pt-BR" sz="4000" dirty="0"/>
              <a:t>Testamos nosso primeiro esquema usando </a:t>
            </a:r>
            <a:r>
              <a:rPr lang="pt-BR" sz="4000" dirty="0" err="1"/>
              <a:t>Jest</a:t>
            </a:r>
            <a:r>
              <a:rPr lang="pt-BR" sz="4000" dirty="0"/>
              <a:t>, um teste de unidade;</a:t>
            </a:r>
          </a:p>
          <a:p>
            <a:r>
              <a:rPr lang="pt-BR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Criamos nosso primeiro método em um esquema Mongoose</a:t>
            </a:r>
          </a:p>
          <a:p>
            <a:r>
              <a:rPr lang="pt-BR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Testamos nosso primeiro método no Mongoose usando </a:t>
            </a:r>
            <a:r>
              <a:rPr lang="pt-BR" sz="4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Jest</a:t>
            </a:r>
            <a:endParaRPr lang="pt-BR" sz="4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9A1A6-0987-4638-80F6-E63E3A91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</p:spTree>
    <p:extLst>
      <p:ext uri="{BB962C8B-B14F-4D97-AF65-F5344CB8AC3E}">
        <p14:creationId xmlns:p14="http://schemas.microsoft.com/office/powerpoint/2010/main" val="1442053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1418-9F95-4816-BE12-C139E3C5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fizemos até agora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935B-B4F5-4761-ACE2-FF60A87E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Criamos nosso primeiro esquema no Mongoose</a:t>
            </a:r>
          </a:p>
          <a:p>
            <a:r>
              <a:rPr lang="pt-BR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Testamos nosso primeiro esquema usando </a:t>
            </a:r>
            <a:r>
              <a:rPr lang="pt-BR" sz="4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Jest</a:t>
            </a:r>
            <a:r>
              <a:rPr lang="pt-BR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um teste de unidade;</a:t>
            </a:r>
          </a:p>
          <a:p>
            <a:r>
              <a:rPr lang="pt-BR" sz="4000" dirty="0"/>
              <a:t>Criamos nosso primeiro método em um esquema Mongoose</a:t>
            </a:r>
          </a:p>
          <a:p>
            <a:r>
              <a:rPr lang="pt-BR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Testamos nosso primeiro método no Mongoose usando </a:t>
            </a:r>
            <a:r>
              <a:rPr lang="pt-BR" sz="4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Jest</a:t>
            </a:r>
            <a:endParaRPr lang="pt-BR" sz="4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9A1A6-0987-4638-80F6-E63E3A91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</p:spTree>
    <p:extLst>
      <p:ext uri="{BB962C8B-B14F-4D97-AF65-F5344CB8AC3E}">
        <p14:creationId xmlns:p14="http://schemas.microsoft.com/office/powerpoint/2010/main" val="3602637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1418-9F95-4816-BE12-C139E3C5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fizemos até agora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935B-B4F5-4761-ACE2-FF60A87E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Criamos nosso primeiro esquema no Mongoose</a:t>
            </a:r>
          </a:p>
          <a:p>
            <a:r>
              <a:rPr lang="pt-BR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Testamos nosso primeiro esquema usando </a:t>
            </a:r>
            <a:r>
              <a:rPr lang="pt-BR" sz="4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Jest</a:t>
            </a:r>
            <a:r>
              <a:rPr lang="pt-BR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um teste de unidade;</a:t>
            </a:r>
          </a:p>
          <a:p>
            <a:r>
              <a:rPr lang="pt-BR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Criamos nosso primeiro método em um esquema Mongoose</a:t>
            </a:r>
          </a:p>
          <a:p>
            <a:r>
              <a:rPr lang="pt-BR" sz="4000" dirty="0"/>
              <a:t>Testamos nosso primeiro método no Mongoose usando </a:t>
            </a:r>
            <a:r>
              <a:rPr lang="pt-BR" sz="4000" dirty="0" err="1"/>
              <a:t>Jest</a:t>
            </a:r>
            <a:endParaRPr lang="pt-BR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9A1A6-0987-4638-80F6-E63E3A91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</p:spTree>
    <p:extLst>
      <p:ext uri="{BB962C8B-B14F-4D97-AF65-F5344CB8AC3E}">
        <p14:creationId xmlns:p14="http://schemas.microsoft.com/office/powerpoint/2010/main" val="1937133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1418-9F95-4816-BE12-C139E3C5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fazer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935B-B4F5-4761-ACE2-FF60A87E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3529" cy="4351338"/>
          </a:xfrm>
        </p:spPr>
        <p:txBody>
          <a:bodyPr>
            <a:normAutofit/>
          </a:bodyPr>
          <a:lstStyle/>
          <a:p>
            <a:r>
              <a:rPr lang="pt-BR" sz="4000" dirty="0"/>
              <a:t>“Salvar” nosso primeiro documento no MongoDB;</a:t>
            </a:r>
          </a:p>
          <a:p>
            <a:endParaRPr lang="pt-BR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9A1A6-0987-4638-80F6-E63E3A91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</p:spTree>
    <p:extLst>
      <p:ext uri="{BB962C8B-B14F-4D97-AF65-F5344CB8AC3E}">
        <p14:creationId xmlns:p14="http://schemas.microsoft.com/office/powerpoint/2010/main" val="2680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1418-9F95-4816-BE12-C139E3C5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fazer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935B-B4F5-4761-ACE2-FF60A87E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3529" cy="4351338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“Salvar” nosso primeiro documento no MongoDB;</a:t>
            </a:r>
          </a:p>
          <a:p>
            <a:r>
              <a:rPr lang="pt-BR" sz="4000" dirty="0"/>
              <a:t>Testar usando </a:t>
            </a:r>
            <a:r>
              <a:rPr lang="pt-BR" sz="4000" dirty="0" err="1"/>
              <a:t>Mockingoose</a:t>
            </a:r>
            <a:r>
              <a:rPr lang="pt-BR" sz="4000" dirty="0"/>
              <a:t> (</a:t>
            </a:r>
            <a:r>
              <a:rPr lang="pt-BR" sz="4000" dirty="0" err="1"/>
              <a:t>Jest</a:t>
            </a:r>
            <a:r>
              <a:rPr lang="pt-BR" sz="4000" dirty="0"/>
              <a:t>) se o método foi salvo, testando alguns atributos esperados da reposta;</a:t>
            </a:r>
          </a:p>
          <a:p>
            <a:r>
              <a:rPr lang="pt-BR" sz="4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Estamos testando, apesar do comportamento ser o esperando, estamos testando, nada acontece de verdade</a:t>
            </a:r>
          </a:p>
          <a:p>
            <a:endParaRPr lang="pt-BR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9A1A6-0987-4638-80F6-E63E3A91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</p:spTree>
    <p:extLst>
      <p:ext uri="{BB962C8B-B14F-4D97-AF65-F5344CB8AC3E}">
        <p14:creationId xmlns:p14="http://schemas.microsoft.com/office/powerpoint/2010/main" val="3429947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1418-9F95-4816-BE12-C139E3C5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fazer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935B-B4F5-4761-ACE2-FF60A87E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3529" cy="4351338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“Salvar” nosso primeiro documento no MongoDB;</a:t>
            </a:r>
          </a:p>
          <a:p>
            <a:r>
              <a:rPr lang="pt-BR" sz="4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Testar usando </a:t>
            </a:r>
            <a:r>
              <a:rPr lang="pt-BR" sz="40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Mockingoose</a:t>
            </a:r>
            <a:r>
              <a:rPr lang="pt-BR" sz="4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(</a:t>
            </a:r>
            <a:r>
              <a:rPr lang="pt-BR" sz="40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Jest</a:t>
            </a:r>
            <a:r>
              <a:rPr lang="pt-BR" sz="4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) se o método foi salvo, testando alguns atributos esperados da reposta;</a:t>
            </a:r>
          </a:p>
          <a:p>
            <a:r>
              <a:rPr lang="pt-BR" sz="4000" dirty="0"/>
              <a:t>Estamos testando, apesar do comportamento ser o esperando, estamos testando, nada acontece de verdade</a:t>
            </a:r>
          </a:p>
          <a:p>
            <a:endParaRPr lang="pt-BR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9A1A6-0987-4638-80F6-E63E3A91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</p:spTree>
    <p:extLst>
      <p:ext uri="{BB962C8B-B14F-4D97-AF65-F5344CB8AC3E}">
        <p14:creationId xmlns:p14="http://schemas.microsoft.com/office/powerpoint/2010/main" val="2370800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1418-9F95-4816-BE12-C139E3C5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de teoria: o que é “mocar” (</a:t>
            </a:r>
            <a:r>
              <a:rPr lang="pt-BR" i="1" dirty="0" err="1"/>
              <a:t>mock</a:t>
            </a:r>
            <a:r>
              <a:rPr lang="pt-BR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9A1A6-0987-4638-80F6-E63E3A91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Jorge Guerra Pires, PhD, IdeaCodingLab, Cursos na Udemy, 2021, Attribution 4.0 International (CC BY 4.0)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C7709-DEA6-461D-9D0E-25F7CB6A132D}"/>
              </a:ext>
            </a:extLst>
          </p:cNvPr>
          <p:cNvSpPr txBox="1"/>
          <p:nvPr/>
        </p:nvSpPr>
        <p:spPr>
          <a:xfrm>
            <a:off x="621890" y="6079351"/>
            <a:ext cx="11422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Sebastien </a:t>
            </a:r>
            <a:r>
              <a:rPr lang="pt-BR" sz="1200" dirty="0" err="1"/>
              <a:t>DuBois</a:t>
            </a:r>
            <a:r>
              <a:rPr lang="pt-BR" sz="1200" dirty="0"/>
              <a:t>, Alexis Georges. Learn </a:t>
            </a:r>
            <a:r>
              <a:rPr lang="pt-BR" sz="1200" dirty="0" err="1"/>
              <a:t>TypeScript</a:t>
            </a:r>
            <a:r>
              <a:rPr lang="pt-BR" sz="1200" dirty="0"/>
              <a:t> 3 </a:t>
            </a:r>
            <a:r>
              <a:rPr lang="pt-BR" sz="1200" dirty="0" err="1"/>
              <a:t>by</a:t>
            </a:r>
            <a:r>
              <a:rPr lang="pt-BR" sz="1200" dirty="0"/>
              <a:t> Building Web Applications: </a:t>
            </a:r>
            <a:r>
              <a:rPr lang="pt-BR" sz="1200" dirty="0" err="1"/>
              <a:t>Gain</a:t>
            </a:r>
            <a:r>
              <a:rPr lang="pt-BR" sz="1200" dirty="0"/>
              <a:t> a </a:t>
            </a:r>
            <a:r>
              <a:rPr lang="pt-BR" sz="1200" dirty="0" err="1"/>
              <a:t>solid</a:t>
            </a:r>
            <a:r>
              <a:rPr lang="pt-BR" sz="1200" dirty="0"/>
              <a:t> </a:t>
            </a:r>
            <a:r>
              <a:rPr lang="pt-BR" sz="1200" dirty="0" err="1"/>
              <a:t>understanding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TypeScript</a:t>
            </a:r>
            <a:r>
              <a:rPr lang="pt-BR" sz="1200" dirty="0"/>
              <a:t>, Angular, </a:t>
            </a:r>
            <a:r>
              <a:rPr lang="pt-BR" sz="1200" dirty="0" err="1"/>
              <a:t>Vue</a:t>
            </a:r>
            <a:r>
              <a:rPr lang="pt-BR" sz="1200" dirty="0"/>
              <a:t>, </a:t>
            </a:r>
            <a:r>
              <a:rPr lang="pt-BR" sz="1200" dirty="0" err="1"/>
              <a:t>React</a:t>
            </a:r>
            <a:r>
              <a:rPr lang="pt-BR" sz="1200" dirty="0"/>
              <a:t>,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NestJS</a:t>
            </a:r>
            <a:r>
              <a:rPr lang="pt-BR" sz="1200" dirty="0"/>
              <a:t>.  22 novembro 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8DE29-F839-4404-BAA1-D85CEA46624C}"/>
              </a:ext>
            </a:extLst>
          </p:cNvPr>
          <p:cNvSpPr txBox="1"/>
          <p:nvPr/>
        </p:nvSpPr>
        <p:spPr>
          <a:xfrm>
            <a:off x="838200" y="1504335"/>
            <a:ext cx="10515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Ao escrevermos </a:t>
            </a:r>
            <a:r>
              <a:rPr lang="pt-BR" sz="3200" b="1" u="sng" dirty="0"/>
              <a:t>códigos de testes</a:t>
            </a:r>
            <a:r>
              <a:rPr lang="pt-BR" sz="3200" dirty="0"/>
              <a:t>, muitas vezes precisamos abstrair ou “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mocar</a:t>
            </a:r>
            <a:r>
              <a:rPr lang="pt-BR" sz="3200" dirty="0"/>
              <a:t>” parte do nosso códigos do nosso sistema como forma de testar e tornar nossos resultados reprodutíveis.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9351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1270</Words>
  <Application>Microsoft Office PowerPoint</Application>
  <PresentationFormat>Widescreen</PresentationFormat>
  <Paragraphs>120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Salvando o nosso primeiro documento</vt:lpstr>
      <vt:lpstr>O que fizemos até agora</vt:lpstr>
      <vt:lpstr>O que fizemos até agora</vt:lpstr>
      <vt:lpstr>O que fizemos até agora</vt:lpstr>
      <vt:lpstr>O que fizemos até agora</vt:lpstr>
      <vt:lpstr>O que vamos fazer</vt:lpstr>
      <vt:lpstr>O que vamos fazer</vt:lpstr>
      <vt:lpstr>O que vamos fazer</vt:lpstr>
      <vt:lpstr>Um pouco de teoria: o que é “mocar” (mock)</vt:lpstr>
      <vt:lpstr>Um pouco de teoria: o que é “mocar” (mock)</vt:lpstr>
      <vt:lpstr>Um pouco de teoria: o que é “mocar” (mock)</vt:lpstr>
      <vt:lpstr>Um pouco de teoria: o que é “mocar” (mock)</vt:lpstr>
      <vt:lpstr>Um pouco de teoria: o que é “mocar” (mock)</vt:lpstr>
      <vt:lpstr>Um pouco de teoria: o que é “mocar” (mock)</vt:lpstr>
      <vt:lpstr>O que vamos fazer</vt:lpstr>
      <vt:lpstr>O que vamos fazer</vt:lpstr>
      <vt:lpstr>O que vamos fazer</vt:lpstr>
      <vt:lpstr>O que vamos fazer</vt:lpstr>
      <vt:lpstr>O que vamos fazer</vt:lpstr>
      <vt:lpstr>O que vamos fazer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porquês</dc:title>
  <dc:creator>Jorge Pires</dc:creator>
  <cp:lastModifiedBy>Jorge Pires</cp:lastModifiedBy>
  <cp:revision>24</cp:revision>
  <dcterms:created xsi:type="dcterms:W3CDTF">2021-06-09T10:04:09Z</dcterms:created>
  <dcterms:modified xsi:type="dcterms:W3CDTF">2021-06-19T13:12:00Z</dcterms:modified>
</cp:coreProperties>
</file>