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omfortaa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omfortaa-regular.fntdata"/><Relationship Id="rId8" Type="http://schemas.openxmlformats.org/officeDocument/2006/relationships/font" Target="fonts/Comforta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947" l="1581" r="1368" t="1329"/>
          <a:stretch/>
        </p:blipFill>
        <p:spPr>
          <a:xfrm>
            <a:off x="95850" y="60250"/>
            <a:ext cx="5883575" cy="44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350075" y="421750"/>
            <a:ext cx="7605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9.3%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852575" y="527150"/>
            <a:ext cx="5497500" cy="414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583250" y="628750"/>
            <a:ext cx="6294000" cy="414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7877250" y="525250"/>
            <a:ext cx="7605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11.3%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660549" y="1003375"/>
            <a:ext cx="5918400" cy="414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370600" y="1104975"/>
            <a:ext cx="6776100" cy="414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578950" y="899875"/>
            <a:ext cx="7605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19.3%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8146700" y="1001475"/>
            <a:ext cx="7605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21.3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7427375" y="1378000"/>
            <a:ext cx="7605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30.3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371200" y="1483400"/>
            <a:ext cx="6007500" cy="414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076900" y="1585000"/>
            <a:ext cx="6877500" cy="414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7954550" y="1481500"/>
            <a:ext cx="7605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32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.3%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134323" y="1959625"/>
            <a:ext cx="6398700" cy="414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820850" y="2061225"/>
            <a:ext cx="7326000" cy="414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7578950" y="1856125"/>
            <a:ext cx="7605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40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.3%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8146700" y="1957725"/>
            <a:ext cx="7605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42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.3%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7427375" y="2296600"/>
            <a:ext cx="7605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51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.3%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820850" y="2402000"/>
            <a:ext cx="6557700" cy="414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1076900" y="2503600"/>
            <a:ext cx="6877500" cy="414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7954550" y="2400100"/>
            <a:ext cx="7605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53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.3%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7576283" y="2774725"/>
            <a:ext cx="748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61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.3%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1076900" y="2880125"/>
            <a:ext cx="6451200" cy="414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1328797" y="2981725"/>
            <a:ext cx="6765900" cy="414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8094908" y="2878225"/>
            <a:ext cx="748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63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.3%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485596" y="3252850"/>
            <a:ext cx="7041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72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.3%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1371200" y="3358250"/>
            <a:ext cx="6069300" cy="414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1608176" y="3459850"/>
            <a:ext cx="6365100" cy="414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7973501" y="3356350"/>
            <a:ext cx="7041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74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.3%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7671482" y="3730975"/>
            <a:ext cx="6921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82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.3%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1660551" y="3836375"/>
            <a:ext cx="5966400" cy="414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1893517" y="3937975"/>
            <a:ext cx="6257400" cy="414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8151131" y="3834475"/>
            <a:ext cx="6921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84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.3%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517275" y="421750"/>
            <a:ext cx="427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1-?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760450" y="525250"/>
            <a:ext cx="427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-?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517263" y="899875"/>
            <a:ext cx="427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-?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8760438" y="1003375"/>
            <a:ext cx="427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4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-?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517275" y="1340350"/>
            <a:ext cx="427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-?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8760450" y="1443850"/>
            <a:ext cx="427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-?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8517275" y="1818475"/>
            <a:ext cx="427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7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-?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760450" y="1921975"/>
            <a:ext cx="427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8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-?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8517275" y="2258950"/>
            <a:ext cx="427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9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-?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760450" y="2362450"/>
            <a:ext cx="427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10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-?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8517275" y="2755900"/>
            <a:ext cx="427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11-?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8760450" y="2859400"/>
            <a:ext cx="427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2-?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8517275" y="3243438"/>
            <a:ext cx="427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13-?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8760450" y="3346938"/>
            <a:ext cx="427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14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-?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8517275" y="3693325"/>
            <a:ext cx="427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15-?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8760450" y="3796825"/>
            <a:ext cx="427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16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-?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" name="Google Shape;103;p13"/>
          <p:cNvSpPr/>
          <p:nvPr/>
        </p:nvSpPr>
        <p:spPr>
          <a:xfrm rot="5400000">
            <a:off x="-452050" y="3339775"/>
            <a:ext cx="2587200" cy="41400"/>
          </a:xfrm>
          <a:prstGeom prst="rect">
            <a:avLst/>
          </a:prstGeom>
          <a:solidFill>
            <a:srgbClr val="CC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 rot="5400000">
            <a:off x="-494275" y="3195625"/>
            <a:ext cx="3222000" cy="41400"/>
          </a:xfrm>
          <a:prstGeom prst="rect">
            <a:avLst/>
          </a:prstGeom>
          <a:solidFill>
            <a:srgbClr val="674EA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838925" y="4827325"/>
            <a:ext cx="5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15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.4%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563750" y="4654075"/>
            <a:ext cx="5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10.9%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" name="Google Shape;107;p13"/>
          <p:cNvSpPr/>
          <p:nvPr/>
        </p:nvSpPr>
        <p:spPr>
          <a:xfrm rot="5400000">
            <a:off x="-354625" y="2863700"/>
            <a:ext cx="3539700" cy="41400"/>
          </a:xfrm>
          <a:prstGeom prst="rect">
            <a:avLst/>
          </a:prstGeom>
          <a:solidFill>
            <a:srgbClr val="CC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 rot="5400000">
            <a:off x="-410800" y="2705550"/>
            <a:ext cx="4202400" cy="41400"/>
          </a:xfrm>
          <a:prstGeom prst="rect">
            <a:avLst/>
          </a:prstGeom>
          <a:solidFill>
            <a:srgbClr val="674EA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1412600" y="4827600"/>
            <a:ext cx="5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24.6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1137425" y="4654350"/>
            <a:ext cx="5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0.1%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3"/>
          <p:cNvSpPr/>
          <p:nvPr/>
        </p:nvSpPr>
        <p:spPr>
          <a:xfrm rot="5400000">
            <a:off x="-128950" y="2566225"/>
            <a:ext cx="4134600" cy="41400"/>
          </a:xfrm>
          <a:prstGeom prst="rect">
            <a:avLst/>
          </a:prstGeom>
          <a:solidFill>
            <a:srgbClr val="CC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 rot="5400000">
            <a:off x="108425" y="2701925"/>
            <a:ext cx="4210200" cy="41400"/>
          </a:xfrm>
          <a:prstGeom prst="rect">
            <a:avLst/>
          </a:prstGeom>
          <a:solidFill>
            <a:srgbClr val="674EA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1935725" y="4827600"/>
            <a:ext cx="5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33.8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1660550" y="4654350"/>
            <a:ext cx="5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29.2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" name="Google Shape;115;p13"/>
          <p:cNvSpPr/>
          <p:nvPr/>
        </p:nvSpPr>
        <p:spPr>
          <a:xfrm rot="5400000">
            <a:off x="426650" y="2565000"/>
            <a:ext cx="4134600" cy="41400"/>
          </a:xfrm>
          <a:prstGeom prst="rect">
            <a:avLst/>
          </a:prstGeom>
          <a:solidFill>
            <a:srgbClr val="CC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 rot="5400000">
            <a:off x="664025" y="2700700"/>
            <a:ext cx="4210200" cy="41400"/>
          </a:xfrm>
          <a:prstGeom prst="rect">
            <a:avLst/>
          </a:prstGeom>
          <a:solidFill>
            <a:srgbClr val="674EA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2491325" y="4826375"/>
            <a:ext cx="5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43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2216150" y="4653125"/>
            <a:ext cx="5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38.3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" name="Google Shape;119;p13"/>
          <p:cNvSpPr/>
          <p:nvPr/>
        </p:nvSpPr>
        <p:spPr>
          <a:xfrm rot="5400000">
            <a:off x="964175" y="2565000"/>
            <a:ext cx="4134600" cy="41400"/>
          </a:xfrm>
          <a:prstGeom prst="rect">
            <a:avLst/>
          </a:prstGeom>
          <a:solidFill>
            <a:srgbClr val="CC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 rot="5400000">
            <a:off x="1201550" y="2700700"/>
            <a:ext cx="4210200" cy="41400"/>
          </a:xfrm>
          <a:prstGeom prst="rect">
            <a:avLst/>
          </a:prstGeom>
          <a:solidFill>
            <a:srgbClr val="674EA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3028850" y="4826375"/>
            <a:ext cx="5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52.2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2753675" y="4653125"/>
            <a:ext cx="5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47.6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" name="Google Shape;123;p13"/>
          <p:cNvSpPr/>
          <p:nvPr/>
        </p:nvSpPr>
        <p:spPr>
          <a:xfrm rot="5400000">
            <a:off x="1514525" y="2565000"/>
            <a:ext cx="4134600" cy="41400"/>
          </a:xfrm>
          <a:prstGeom prst="rect">
            <a:avLst/>
          </a:prstGeom>
          <a:solidFill>
            <a:srgbClr val="CC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rot="5400000">
            <a:off x="1751900" y="2700700"/>
            <a:ext cx="4210200" cy="41400"/>
          </a:xfrm>
          <a:prstGeom prst="rect">
            <a:avLst/>
          </a:prstGeom>
          <a:solidFill>
            <a:srgbClr val="674EA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 txBox="1"/>
          <p:nvPr/>
        </p:nvSpPr>
        <p:spPr>
          <a:xfrm>
            <a:off x="3579200" y="4826375"/>
            <a:ext cx="5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61.2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3304025" y="4653125"/>
            <a:ext cx="5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56.7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13"/>
          <p:cNvSpPr/>
          <p:nvPr/>
        </p:nvSpPr>
        <p:spPr>
          <a:xfrm rot="5400000">
            <a:off x="2077500" y="2565000"/>
            <a:ext cx="4134600" cy="41400"/>
          </a:xfrm>
          <a:prstGeom prst="rect">
            <a:avLst/>
          </a:prstGeom>
          <a:solidFill>
            <a:srgbClr val="CC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 rot="5400000">
            <a:off x="2314875" y="2700700"/>
            <a:ext cx="4210200" cy="41400"/>
          </a:xfrm>
          <a:prstGeom prst="rect">
            <a:avLst/>
          </a:prstGeom>
          <a:solidFill>
            <a:srgbClr val="674EA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4142175" y="4826375"/>
            <a:ext cx="5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70.4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3867000" y="4653125"/>
            <a:ext cx="5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65.9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13"/>
          <p:cNvSpPr/>
          <p:nvPr/>
        </p:nvSpPr>
        <p:spPr>
          <a:xfrm rot="5400000">
            <a:off x="2899950" y="2865150"/>
            <a:ext cx="3539700" cy="41400"/>
          </a:xfrm>
          <a:prstGeom prst="rect">
            <a:avLst/>
          </a:prstGeom>
          <a:solidFill>
            <a:srgbClr val="CC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4392000" y="4655800"/>
            <a:ext cx="5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75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" name="Google Shape;133;p13"/>
          <p:cNvSpPr/>
          <p:nvPr/>
        </p:nvSpPr>
        <p:spPr>
          <a:xfrm rot="5400000">
            <a:off x="3339600" y="3195900"/>
            <a:ext cx="3222000" cy="41400"/>
          </a:xfrm>
          <a:prstGeom prst="rect">
            <a:avLst/>
          </a:prstGeom>
          <a:solidFill>
            <a:srgbClr val="674EA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4672800" y="4827600"/>
            <a:ext cx="5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79.6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13"/>
          <p:cNvSpPr/>
          <p:nvPr/>
        </p:nvSpPr>
        <p:spPr>
          <a:xfrm rot="5400000">
            <a:off x="3930600" y="3337925"/>
            <a:ext cx="2587200" cy="41400"/>
          </a:xfrm>
          <a:prstGeom prst="rect">
            <a:avLst/>
          </a:prstGeom>
          <a:solidFill>
            <a:srgbClr val="CC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946400" y="4652225"/>
            <a:ext cx="5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84.2</a:t>
            </a:r>
            <a:r>
              <a:rPr lang="es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%</a:t>
            </a:r>
            <a:endParaRPr sz="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7470600" y="150625"/>
            <a:ext cx="15738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Top position</a:t>
            </a:r>
            <a:endParaRPr b="1" sz="1300" u="sng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5530675" y="4691025"/>
            <a:ext cx="15738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Left </a:t>
            </a:r>
            <a:r>
              <a:rPr b="1" lang="es" sz="1300" u="sng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position</a:t>
            </a:r>
            <a:endParaRPr b="1" sz="1300" u="sng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7170250" y="4350200"/>
            <a:ext cx="1774200" cy="5148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.Game #ficha_p[nro jugador] {</a:t>
            </a:r>
            <a:endParaRPr b="1" sz="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left : [left position]</a:t>
            </a:r>
            <a:endParaRPr b="1" sz="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top : [top position]</a:t>
            </a:r>
            <a:endParaRPr b="1" sz="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b="1" sz="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