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2" autoAdjust="0"/>
    <p:restoredTop sz="94629" autoAdjust="0"/>
  </p:normalViewPr>
  <p:slideViewPr>
    <p:cSldViewPr>
      <p:cViewPr varScale="1">
        <p:scale>
          <a:sx n="74" d="100"/>
          <a:sy n="74" d="100"/>
        </p:scale>
        <p:origin x="-11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7D35-8A7D-4C89-A2E8-E257B2F27E01}" type="datetimeFigureOut">
              <a:rPr lang="pt-BR" smtClean="0"/>
              <a:pPr/>
              <a:t>28/6/2015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4000496" y="1428736"/>
            <a:ext cx="4929222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42910" y="5429264"/>
            <a:ext cx="8215370" cy="12858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42910" y="2643182"/>
            <a:ext cx="8215370" cy="2643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928794" y="5643578"/>
            <a:ext cx="64294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42910" y="928670"/>
            <a:ext cx="3286148" cy="15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643174" y="5643578"/>
            <a:ext cx="928694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delay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5786" y="5643578"/>
            <a:ext cx="100013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device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714744" y="5643578"/>
            <a:ext cx="100013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Eeprom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857752" y="5643578"/>
            <a:ext cx="100013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Flash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000760" y="5643578"/>
            <a:ext cx="71438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gpio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929454" y="5643578"/>
            <a:ext cx="50006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i2c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85786" y="621508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interrupt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928794" y="621508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pwm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143240" y="621508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357686" y="621508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spi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572132" y="621508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timer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786578" y="621508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uart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000760" y="1571612"/>
            <a:ext cx="1071570" cy="357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vars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85786" y="3786190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AT24C32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000232" y="3786190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  <a:r>
              <a:rPr lang="pt-BR" dirty="0" smtClean="0"/>
              <a:t>uttons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143768" y="1571612"/>
            <a:ext cx="500066" cy="357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crc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143240" y="3786190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DS1307</a:t>
            </a: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286248" y="3786190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FreeRTOS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5572132" y="3786190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HCSR04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85786" y="4286256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  <a:r>
              <a:rPr lang="pt-BR" dirty="0" smtClean="0"/>
              <a:t>cd 16x2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143108" y="4286256"/>
            <a:ext cx="78581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leds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071802" y="4286256"/>
            <a:ext cx="85725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LM35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071934" y="4286256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mobus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429256" y="4286256"/>
            <a:ext cx="135732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Nokia GLCD</a:t>
            </a: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85786" y="4786322"/>
            <a:ext cx="114300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NRF24l01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071670" y="4786322"/>
            <a:ext cx="135732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password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3571868" y="4786322"/>
            <a:ext cx="571504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  <a:r>
              <a:rPr lang="pt-BR" dirty="0" smtClean="0"/>
              <a:t>ff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357686" y="4786322"/>
            <a:ext cx="571504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PID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5072066" y="4786322"/>
            <a:ext cx="142876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PS2Controle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6643702" y="4786322"/>
            <a:ext cx="71438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reles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7500958" y="4786322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RFIDCard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000892" y="4286256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SD Card</a:t>
            </a: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5214942" y="2071678"/>
            <a:ext cx="1285884" cy="357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timesTamp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6858016" y="3786190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  <a:r>
              <a:rPr lang="pt-BR" dirty="0" smtClean="0"/>
              <a:t>ave file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85786" y="114298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main</a:t>
            </a: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2071670" y="1142984"/>
            <a:ext cx="135732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app_control</a:t>
            </a: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4857752" y="157161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types</a:t>
            </a:r>
          </a:p>
        </p:txBody>
      </p:sp>
      <p:sp>
        <p:nvSpPr>
          <p:cNvPr id="51" name="CaixaDeTexto 50"/>
          <p:cNvSpPr txBox="1"/>
          <p:nvPr/>
        </p:nvSpPr>
        <p:spPr>
          <a:xfrm rot="16200000">
            <a:off x="-212436" y="5855984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HAL/Driver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 rot="16200000">
            <a:off x="-256680" y="3971400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Middleware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118262" y="181050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App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344665" y="285728"/>
            <a:ext cx="622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Communication </a:t>
            </a:r>
            <a:r>
              <a:rPr lang="pt-BR" sz="3200" b="1" dirty="0" smtClean="0"/>
              <a:t>between the layers</a:t>
            </a:r>
            <a:endParaRPr lang="pt-BR" sz="3200" b="1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785786" y="1643050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app_him</a:t>
            </a: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071670" y="1643050"/>
            <a:ext cx="1285884" cy="357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sys_driver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285984" y="3286124"/>
            <a:ext cx="1357322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sys_i2c</a:t>
            </a: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428860" y="2071678"/>
            <a:ext cx="100013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info_hw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785786" y="3286124"/>
            <a:ext cx="1357322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sys_pwm</a:t>
            </a: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422020" y="2786058"/>
            <a:ext cx="1357322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sys_spi</a:t>
            </a: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922218" y="2786058"/>
            <a:ext cx="1357322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sys_timer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5350978" y="2786058"/>
            <a:ext cx="1357322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sys_uart</a:t>
            </a: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707904" y="3286124"/>
            <a:ext cx="1357322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sys_spi</a:t>
            </a: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6779738" y="2786058"/>
            <a:ext cx="1357322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sys_ad</a:t>
            </a: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785786" y="2786058"/>
            <a:ext cx="1643074" cy="357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init_hardware</a:t>
            </a: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7715272" y="1571612"/>
            <a:ext cx="1071570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printf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6643702" y="2071678"/>
            <a:ext cx="2143140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mathematical filters</a:t>
            </a: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785786" y="2071678"/>
            <a:ext cx="150019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app_memory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3995936" y="1052736"/>
            <a:ext cx="21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Util</a:t>
            </a:r>
            <a:r>
              <a:rPr lang="pt-BR" dirty="0" smtClean="0"/>
              <a:t>: </a:t>
            </a:r>
            <a:r>
              <a:rPr lang="pt-BR" dirty="0" err="1" smtClean="0"/>
              <a:t>Independent</a:t>
            </a:r>
            <a:r>
              <a:rPr lang="pt-BR" dirty="0" smtClean="0"/>
              <a:t> </a:t>
            </a:r>
            <a:r>
              <a:rPr lang="pt-BR" dirty="0" err="1" smtClean="0"/>
              <a:t>Lib</a:t>
            </a:r>
            <a:endParaRPr lang="pt-BR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7715272" y="5643578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portable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 smtClean="0"/>
              <a:t>Camada da Aplicação:</a:t>
            </a:r>
          </a:p>
          <a:p>
            <a:r>
              <a:rPr lang="pt-BR" dirty="0" smtClean="0"/>
              <a:t>Evitar </a:t>
            </a:r>
            <a:r>
              <a:rPr lang="pt-BR" dirty="0" smtClean="0"/>
              <a:t>chamadas horizontais na camada de aplicação </a:t>
            </a:r>
          </a:p>
          <a:p>
            <a:r>
              <a:rPr lang="pt-BR" dirty="0" smtClean="0"/>
              <a:t>Somente </a:t>
            </a:r>
            <a:r>
              <a:rPr lang="pt-BR" dirty="0" smtClean="0"/>
              <a:t>chamar funções de funcionalidade da camada de </a:t>
            </a:r>
            <a:r>
              <a:rPr lang="pt-BR" dirty="0" err="1" smtClean="0"/>
              <a:t>Middleware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Camada de </a:t>
            </a:r>
            <a:r>
              <a:rPr lang="pt-BR" dirty="0" err="1" smtClean="0"/>
              <a:t>Middleware</a:t>
            </a:r>
            <a:r>
              <a:rPr lang="pt-BR" dirty="0" smtClean="0"/>
              <a:t>:</a:t>
            </a:r>
          </a:p>
          <a:p>
            <a:r>
              <a:rPr lang="pt-BR" dirty="0" smtClean="0"/>
              <a:t>Não </a:t>
            </a:r>
            <a:r>
              <a:rPr lang="pt-BR" dirty="0" smtClean="0"/>
              <a:t>pode haver, de maneira alguma, chamadas horizontais;</a:t>
            </a:r>
          </a:p>
          <a:p>
            <a:r>
              <a:rPr lang="pt-BR" dirty="0" smtClean="0"/>
              <a:t>Só </a:t>
            </a:r>
            <a:r>
              <a:rPr lang="pt-BR" dirty="0" smtClean="0"/>
              <a:t>pode #incluir .h das bibliotecas da camada de Hal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Camada Hal:</a:t>
            </a:r>
          </a:p>
          <a:p>
            <a:r>
              <a:rPr lang="pt-BR" dirty="0" smtClean="0"/>
              <a:t>Só </a:t>
            </a:r>
            <a:r>
              <a:rPr lang="pt-BR" dirty="0" smtClean="0"/>
              <a:t>existe para permitir portabilidade de plataforma e organizar o acesso a periféricos.</a:t>
            </a:r>
          </a:p>
          <a:p>
            <a:r>
              <a:rPr lang="pt-BR" dirty="0" smtClean="0"/>
              <a:t>Fornece </a:t>
            </a:r>
            <a:r>
              <a:rPr lang="pt-BR" dirty="0" smtClean="0"/>
              <a:t>funções do abstraídas para configurar e acessar os registradores do </a:t>
            </a:r>
            <a:r>
              <a:rPr lang="pt-BR" dirty="0" err="1" smtClean="0"/>
              <a:t>microcontrolador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</a:t>
            </a:r>
            <a:r>
              <a:rPr lang="pt-BR" dirty="0" smtClean="0"/>
              <a:t>a única camada cujas bibliotecas podem fazer chamadas horizontais.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Bibliotecas Independentes:</a:t>
            </a:r>
          </a:p>
          <a:p>
            <a:r>
              <a:rPr lang="pt-BR" dirty="0" smtClean="0"/>
              <a:t>Bibliotecas </a:t>
            </a:r>
            <a:r>
              <a:rPr lang="pt-BR" dirty="0" smtClean="0"/>
              <a:t>que não dependem de nenhuma outra podem ser independentes, então podem ser chamadas </a:t>
            </a:r>
            <a:r>
              <a:rPr lang="pt-BR" dirty="0" smtClean="0"/>
              <a:t>de </a:t>
            </a:r>
            <a:r>
              <a:rPr lang="pt-BR" dirty="0" smtClean="0"/>
              <a:t>qualquer camada. ex: </a:t>
            </a:r>
            <a:r>
              <a:rPr lang="pt-BR" dirty="0" smtClean="0"/>
              <a:t>vars.h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Referencias: </a:t>
            </a:r>
          </a:p>
          <a:p>
            <a:pPr>
              <a:buNone/>
            </a:pPr>
            <a:r>
              <a:rPr lang="pt-BR" smtClean="0"/>
              <a:t>http://www.embarcados.com.br/arquitetura-de-software-em-sistemas-embarcados/</a:t>
            </a:r>
            <a:endParaRPr lang="pt-BR" smtClean="0"/>
          </a:p>
          <a:p>
            <a:pPr>
              <a:buNone/>
            </a:pPr>
            <a:r>
              <a:rPr lang="pt-BR" dirty="0" smtClean="0"/>
              <a:t>https</a:t>
            </a:r>
            <a:r>
              <a:rPr lang="pt-BR" dirty="0" smtClean="0"/>
              <a:t>://selivre.wordpress.com/2011/10/15/praticas-para-a-qualidade-design-da-firmware/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194</Words>
  <Application>Microsoft Office PowerPoint</Application>
  <PresentationFormat>Apresentação na tela (4:3)</PresentationFormat>
  <Paragraphs>79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Regras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jwin</dc:creator>
  <cp:lastModifiedBy>jaga</cp:lastModifiedBy>
  <cp:revision>47</cp:revision>
  <dcterms:created xsi:type="dcterms:W3CDTF">2015-06-04T17:23:48Z</dcterms:created>
  <dcterms:modified xsi:type="dcterms:W3CDTF">2015-06-28T20:56:49Z</dcterms:modified>
</cp:coreProperties>
</file>