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6794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25" d="100"/>
          <a:sy n="25" d="100"/>
        </p:scale>
        <p:origin x="14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883861"/>
            <a:ext cx="10259616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2836605"/>
            <a:ext cx="1025961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0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287536"/>
            <a:ext cx="2949640" cy="457682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287536"/>
            <a:ext cx="8677925" cy="457682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4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346419"/>
            <a:ext cx="11798558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3614203"/>
            <a:ext cx="11798558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3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437680"/>
            <a:ext cx="5813782" cy="34266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437680"/>
            <a:ext cx="5813782" cy="34266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72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87536"/>
            <a:ext cx="11798558" cy="1043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323916"/>
            <a:ext cx="578706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1972747"/>
            <a:ext cx="5787064" cy="29016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323916"/>
            <a:ext cx="581556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1972747"/>
            <a:ext cx="5815564" cy="29016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06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94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1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0045"/>
            <a:ext cx="441199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777597"/>
            <a:ext cx="6925241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620202"/>
            <a:ext cx="441199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0045"/>
            <a:ext cx="441199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777597"/>
            <a:ext cx="6925241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620202"/>
            <a:ext cx="441199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5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287536"/>
            <a:ext cx="1179855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437680"/>
            <a:ext cx="1179855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5005626"/>
            <a:ext cx="30778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6703-3EF5-4710-A10F-A0E1CE3F9477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5005626"/>
            <a:ext cx="46168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5005626"/>
            <a:ext cx="30778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23A6-EC7C-4D8A-BB8E-F05C781FBA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2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7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-1463040" y="970941"/>
            <a:ext cx="16002000" cy="3600986"/>
          </a:xfrm>
          <a:prstGeom prst="rect">
            <a:avLst/>
          </a:prstGeom>
          <a:gradFill flip="none" rotWithShape="1">
            <a:gsLst>
              <a:gs pos="31000">
                <a:schemeClr val="tx1">
                  <a:lumMod val="95000"/>
                  <a:lumOff val="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endParaRPr lang="es-MX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▌│█║▌║</a:t>
            </a:r>
            <a:r>
              <a:rPr lang="es-MX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de Latin" panose="020A0A07050505020404" pitchFamily="18" charset="0"/>
              </a:rPr>
              <a:t>EXPO MOTO</a:t>
            </a:r>
            <a:r>
              <a:rPr lang="es-MX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║▌║█│▌</a:t>
            </a:r>
          </a:p>
          <a:p>
            <a:pPr algn="ctr"/>
            <a:r>
              <a:rPr lang="es-MX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▌│█║▌║</a:t>
            </a:r>
            <a:r>
              <a:rPr lang="es-MX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de Latin" panose="020A0A07050505020404" pitchFamily="18" charset="0"/>
              </a:rPr>
              <a:t>JHC</a:t>
            </a:r>
            <a:r>
              <a:rPr lang="es-MX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║▌║█│▌</a:t>
            </a:r>
            <a:endParaRPr lang="es-MX" sz="6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MX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2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7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Wide Latin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escritorio</dc:creator>
  <cp:lastModifiedBy>escritorio</cp:lastModifiedBy>
  <cp:revision>10</cp:revision>
  <dcterms:created xsi:type="dcterms:W3CDTF">2021-04-29T03:52:28Z</dcterms:created>
  <dcterms:modified xsi:type="dcterms:W3CDTF">2021-04-30T05:00:21Z</dcterms:modified>
</cp:coreProperties>
</file>