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8" r:id="rId5"/>
    <p:sldId id="270" r:id="rId6"/>
    <p:sldId id="271" r:id="rId7"/>
    <p:sldId id="259" r:id="rId8"/>
    <p:sldId id="260" r:id="rId9"/>
    <p:sldId id="272" r:id="rId10"/>
    <p:sldId id="273" r:id="rId11"/>
    <p:sldId id="27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herrada" userId="0364fd6e684a8714" providerId="LiveId" clId="{B7DB12EF-F803-4826-AF57-64FBDAF6A598}"/>
    <pc:docChg chg="undo redo custSel addSld delSld modSld">
      <pc:chgData name="jorge herrada" userId="0364fd6e684a8714" providerId="LiveId" clId="{B7DB12EF-F803-4826-AF57-64FBDAF6A598}" dt="2021-06-22T14:08:11.828" v="5395" actId="20577"/>
      <pc:docMkLst>
        <pc:docMk/>
      </pc:docMkLst>
      <pc:sldChg chg="modSp mod">
        <pc:chgData name="jorge herrada" userId="0364fd6e684a8714" providerId="LiveId" clId="{B7DB12EF-F803-4826-AF57-64FBDAF6A598}" dt="2021-06-22T07:46:41.097" v="4339" actId="20577"/>
        <pc:sldMkLst>
          <pc:docMk/>
          <pc:sldMk cId="3510817609" sldId="256"/>
        </pc:sldMkLst>
        <pc:spChg chg="mod">
          <ac:chgData name="jorge herrada" userId="0364fd6e684a8714" providerId="LiveId" clId="{B7DB12EF-F803-4826-AF57-64FBDAF6A598}" dt="2021-06-22T07:46:41.097" v="4339" actId="20577"/>
          <ac:spMkLst>
            <pc:docMk/>
            <pc:sldMk cId="3510817609" sldId="256"/>
            <ac:spMk id="3" creationId="{740C0844-ED09-4EA7-8881-5534DD86C670}"/>
          </ac:spMkLst>
        </pc:spChg>
      </pc:sldChg>
      <pc:sldChg chg="modSp mod">
        <pc:chgData name="jorge herrada" userId="0364fd6e684a8714" providerId="LiveId" clId="{B7DB12EF-F803-4826-AF57-64FBDAF6A598}" dt="2021-06-20T01:28:12.923" v="883" actId="20577"/>
        <pc:sldMkLst>
          <pc:docMk/>
          <pc:sldMk cId="2754261695" sldId="257"/>
        </pc:sldMkLst>
        <pc:spChg chg="mod">
          <ac:chgData name="jorge herrada" userId="0364fd6e684a8714" providerId="LiveId" clId="{B7DB12EF-F803-4826-AF57-64FBDAF6A598}" dt="2021-06-20T01:28:12.923" v="883" actId="20577"/>
          <ac:spMkLst>
            <pc:docMk/>
            <pc:sldMk cId="2754261695" sldId="257"/>
            <ac:spMk id="3" creationId="{0039709D-1520-4CA7-B9E1-79AA8BAE6A52}"/>
          </ac:spMkLst>
        </pc:spChg>
      </pc:sldChg>
      <pc:sldChg chg="addSp delSp modSp mod">
        <pc:chgData name="jorge herrada" userId="0364fd6e684a8714" providerId="LiveId" clId="{B7DB12EF-F803-4826-AF57-64FBDAF6A598}" dt="2021-06-22T05:15:43.567" v="2161" actId="20577"/>
        <pc:sldMkLst>
          <pc:docMk/>
          <pc:sldMk cId="2396387223" sldId="258"/>
        </pc:sldMkLst>
        <pc:spChg chg="mod">
          <ac:chgData name="jorge herrada" userId="0364fd6e684a8714" providerId="LiveId" clId="{B7DB12EF-F803-4826-AF57-64FBDAF6A598}" dt="2021-06-22T05:05:48.690" v="2038" actId="14100"/>
          <ac:spMkLst>
            <pc:docMk/>
            <pc:sldMk cId="2396387223" sldId="258"/>
            <ac:spMk id="2" creationId="{DDD0FD1F-6854-4EEF-A3F6-EC9D9ACEF889}"/>
          </ac:spMkLst>
        </pc:spChg>
        <pc:spChg chg="mod">
          <ac:chgData name="jorge herrada" userId="0364fd6e684a8714" providerId="LiveId" clId="{B7DB12EF-F803-4826-AF57-64FBDAF6A598}" dt="2021-06-22T05:15:43.567" v="2161" actId="20577"/>
          <ac:spMkLst>
            <pc:docMk/>
            <pc:sldMk cId="2396387223" sldId="258"/>
            <ac:spMk id="4" creationId="{EE464638-9251-4D7E-8039-E76BA7FB35B4}"/>
          </ac:spMkLst>
        </pc:spChg>
        <pc:spChg chg="add del mod">
          <ac:chgData name="jorge herrada" userId="0364fd6e684a8714" providerId="LiveId" clId="{B7DB12EF-F803-4826-AF57-64FBDAF6A598}" dt="2021-06-22T04:52:29.429" v="1721"/>
          <ac:spMkLst>
            <pc:docMk/>
            <pc:sldMk cId="2396387223" sldId="258"/>
            <ac:spMk id="5" creationId="{3F44E388-0F67-4F7A-8D80-C27BFD647150}"/>
          </ac:spMkLst>
        </pc:spChg>
        <pc:picChg chg="add mod">
          <ac:chgData name="jorge herrada" userId="0364fd6e684a8714" providerId="LiveId" clId="{B7DB12EF-F803-4826-AF57-64FBDAF6A598}" dt="2021-06-22T04:52:41.850" v="1725" actId="1076"/>
          <ac:picMkLst>
            <pc:docMk/>
            <pc:sldMk cId="2396387223" sldId="258"/>
            <ac:picMk id="7" creationId="{092CBF52-424A-45C8-A444-83219F630081}"/>
          </ac:picMkLst>
        </pc:picChg>
        <pc:picChg chg="del mod">
          <ac:chgData name="jorge herrada" userId="0364fd6e684a8714" providerId="LiveId" clId="{B7DB12EF-F803-4826-AF57-64FBDAF6A598}" dt="2021-06-22T04:52:19.243" v="1720" actId="478"/>
          <ac:picMkLst>
            <pc:docMk/>
            <pc:sldMk cId="2396387223" sldId="258"/>
            <ac:picMk id="8" creationId="{2D70621A-7C97-494E-860E-F31238A34FE3}"/>
          </ac:picMkLst>
        </pc:picChg>
        <pc:picChg chg="add mod">
          <ac:chgData name="jorge herrada" userId="0364fd6e684a8714" providerId="LiveId" clId="{B7DB12EF-F803-4826-AF57-64FBDAF6A598}" dt="2021-06-22T05:06:02.023" v="2043" actId="1076"/>
          <ac:picMkLst>
            <pc:docMk/>
            <pc:sldMk cId="2396387223" sldId="258"/>
            <ac:picMk id="10" creationId="{4FAC9B9A-4462-4590-9089-59C4D8CD93D9}"/>
          </ac:picMkLst>
        </pc:picChg>
      </pc:sldChg>
      <pc:sldChg chg="modSp mod">
        <pc:chgData name="jorge herrada" userId="0364fd6e684a8714" providerId="LiveId" clId="{B7DB12EF-F803-4826-AF57-64FBDAF6A598}" dt="2021-06-22T05:29:23.654" v="3360" actId="20577"/>
        <pc:sldMkLst>
          <pc:docMk/>
          <pc:sldMk cId="2752097946" sldId="259"/>
        </pc:sldMkLst>
        <pc:spChg chg="mod">
          <ac:chgData name="jorge herrada" userId="0364fd6e684a8714" providerId="LiveId" clId="{B7DB12EF-F803-4826-AF57-64FBDAF6A598}" dt="2021-06-22T05:29:23.654" v="3360" actId="20577"/>
          <ac:spMkLst>
            <pc:docMk/>
            <pc:sldMk cId="2752097946" sldId="259"/>
            <ac:spMk id="3" creationId="{4352CA8A-BBBA-4B86-9307-A46AD277DE75}"/>
          </ac:spMkLst>
        </pc:spChg>
      </pc:sldChg>
      <pc:sldChg chg="modSp add del mod">
        <pc:chgData name="jorge herrada" userId="0364fd6e684a8714" providerId="LiveId" clId="{B7DB12EF-F803-4826-AF57-64FBDAF6A598}" dt="2021-06-22T05:43:06.207" v="4127" actId="403"/>
        <pc:sldMkLst>
          <pc:docMk/>
          <pc:sldMk cId="3445040753" sldId="260"/>
        </pc:sldMkLst>
        <pc:spChg chg="mod">
          <ac:chgData name="jorge herrada" userId="0364fd6e684a8714" providerId="LiveId" clId="{B7DB12EF-F803-4826-AF57-64FBDAF6A598}" dt="2021-06-22T05:43:06.207" v="4127" actId="403"/>
          <ac:spMkLst>
            <pc:docMk/>
            <pc:sldMk cId="3445040753" sldId="260"/>
            <ac:spMk id="3" creationId="{51E481E6-A09C-4EE4-A421-E4C060E93EF0}"/>
          </ac:spMkLst>
        </pc:spChg>
      </pc:sldChg>
      <pc:sldChg chg="del">
        <pc:chgData name="jorge herrada" userId="0364fd6e684a8714" providerId="LiveId" clId="{B7DB12EF-F803-4826-AF57-64FBDAF6A598}" dt="2021-06-22T05:25:30.543" v="2959" actId="47"/>
        <pc:sldMkLst>
          <pc:docMk/>
          <pc:sldMk cId="3247964046" sldId="261"/>
        </pc:sldMkLst>
      </pc:sldChg>
      <pc:sldChg chg="del">
        <pc:chgData name="jorge herrada" userId="0364fd6e684a8714" providerId="LiveId" clId="{B7DB12EF-F803-4826-AF57-64FBDAF6A598}" dt="2021-06-22T05:25:32.588" v="2960" actId="47"/>
        <pc:sldMkLst>
          <pc:docMk/>
          <pc:sldMk cId="1523714165" sldId="262"/>
        </pc:sldMkLst>
      </pc:sldChg>
      <pc:sldChg chg="del">
        <pc:chgData name="jorge herrada" userId="0364fd6e684a8714" providerId="LiveId" clId="{B7DB12EF-F803-4826-AF57-64FBDAF6A598}" dt="2021-06-22T05:25:34.183" v="2961" actId="47"/>
        <pc:sldMkLst>
          <pc:docMk/>
          <pc:sldMk cId="3329780716" sldId="263"/>
        </pc:sldMkLst>
      </pc:sldChg>
      <pc:sldChg chg="del">
        <pc:chgData name="jorge herrada" userId="0364fd6e684a8714" providerId="LiveId" clId="{B7DB12EF-F803-4826-AF57-64FBDAF6A598}" dt="2021-06-22T05:25:36.183" v="2962" actId="47"/>
        <pc:sldMkLst>
          <pc:docMk/>
          <pc:sldMk cId="2746227686" sldId="264"/>
        </pc:sldMkLst>
      </pc:sldChg>
      <pc:sldChg chg="modSp mod">
        <pc:chgData name="jorge herrada" userId="0364fd6e684a8714" providerId="LiveId" clId="{B7DB12EF-F803-4826-AF57-64FBDAF6A598}" dt="2021-06-22T08:39:28.199" v="5288" actId="20577"/>
        <pc:sldMkLst>
          <pc:docMk/>
          <pc:sldMk cId="2016377565" sldId="265"/>
        </pc:sldMkLst>
        <pc:spChg chg="mod">
          <ac:chgData name="jorge herrada" userId="0364fd6e684a8714" providerId="LiveId" clId="{B7DB12EF-F803-4826-AF57-64FBDAF6A598}" dt="2021-06-22T08:39:28.199" v="5288" actId="20577"/>
          <ac:spMkLst>
            <pc:docMk/>
            <pc:sldMk cId="2016377565" sldId="265"/>
            <ac:spMk id="3" creationId="{6628D851-FC75-4D69-BC63-879F8882A5C8}"/>
          </ac:spMkLst>
        </pc:spChg>
      </pc:sldChg>
      <pc:sldChg chg="modSp mod">
        <pc:chgData name="jorge herrada" userId="0364fd6e684a8714" providerId="LiveId" clId="{B7DB12EF-F803-4826-AF57-64FBDAF6A598}" dt="2021-06-22T09:01:06.915" v="5389" actId="255"/>
        <pc:sldMkLst>
          <pc:docMk/>
          <pc:sldMk cId="2079028058" sldId="266"/>
        </pc:sldMkLst>
        <pc:spChg chg="mod">
          <ac:chgData name="jorge herrada" userId="0364fd6e684a8714" providerId="LiveId" clId="{B7DB12EF-F803-4826-AF57-64FBDAF6A598}" dt="2021-06-22T09:01:06.915" v="5389" actId="255"/>
          <ac:spMkLst>
            <pc:docMk/>
            <pc:sldMk cId="2079028058" sldId="266"/>
            <ac:spMk id="3" creationId="{A0553418-4984-4F88-9536-70C3496E4FAD}"/>
          </ac:spMkLst>
        </pc:spChg>
      </pc:sldChg>
      <pc:sldChg chg="del">
        <pc:chgData name="jorge herrada" userId="0364fd6e684a8714" providerId="LiveId" clId="{B7DB12EF-F803-4826-AF57-64FBDAF6A598}" dt="2021-06-22T05:25:23.714" v="2957" actId="47"/>
        <pc:sldMkLst>
          <pc:docMk/>
          <pc:sldMk cId="3738529538" sldId="267"/>
        </pc:sldMkLst>
      </pc:sldChg>
      <pc:sldChg chg="del">
        <pc:chgData name="jorge herrada" userId="0364fd6e684a8714" providerId="LiveId" clId="{B7DB12EF-F803-4826-AF57-64FBDAF6A598}" dt="2021-06-22T05:25:25.798" v="2958" actId="47"/>
        <pc:sldMkLst>
          <pc:docMk/>
          <pc:sldMk cId="3180766122" sldId="268"/>
        </pc:sldMkLst>
      </pc:sldChg>
      <pc:sldChg chg="modSp add mod">
        <pc:chgData name="jorge herrada" userId="0364fd6e684a8714" providerId="LiveId" clId="{B7DB12EF-F803-4826-AF57-64FBDAF6A598}" dt="2021-06-20T01:50:52.290" v="1718" actId="20577"/>
        <pc:sldMkLst>
          <pc:docMk/>
          <pc:sldMk cId="624936839" sldId="269"/>
        </pc:sldMkLst>
        <pc:spChg chg="mod">
          <ac:chgData name="jorge herrada" userId="0364fd6e684a8714" providerId="LiveId" clId="{B7DB12EF-F803-4826-AF57-64FBDAF6A598}" dt="2021-06-20T01:50:52.290" v="1718" actId="20577"/>
          <ac:spMkLst>
            <pc:docMk/>
            <pc:sldMk cId="624936839" sldId="269"/>
            <ac:spMk id="3" creationId="{0039709D-1520-4CA7-B9E1-79AA8BAE6A52}"/>
          </ac:spMkLst>
        </pc:spChg>
      </pc:sldChg>
      <pc:sldChg chg="addSp delSp modSp add mod">
        <pc:chgData name="jorge herrada" userId="0364fd6e684a8714" providerId="LiveId" clId="{B7DB12EF-F803-4826-AF57-64FBDAF6A598}" dt="2021-06-22T05:15:50.943" v="2183" actId="20577"/>
        <pc:sldMkLst>
          <pc:docMk/>
          <pc:sldMk cId="723433082" sldId="270"/>
        </pc:sldMkLst>
        <pc:spChg chg="mod">
          <ac:chgData name="jorge herrada" userId="0364fd6e684a8714" providerId="LiveId" clId="{B7DB12EF-F803-4826-AF57-64FBDAF6A598}" dt="2021-06-22T05:07:09.256" v="2046" actId="20577"/>
          <ac:spMkLst>
            <pc:docMk/>
            <pc:sldMk cId="723433082" sldId="270"/>
            <ac:spMk id="2" creationId="{DDD0FD1F-6854-4EEF-A3F6-EC9D9ACEF889}"/>
          </ac:spMkLst>
        </pc:spChg>
        <pc:spChg chg="mod">
          <ac:chgData name="jorge herrada" userId="0364fd6e684a8714" providerId="LiveId" clId="{B7DB12EF-F803-4826-AF57-64FBDAF6A598}" dt="2021-06-22T05:15:50.943" v="2183" actId="20577"/>
          <ac:spMkLst>
            <pc:docMk/>
            <pc:sldMk cId="723433082" sldId="270"/>
            <ac:spMk id="4" creationId="{EE464638-9251-4D7E-8039-E76BA7FB35B4}"/>
          </ac:spMkLst>
        </pc:spChg>
        <pc:spChg chg="add del mod">
          <ac:chgData name="jorge herrada" userId="0364fd6e684a8714" providerId="LiveId" clId="{B7DB12EF-F803-4826-AF57-64FBDAF6A598}" dt="2021-06-22T05:07:32.342" v="2048"/>
          <ac:spMkLst>
            <pc:docMk/>
            <pc:sldMk cId="723433082" sldId="270"/>
            <ac:spMk id="5" creationId="{D64C1069-184D-4014-9718-B2EEFDE18BD5}"/>
          </ac:spMkLst>
        </pc:spChg>
        <pc:picChg chg="del">
          <ac:chgData name="jorge herrada" userId="0364fd6e684a8714" providerId="LiveId" clId="{B7DB12EF-F803-4826-AF57-64FBDAF6A598}" dt="2021-06-22T05:07:25.596" v="2047" actId="478"/>
          <ac:picMkLst>
            <pc:docMk/>
            <pc:sldMk cId="723433082" sldId="270"/>
            <ac:picMk id="7" creationId="{092CBF52-424A-45C8-A444-83219F630081}"/>
          </ac:picMkLst>
        </pc:picChg>
        <pc:picChg chg="add mod">
          <ac:chgData name="jorge herrada" userId="0364fd6e684a8714" providerId="LiveId" clId="{B7DB12EF-F803-4826-AF57-64FBDAF6A598}" dt="2021-06-22T05:07:45.818" v="2050" actId="1076"/>
          <ac:picMkLst>
            <pc:docMk/>
            <pc:sldMk cId="723433082" sldId="270"/>
            <ac:picMk id="8" creationId="{F739526E-7069-47C2-ACE6-8C6AD286DFD0}"/>
          </ac:picMkLst>
        </pc:picChg>
        <pc:picChg chg="del">
          <ac:chgData name="jorge herrada" userId="0364fd6e684a8714" providerId="LiveId" clId="{B7DB12EF-F803-4826-AF57-64FBDAF6A598}" dt="2021-06-22T05:10:07.277" v="2059" actId="478"/>
          <ac:picMkLst>
            <pc:docMk/>
            <pc:sldMk cId="723433082" sldId="270"/>
            <ac:picMk id="10" creationId="{4FAC9B9A-4462-4590-9089-59C4D8CD93D9}"/>
          </ac:picMkLst>
        </pc:picChg>
        <pc:picChg chg="add mod">
          <ac:chgData name="jorge herrada" userId="0364fd6e684a8714" providerId="LiveId" clId="{B7DB12EF-F803-4826-AF57-64FBDAF6A598}" dt="2021-06-22T05:11:52.450" v="2067" actId="1076"/>
          <ac:picMkLst>
            <pc:docMk/>
            <pc:sldMk cId="723433082" sldId="270"/>
            <ac:picMk id="11" creationId="{9CA155A5-0421-4838-ADF6-0F5D26E19B16}"/>
          </ac:picMkLst>
        </pc:picChg>
      </pc:sldChg>
      <pc:sldChg chg="addSp delSp modSp add mod">
        <pc:chgData name="jorge herrada" userId="0364fd6e684a8714" providerId="LiveId" clId="{B7DB12EF-F803-4826-AF57-64FBDAF6A598}" dt="2021-06-22T14:08:11.828" v="5395" actId="20577"/>
        <pc:sldMkLst>
          <pc:docMk/>
          <pc:sldMk cId="2006102262" sldId="271"/>
        </pc:sldMkLst>
        <pc:spChg chg="mod">
          <ac:chgData name="jorge herrada" userId="0364fd6e684a8714" providerId="LiveId" clId="{B7DB12EF-F803-4826-AF57-64FBDAF6A598}" dt="2021-06-22T05:12:26.208" v="2087" actId="20577"/>
          <ac:spMkLst>
            <pc:docMk/>
            <pc:sldMk cId="2006102262" sldId="271"/>
            <ac:spMk id="2" creationId="{DDD0FD1F-6854-4EEF-A3F6-EC9D9ACEF889}"/>
          </ac:spMkLst>
        </pc:spChg>
        <pc:spChg chg="mod">
          <ac:chgData name="jorge herrada" userId="0364fd6e684a8714" providerId="LiveId" clId="{B7DB12EF-F803-4826-AF57-64FBDAF6A598}" dt="2021-06-22T14:08:11.828" v="5395" actId="20577"/>
          <ac:spMkLst>
            <pc:docMk/>
            <pc:sldMk cId="2006102262" sldId="271"/>
            <ac:spMk id="4" creationId="{EE464638-9251-4D7E-8039-E76BA7FB35B4}"/>
          </ac:spMkLst>
        </pc:spChg>
        <pc:spChg chg="add del mod">
          <ac:chgData name="jorge herrada" userId="0364fd6e684a8714" providerId="LiveId" clId="{B7DB12EF-F803-4826-AF57-64FBDAF6A598}" dt="2021-06-22T05:12:34.944" v="2089"/>
          <ac:spMkLst>
            <pc:docMk/>
            <pc:sldMk cId="2006102262" sldId="271"/>
            <ac:spMk id="5" creationId="{52AEED35-180C-4BAD-9916-77B0EA93DADC}"/>
          </ac:spMkLst>
        </pc:spChg>
        <pc:picChg chg="add mod">
          <ac:chgData name="jorge herrada" userId="0364fd6e684a8714" providerId="LiveId" clId="{B7DB12EF-F803-4826-AF57-64FBDAF6A598}" dt="2021-06-22T05:12:45.466" v="2091" actId="1076"/>
          <ac:picMkLst>
            <pc:docMk/>
            <pc:sldMk cId="2006102262" sldId="271"/>
            <ac:picMk id="7" creationId="{9768C9D2-773B-4FDF-8C39-CF6178AABA03}"/>
          </ac:picMkLst>
        </pc:picChg>
        <pc:picChg chg="del">
          <ac:chgData name="jorge herrada" userId="0364fd6e684a8714" providerId="LiveId" clId="{B7DB12EF-F803-4826-AF57-64FBDAF6A598}" dt="2021-06-22T05:12:28.751" v="2088" actId="478"/>
          <ac:picMkLst>
            <pc:docMk/>
            <pc:sldMk cId="2006102262" sldId="271"/>
            <ac:picMk id="8" creationId="{F739526E-7069-47C2-ACE6-8C6AD286DFD0}"/>
          </ac:picMkLst>
        </pc:picChg>
        <pc:picChg chg="add mod">
          <ac:chgData name="jorge herrada" userId="0364fd6e684a8714" providerId="LiveId" clId="{B7DB12EF-F803-4826-AF57-64FBDAF6A598}" dt="2021-06-22T05:17:11.192" v="2228" actId="1076"/>
          <ac:picMkLst>
            <pc:docMk/>
            <pc:sldMk cId="2006102262" sldId="271"/>
            <ac:picMk id="10" creationId="{09336C5A-A7C0-4F15-A57E-DB9351B8FEB8}"/>
          </ac:picMkLst>
        </pc:picChg>
        <pc:picChg chg="del">
          <ac:chgData name="jorge herrada" userId="0364fd6e684a8714" providerId="LiveId" clId="{B7DB12EF-F803-4826-AF57-64FBDAF6A598}" dt="2021-06-22T05:16:49.236" v="2224" actId="478"/>
          <ac:picMkLst>
            <pc:docMk/>
            <pc:sldMk cId="2006102262" sldId="271"/>
            <ac:picMk id="11" creationId="{9CA155A5-0421-4838-ADF6-0F5D26E19B16}"/>
          </ac:picMkLst>
        </pc:picChg>
      </pc:sldChg>
      <pc:sldChg chg="addSp delSp modSp add mod">
        <pc:chgData name="jorge herrada" userId="0364fd6e684a8714" providerId="LiveId" clId="{B7DB12EF-F803-4826-AF57-64FBDAF6A598}" dt="2021-06-22T06:27:47.169" v="4333" actId="1076"/>
        <pc:sldMkLst>
          <pc:docMk/>
          <pc:sldMk cId="2196555304" sldId="272"/>
        </pc:sldMkLst>
        <pc:spChg chg="mod">
          <ac:chgData name="jorge herrada" userId="0364fd6e684a8714" providerId="LiveId" clId="{B7DB12EF-F803-4826-AF57-64FBDAF6A598}" dt="2021-06-22T06:13:29.521" v="4227" actId="20577"/>
          <ac:spMkLst>
            <pc:docMk/>
            <pc:sldMk cId="2196555304" sldId="272"/>
            <ac:spMk id="2" creationId="{D0D7B6CE-E11B-47C6-BDEA-D8D6C7DC08B8}"/>
          </ac:spMkLst>
        </pc:spChg>
        <pc:spChg chg="del mod">
          <ac:chgData name="jorge herrada" userId="0364fd6e684a8714" providerId="LiveId" clId="{B7DB12EF-F803-4826-AF57-64FBDAF6A598}" dt="2021-06-22T05:43:59.859" v="4130"/>
          <ac:spMkLst>
            <pc:docMk/>
            <pc:sldMk cId="2196555304" sldId="272"/>
            <ac:spMk id="3" creationId="{51E481E6-A09C-4EE4-A421-E4C060E93EF0}"/>
          </ac:spMkLst>
        </pc:spChg>
        <pc:spChg chg="add del mod">
          <ac:chgData name="jorge herrada" userId="0364fd6e684a8714" providerId="LiveId" clId="{B7DB12EF-F803-4826-AF57-64FBDAF6A598}" dt="2021-06-22T06:11:49.957" v="4172"/>
          <ac:spMkLst>
            <pc:docMk/>
            <pc:sldMk cId="2196555304" sldId="272"/>
            <ac:spMk id="4" creationId="{D77A22DF-E214-4FBC-A3EC-7531C1D28364}"/>
          </ac:spMkLst>
        </pc:spChg>
        <pc:spChg chg="add del mod">
          <ac:chgData name="jorge herrada" userId="0364fd6e684a8714" providerId="LiveId" clId="{B7DB12EF-F803-4826-AF57-64FBDAF6A598}" dt="2021-06-22T06:13:33.344" v="4229"/>
          <ac:spMkLst>
            <pc:docMk/>
            <pc:sldMk cId="2196555304" sldId="272"/>
            <ac:spMk id="5" creationId="{0341289C-F993-42B1-9619-A0B2E9072636}"/>
          </ac:spMkLst>
        </pc:spChg>
        <pc:spChg chg="add mod">
          <ac:chgData name="jorge herrada" userId="0364fd6e684a8714" providerId="LiveId" clId="{B7DB12EF-F803-4826-AF57-64FBDAF6A598}" dt="2021-06-22T06:25:22.896" v="4326" actId="20577"/>
          <ac:spMkLst>
            <pc:docMk/>
            <pc:sldMk cId="2196555304" sldId="272"/>
            <ac:spMk id="6" creationId="{D78E7FE0-3FBD-44CE-B617-A6A35FFE8929}"/>
          </ac:spMkLst>
        </pc:spChg>
        <pc:picChg chg="add del mod">
          <ac:chgData name="jorge herrada" userId="0364fd6e684a8714" providerId="LiveId" clId="{B7DB12EF-F803-4826-AF57-64FBDAF6A598}" dt="2021-06-22T06:26:59.839" v="4328" actId="478"/>
          <ac:picMkLst>
            <pc:docMk/>
            <pc:sldMk cId="2196555304" sldId="272"/>
            <ac:picMk id="8" creationId="{A15F9473-7B5B-471A-9D24-D35529FDDA1F}"/>
          </ac:picMkLst>
        </pc:picChg>
        <pc:picChg chg="add mod">
          <ac:chgData name="jorge herrada" userId="0364fd6e684a8714" providerId="LiveId" clId="{B7DB12EF-F803-4826-AF57-64FBDAF6A598}" dt="2021-06-22T06:27:15.473" v="4331" actId="14100"/>
          <ac:picMkLst>
            <pc:docMk/>
            <pc:sldMk cId="2196555304" sldId="272"/>
            <ac:picMk id="10" creationId="{3B422591-16BE-4F31-B7D8-F31F2DE91A90}"/>
          </ac:picMkLst>
        </pc:picChg>
        <pc:picChg chg="add mod">
          <ac:chgData name="jorge herrada" userId="0364fd6e684a8714" providerId="LiveId" clId="{B7DB12EF-F803-4826-AF57-64FBDAF6A598}" dt="2021-06-22T06:27:47.169" v="4333" actId="1076"/>
          <ac:picMkLst>
            <pc:docMk/>
            <pc:sldMk cId="2196555304" sldId="272"/>
            <ac:picMk id="12" creationId="{B9E5E2F1-1F06-4AEB-948F-5096520D8535}"/>
          </ac:picMkLst>
        </pc:picChg>
        <pc:picChg chg="add mod">
          <ac:chgData name="jorge herrada" userId="0364fd6e684a8714" providerId="LiveId" clId="{B7DB12EF-F803-4826-AF57-64FBDAF6A598}" dt="2021-06-22T06:24:53.397" v="4315" actId="1076"/>
          <ac:picMkLst>
            <pc:docMk/>
            <pc:sldMk cId="2196555304" sldId="272"/>
            <ac:picMk id="1026" creationId="{1FC1FAA0-A3EC-4B8A-A8B5-BF221C268F9B}"/>
          </ac:picMkLst>
        </pc:picChg>
      </pc:sldChg>
      <pc:sldChg chg="addSp delSp modSp new mod">
        <pc:chgData name="jorge herrada" userId="0364fd6e684a8714" providerId="LiveId" clId="{B7DB12EF-F803-4826-AF57-64FBDAF6A598}" dt="2021-06-22T08:30:33.128" v="4386" actId="1076"/>
        <pc:sldMkLst>
          <pc:docMk/>
          <pc:sldMk cId="2195007093" sldId="273"/>
        </pc:sldMkLst>
        <pc:spChg chg="mod">
          <ac:chgData name="jorge herrada" userId="0364fd6e684a8714" providerId="LiveId" clId="{B7DB12EF-F803-4826-AF57-64FBDAF6A598}" dt="2021-06-22T08:16:04.886" v="4358" actId="20577"/>
          <ac:spMkLst>
            <pc:docMk/>
            <pc:sldMk cId="2195007093" sldId="273"/>
            <ac:spMk id="2" creationId="{E2A4EE9B-6E26-41B4-AFB8-5219D5F13D2A}"/>
          </ac:spMkLst>
        </pc:spChg>
        <pc:spChg chg="del">
          <ac:chgData name="jorge herrada" userId="0364fd6e684a8714" providerId="LiveId" clId="{B7DB12EF-F803-4826-AF57-64FBDAF6A598}" dt="2021-06-22T08:15:42.866" v="4354" actId="22"/>
          <ac:spMkLst>
            <pc:docMk/>
            <pc:sldMk cId="2195007093" sldId="273"/>
            <ac:spMk id="3" creationId="{7F4F1CAD-404E-41C2-A6EA-FCCC6979C280}"/>
          </ac:spMkLst>
        </pc:spChg>
        <pc:spChg chg="add del mod">
          <ac:chgData name="jorge herrada" userId="0364fd6e684a8714" providerId="LiveId" clId="{B7DB12EF-F803-4826-AF57-64FBDAF6A598}" dt="2021-06-22T08:25:34.721" v="4372" actId="478"/>
          <ac:spMkLst>
            <pc:docMk/>
            <pc:sldMk cId="2195007093" sldId="273"/>
            <ac:spMk id="7" creationId="{2AD5EC00-FD56-443D-ACAC-287A29538F05}"/>
          </ac:spMkLst>
        </pc:spChg>
        <pc:picChg chg="add del mod ord">
          <ac:chgData name="jorge herrada" userId="0364fd6e684a8714" providerId="LiveId" clId="{B7DB12EF-F803-4826-AF57-64FBDAF6A598}" dt="2021-06-22T08:24:53.758" v="4365" actId="478"/>
          <ac:picMkLst>
            <pc:docMk/>
            <pc:sldMk cId="2195007093" sldId="273"/>
            <ac:picMk id="5" creationId="{B2CA8193-CCA6-4370-A795-5A7191ABDF65}"/>
          </ac:picMkLst>
        </pc:picChg>
        <pc:picChg chg="add del mod">
          <ac:chgData name="jorge herrada" userId="0364fd6e684a8714" providerId="LiveId" clId="{B7DB12EF-F803-4826-AF57-64FBDAF6A598}" dt="2021-06-22T08:26:39.933" v="4376" actId="478"/>
          <ac:picMkLst>
            <pc:docMk/>
            <pc:sldMk cId="2195007093" sldId="273"/>
            <ac:picMk id="9" creationId="{53A1E432-0EF3-4CB4-AD82-B5EFD5BB79C6}"/>
          </ac:picMkLst>
        </pc:picChg>
        <pc:picChg chg="add del mod">
          <ac:chgData name="jorge herrada" userId="0364fd6e684a8714" providerId="LiveId" clId="{B7DB12EF-F803-4826-AF57-64FBDAF6A598}" dt="2021-06-22T08:30:21.437" v="4383" actId="478"/>
          <ac:picMkLst>
            <pc:docMk/>
            <pc:sldMk cId="2195007093" sldId="273"/>
            <ac:picMk id="11" creationId="{F8FEAA34-34A2-49F0-9102-D9747A93F957}"/>
          </ac:picMkLst>
        </pc:picChg>
        <pc:picChg chg="add mod">
          <ac:chgData name="jorge herrada" userId="0364fd6e684a8714" providerId="LiveId" clId="{B7DB12EF-F803-4826-AF57-64FBDAF6A598}" dt="2021-06-22T08:30:33.128" v="4386" actId="1076"/>
          <ac:picMkLst>
            <pc:docMk/>
            <pc:sldMk cId="2195007093" sldId="273"/>
            <ac:picMk id="13" creationId="{2B9BE12C-4A63-41A0-974F-1387326610E5}"/>
          </ac:picMkLst>
        </pc:picChg>
      </pc:sldChg>
      <pc:sldChg chg="addSp delSp modSp add mod">
        <pc:chgData name="jorge herrada" userId="0364fd6e684a8714" providerId="LiveId" clId="{B7DB12EF-F803-4826-AF57-64FBDAF6A598}" dt="2021-06-22T09:04:33.087" v="5393" actId="1076"/>
        <pc:sldMkLst>
          <pc:docMk/>
          <pc:sldMk cId="3507101885" sldId="274"/>
        </pc:sldMkLst>
        <pc:spChg chg="add del mod">
          <ac:chgData name="jorge herrada" userId="0364fd6e684a8714" providerId="LiveId" clId="{B7DB12EF-F803-4826-AF57-64FBDAF6A598}" dt="2021-06-22T08:16:53.408" v="4361" actId="22"/>
          <ac:spMkLst>
            <pc:docMk/>
            <pc:sldMk cId="3507101885" sldId="274"/>
            <ac:spMk id="4" creationId="{422C0030-9BEC-4839-9A83-7AD13C3C7777}"/>
          </ac:spMkLst>
        </pc:spChg>
        <pc:spChg chg="add del mod">
          <ac:chgData name="jorge herrada" userId="0364fd6e684a8714" providerId="LiveId" clId="{B7DB12EF-F803-4826-AF57-64FBDAF6A598}" dt="2021-06-22T08:25:53.989" v="4375" actId="478"/>
          <ac:spMkLst>
            <pc:docMk/>
            <pc:sldMk cId="3507101885" sldId="274"/>
            <ac:spMk id="9" creationId="{138A2B25-1EA9-4FE3-9AFE-547330353170}"/>
          </ac:spMkLst>
        </pc:spChg>
        <pc:picChg chg="add mod">
          <ac:chgData name="jorge herrada" userId="0364fd6e684a8714" providerId="LiveId" clId="{B7DB12EF-F803-4826-AF57-64FBDAF6A598}" dt="2021-06-22T09:04:33.087" v="5393" actId="1076"/>
          <ac:picMkLst>
            <pc:docMk/>
            <pc:sldMk cId="3507101885" sldId="274"/>
            <ac:picMk id="4" creationId="{B56A4715-9BFC-4729-964E-5C010CF62CAB}"/>
          </ac:picMkLst>
        </pc:picChg>
        <pc:picChg chg="del">
          <ac:chgData name="jorge herrada" userId="0364fd6e684a8714" providerId="LiveId" clId="{B7DB12EF-F803-4826-AF57-64FBDAF6A598}" dt="2021-06-22T08:16:51.783" v="4360" actId="478"/>
          <ac:picMkLst>
            <pc:docMk/>
            <pc:sldMk cId="3507101885" sldId="274"/>
            <ac:picMk id="5" creationId="{B2CA8193-CCA6-4370-A795-5A7191ABDF65}"/>
          </ac:picMkLst>
        </pc:picChg>
        <pc:picChg chg="add del mod ord">
          <ac:chgData name="jorge herrada" userId="0364fd6e684a8714" providerId="LiveId" clId="{B7DB12EF-F803-4826-AF57-64FBDAF6A598}" dt="2021-06-22T08:25:45.478" v="4373" actId="478"/>
          <ac:picMkLst>
            <pc:docMk/>
            <pc:sldMk cId="3507101885" sldId="274"/>
            <ac:picMk id="7" creationId="{C9F813A9-4142-4322-A234-BC0A50B763AD}"/>
          </ac:picMkLst>
        </pc:picChg>
        <pc:picChg chg="add del mod">
          <ac:chgData name="jorge herrada" userId="0364fd6e684a8714" providerId="LiveId" clId="{B7DB12EF-F803-4826-AF57-64FBDAF6A598}" dt="2021-06-22T09:04:20.726" v="5390" actId="478"/>
          <ac:picMkLst>
            <pc:docMk/>
            <pc:sldMk cId="3507101885" sldId="274"/>
            <ac:picMk id="11" creationId="{205ABE9F-C1E4-4305-87E9-673F624F1C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visualstudio.microsoft.com/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55150-55CD-4196-979E-3D6DE9553FAB}"/>
              </a:ext>
            </a:extLst>
          </p:cNvPr>
          <p:cNvSpPr>
            <a:spLocks noGrp="1"/>
          </p:cNvSpPr>
          <p:nvPr>
            <p:ph type="ctrTitle"/>
          </p:nvPr>
        </p:nvSpPr>
        <p:spPr/>
        <p:txBody>
          <a:bodyPr/>
          <a:lstStyle/>
          <a:p>
            <a:r>
              <a:rPr lang="es-MX" dirty="0"/>
              <a:t>J</a:t>
            </a:r>
            <a:r>
              <a:rPr lang="es-MX" cap="none" dirty="0"/>
              <a:t>Home</a:t>
            </a:r>
            <a:br>
              <a:rPr lang="es-MX" dirty="0"/>
            </a:br>
            <a:endParaRPr lang="es-MX" dirty="0"/>
          </a:p>
        </p:txBody>
      </p:sp>
      <p:sp>
        <p:nvSpPr>
          <p:cNvPr id="3" name="Subtítulo 2">
            <a:extLst>
              <a:ext uri="{FF2B5EF4-FFF2-40B4-BE49-F238E27FC236}">
                <a16:creationId xmlns:a16="http://schemas.microsoft.com/office/drawing/2014/main" id="{740C0844-ED09-4EA7-8881-5534DD86C670}"/>
              </a:ext>
            </a:extLst>
          </p:cNvPr>
          <p:cNvSpPr>
            <a:spLocks noGrp="1"/>
          </p:cNvSpPr>
          <p:nvPr>
            <p:ph type="subTitle" idx="1"/>
          </p:nvPr>
        </p:nvSpPr>
        <p:spPr>
          <a:xfrm>
            <a:off x="2679906" y="2944291"/>
            <a:ext cx="6831673" cy="2098226"/>
          </a:xfrm>
        </p:spPr>
        <p:txBody>
          <a:bodyPr>
            <a:normAutofit/>
          </a:bodyPr>
          <a:lstStyle/>
          <a:p>
            <a:endParaRPr lang="es-MX" dirty="0"/>
          </a:p>
          <a:p>
            <a:endParaRPr lang="es-MX" dirty="0"/>
          </a:p>
          <a:p>
            <a:endParaRPr lang="es-MX" dirty="0"/>
          </a:p>
          <a:p>
            <a:endParaRPr lang="es-MX" dirty="0"/>
          </a:p>
          <a:p>
            <a:r>
              <a:rPr lang="es-MX" dirty="0"/>
              <a:t>Jorge Luis Herrada Serrano </a:t>
            </a:r>
          </a:p>
        </p:txBody>
      </p:sp>
    </p:spTree>
    <p:extLst>
      <p:ext uri="{BB962C8B-B14F-4D97-AF65-F5344CB8AC3E}">
        <p14:creationId xmlns:p14="http://schemas.microsoft.com/office/powerpoint/2010/main" val="351081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4EE9B-6E26-41B4-AFB8-5219D5F13D2A}"/>
              </a:ext>
            </a:extLst>
          </p:cNvPr>
          <p:cNvSpPr>
            <a:spLocks noGrp="1"/>
          </p:cNvSpPr>
          <p:nvPr>
            <p:ph type="title"/>
          </p:nvPr>
        </p:nvSpPr>
        <p:spPr>
          <a:xfrm>
            <a:off x="1371600" y="292963"/>
            <a:ext cx="9601200" cy="1878737"/>
          </a:xfrm>
        </p:spPr>
        <p:txBody>
          <a:bodyPr/>
          <a:lstStyle/>
          <a:p>
            <a:pPr algn="ctr"/>
            <a:r>
              <a:rPr lang="es-MX" dirty="0"/>
              <a:t>Interfaz</a:t>
            </a:r>
            <a:br>
              <a:rPr lang="es-MX" dirty="0"/>
            </a:br>
            <a:endParaRPr lang="es-MX" dirty="0"/>
          </a:p>
        </p:txBody>
      </p:sp>
      <p:pic>
        <p:nvPicPr>
          <p:cNvPr id="13" name="Imagen 12">
            <a:extLst>
              <a:ext uri="{FF2B5EF4-FFF2-40B4-BE49-F238E27FC236}">
                <a16:creationId xmlns:a16="http://schemas.microsoft.com/office/drawing/2014/main" id="{2B9BE12C-4A63-41A0-974F-1387326610E5}"/>
              </a:ext>
            </a:extLst>
          </p:cNvPr>
          <p:cNvPicPr>
            <a:picLocks noChangeAspect="1"/>
          </p:cNvPicPr>
          <p:nvPr/>
        </p:nvPicPr>
        <p:blipFill>
          <a:blip r:embed="rId2"/>
          <a:stretch>
            <a:fillRect/>
          </a:stretch>
        </p:blipFill>
        <p:spPr>
          <a:xfrm>
            <a:off x="1780672" y="1345037"/>
            <a:ext cx="8783055" cy="5220000"/>
          </a:xfrm>
          <a:prstGeom prst="rect">
            <a:avLst/>
          </a:prstGeom>
        </p:spPr>
      </p:pic>
    </p:spTree>
    <p:extLst>
      <p:ext uri="{BB962C8B-B14F-4D97-AF65-F5344CB8AC3E}">
        <p14:creationId xmlns:p14="http://schemas.microsoft.com/office/powerpoint/2010/main" val="219500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4EE9B-6E26-41B4-AFB8-5219D5F13D2A}"/>
              </a:ext>
            </a:extLst>
          </p:cNvPr>
          <p:cNvSpPr>
            <a:spLocks noGrp="1"/>
          </p:cNvSpPr>
          <p:nvPr>
            <p:ph type="title"/>
          </p:nvPr>
        </p:nvSpPr>
        <p:spPr>
          <a:xfrm>
            <a:off x="1371600" y="292963"/>
            <a:ext cx="9601200" cy="1878737"/>
          </a:xfrm>
        </p:spPr>
        <p:txBody>
          <a:bodyPr/>
          <a:lstStyle/>
          <a:p>
            <a:pPr algn="ctr"/>
            <a:r>
              <a:rPr lang="es-MX" dirty="0"/>
              <a:t>Interfaz</a:t>
            </a:r>
            <a:br>
              <a:rPr lang="es-MX" dirty="0"/>
            </a:br>
            <a:endParaRPr lang="es-MX" dirty="0"/>
          </a:p>
        </p:txBody>
      </p:sp>
      <p:pic>
        <p:nvPicPr>
          <p:cNvPr id="4" name="Imagen 3">
            <a:extLst>
              <a:ext uri="{FF2B5EF4-FFF2-40B4-BE49-F238E27FC236}">
                <a16:creationId xmlns:a16="http://schemas.microsoft.com/office/drawing/2014/main" id="{B56A4715-9BFC-4729-964E-5C010CF62CAB}"/>
              </a:ext>
            </a:extLst>
          </p:cNvPr>
          <p:cNvPicPr>
            <a:picLocks noChangeAspect="1"/>
          </p:cNvPicPr>
          <p:nvPr/>
        </p:nvPicPr>
        <p:blipFill>
          <a:blip r:embed="rId2"/>
          <a:stretch>
            <a:fillRect/>
          </a:stretch>
        </p:blipFill>
        <p:spPr>
          <a:xfrm>
            <a:off x="1534309" y="1345037"/>
            <a:ext cx="9123382" cy="5220000"/>
          </a:xfrm>
          <a:prstGeom prst="rect">
            <a:avLst/>
          </a:prstGeom>
        </p:spPr>
      </p:pic>
    </p:spTree>
    <p:extLst>
      <p:ext uri="{BB962C8B-B14F-4D97-AF65-F5344CB8AC3E}">
        <p14:creationId xmlns:p14="http://schemas.microsoft.com/office/powerpoint/2010/main" val="350710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AB273-1D13-4F4B-AF01-9CE0D9BFBB6E}"/>
              </a:ext>
            </a:extLst>
          </p:cNvPr>
          <p:cNvSpPr>
            <a:spLocks noGrp="1"/>
          </p:cNvSpPr>
          <p:nvPr>
            <p:ph type="title"/>
          </p:nvPr>
        </p:nvSpPr>
        <p:spPr/>
        <p:txBody>
          <a:bodyPr/>
          <a:lstStyle/>
          <a:p>
            <a:pPr algn="ctr"/>
            <a:r>
              <a:rPr lang="es-MX" sz="5400" b="1" dirty="0"/>
              <a:t>Conclusiones</a:t>
            </a:r>
            <a:endParaRPr lang="es-MX" dirty="0"/>
          </a:p>
        </p:txBody>
      </p:sp>
      <p:sp>
        <p:nvSpPr>
          <p:cNvPr id="3" name="Marcador de contenido 2">
            <a:extLst>
              <a:ext uri="{FF2B5EF4-FFF2-40B4-BE49-F238E27FC236}">
                <a16:creationId xmlns:a16="http://schemas.microsoft.com/office/drawing/2014/main" id="{6628D851-FC75-4D69-BC63-879F8882A5C8}"/>
              </a:ext>
            </a:extLst>
          </p:cNvPr>
          <p:cNvSpPr>
            <a:spLocks noGrp="1"/>
          </p:cNvSpPr>
          <p:nvPr>
            <p:ph idx="1"/>
          </p:nvPr>
        </p:nvSpPr>
        <p:spPr>
          <a:xfrm>
            <a:off x="1371600" y="2286000"/>
            <a:ext cx="9601200" cy="4265720"/>
          </a:xfrm>
        </p:spPr>
        <p:txBody>
          <a:bodyPr>
            <a:normAutofit fontScale="92500"/>
          </a:bodyPr>
          <a:lstStyle/>
          <a:p>
            <a:pPr algn="just"/>
            <a:r>
              <a:rPr lang="es-MX" sz="2800" kern="150" dirty="0">
                <a:effectLst/>
                <a:latin typeface="Liberation Serif"/>
                <a:ea typeface="NSimSun" panose="02010609030101010101" pitchFamily="49" charset="-122"/>
                <a:cs typeface="Lucida Sans" panose="020B0602030504020204" pitchFamily="34" charset="0"/>
              </a:rPr>
              <a:t>La aplicación desarrollada cumple con las expectativas iniciales y es de gran ayuda para optimizar recursos en </a:t>
            </a:r>
            <a:r>
              <a:rPr lang="es-MX" sz="2800" kern="150" dirty="0" err="1">
                <a:effectLst/>
                <a:latin typeface="Liberation Serif"/>
                <a:ea typeface="NSimSun" panose="02010609030101010101" pitchFamily="49" charset="-122"/>
                <a:cs typeface="Lucida Sans" panose="020B0602030504020204" pitchFamily="34" charset="0"/>
              </a:rPr>
              <a:t>JHome</a:t>
            </a:r>
            <a:r>
              <a:rPr lang="es-MX" sz="2800" kern="150" dirty="0">
                <a:effectLst/>
                <a:latin typeface="Liberation Serif"/>
                <a:ea typeface="NSimSun" panose="02010609030101010101" pitchFamily="49" charset="-122"/>
                <a:cs typeface="Lucida Sans" panose="020B0602030504020204" pitchFamily="34" charset="0"/>
              </a:rPr>
              <a:t>, maximizando las posibilidades de obtener los contratos.</a:t>
            </a:r>
          </a:p>
          <a:p>
            <a:pPr algn="just"/>
            <a:r>
              <a:rPr lang="es-MX" sz="2800" kern="150" dirty="0">
                <a:latin typeface="Liberation Serif"/>
                <a:ea typeface="NSimSun" panose="02010609030101010101" pitchFamily="49" charset="-122"/>
                <a:cs typeface="Lucida Sans" panose="020B0602030504020204" pitchFamily="34" charset="0"/>
              </a:rPr>
              <a:t>Debido a la complejidad cuadrática del algoritmo de PRIM, la eficiencia del mismo se puede degradar muy fácilmente conforme se aumenta la cantidad de nodos en el grafo. Sin embargo funciona perfectamente para las necesidades puntuales de la empresa.</a:t>
            </a:r>
          </a:p>
          <a:p>
            <a:r>
              <a:rPr lang="es-MX" sz="2800" kern="150" dirty="0">
                <a:effectLst/>
                <a:latin typeface="Liberation Serif"/>
                <a:ea typeface="NSimSun" panose="02010609030101010101" pitchFamily="49" charset="-122"/>
                <a:cs typeface="Lucida Sans" panose="020B0602030504020204" pitchFamily="34" charset="0"/>
              </a:rPr>
              <a:t>Crear una sección en la cual el usuario pueda introducir su propia matriz (limitada a </a:t>
            </a:r>
            <a:r>
              <a:rPr lang="es-MX" sz="2800" kern="150" dirty="0">
                <a:latin typeface="Liberation Serif"/>
                <a:ea typeface="NSimSun" panose="02010609030101010101" pitchFamily="49" charset="-122"/>
                <a:cs typeface="Lucida Sans" panose="020B0602030504020204" pitchFamily="34" charset="0"/>
              </a:rPr>
              <a:t>cierto tamaño) </a:t>
            </a:r>
            <a:r>
              <a:rPr lang="es-MX" sz="2800" kern="150" dirty="0">
                <a:effectLst/>
                <a:latin typeface="Liberation Serif"/>
                <a:ea typeface="NSimSun" panose="02010609030101010101" pitchFamily="49" charset="-122"/>
                <a:cs typeface="Lucida Sans" panose="020B0602030504020204" pitchFamily="34" charset="0"/>
              </a:rPr>
              <a:t>sería una excelente mejora.</a:t>
            </a:r>
          </a:p>
        </p:txBody>
      </p:sp>
    </p:spTree>
    <p:extLst>
      <p:ext uri="{BB962C8B-B14F-4D97-AF65-F5344CB8AC3E}">
        <p14:creationId xmlns:p14="http://schemas.microsoft.com/office/powerpoint/2010/main" val="201637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A7724-3D4D-48AB-834B-A17640DD657A}"/>
              </a:ext>
            </a:extLst>
          </p:cNvPr>
          <p:cNvSpPr>
            <a:spLocks noGrp="1"/>
          </p:cNvSpPr>
          <p:nvPr>
            <p:ph type="title"/>
          </p:nvPr>
        </p:nvSpPr>
        <p:spPr/>
        <p:txBody>
          <a:bodyPr/>
          <a:lstStyle/>
          <a:p>
            <a:pPr algn="ctr"/>
            <a:r>
              <a:rPr lang="es-MX" sz="5400" b="1" dirty="0"/>
              <a:t>Referencias</a:t>
            </a:r>
            <a:endParaRPr lang="es-MX" b="1" dirty="0"/>
          </a:p>
        </p:txBody>
      </p:sp>
      <p:sp>
        <p:nvSpPr>
          <p:cNvPr id="3" name="Marcador de contenido 2">
            <a:extLst>
              <a:ext uri="{FF2B5EF4-FFF2-40B4-BE49-F238E27FC236}">
                <a16:creationId xmlns:a16="http://schemas.microsoft.com/office/drawing/2014/main" id="{A0553418-4984-4F88-9536-70C3496E4FAD}"/>
              </a:ext>
            </a:extLst>
          </p:cNvPr>
          <p:cNvSpPr>
            <a:spLocks noGrp="1"/>
          </p:cNvSpPr>
          <p:nvPr>
            <p:ph idx="1"/>
          </p:nvPr>
        </p:nvSpPr>
        <p:spPr/>
        <p:txBody>
          <a:bodyPr/>
          <a:lstStyle/>
          <a:p>
            <a:r>
              <a:rPr lang="en-US" dirty="0">
                <a:effectLst/>
                <a:latin typeface="Times New Roman" panose="02020603050405020304" pitchFamily="18" charset="0"/>
              </a:rPr>
              <a:t>Visual Studio (16.10.1)[Software](2019). </a:t>
            </a:r>
            <a:r>
              <a:rPr lang="es-MX" kern="150" dirty="0">
                <a:effectLst/>
                <a:latin typeface="Liberation Serif"/>
                <a:ea typeface="NSimSun" panose="02010609030101010101" pitchFamily="49" charset="-122"/>
                <a:cs typeface="Mangal" panose="02040503050203030202" pitchFamily="18" charset="0"/>
              </a:rPr>
              <a:t>Recuperado</a:t>
            </a:r>
            <a:r>
              <a:rPr lang="en-US" dirty="0">
                <a:effectLst/>
                <a:latin typeface="Times New Roman" panose="02020603050405020304" pitchFamily="18" charset="0"/>
              </a:rPr>
              <a:t> de: </a:t>
            </a:r>
            <a:r>
              <a:rPr lang="en-US" dirty="0">
                <a:effectLst/>
                <a:latin typeface="Times New Roman" panose="02020603050405020304" pitchFamily="18" charset="0"/>
                <a:hlinkClick r:id="rId2"/>
              </a:rPr>
              <a:t>https://visualstudio.microsoft.com/es/</a:t>
            </a:r>
            <a:r>
              <a:rPr lang="en-US" dirty="0">
                <a:effectLst/>
                <a:latin typeface="Times New Roman" panose="02020603050405020304" pitchFamily="18" charset="0"/>
              </a:rPr>
              <a:t> </a:t>
            </a:r>
          </a:p>
          <a:p>
            <a:pPr algn="just"/>
            <a:r>
              <a:rPr lang="en-US" dirty="0">
                <a:effectLst/>
                <a:latin typeface="Times New Roman" panose="02020603050405020304" pitchFamily="18" charset="0"/>
              </a:rPr>
              <a:t>KOZEN, D. C. (1992). </a:t>
            </a:r>
            <a:r>
              <a:rPr lang="en-US" i="1" dirty="0">
                <a:effectLst/>
                <a:latin typeface="Times New Roman" panose="02020603050405020304" pitchFamily="18" charset="0"/>
              </a:rPr>
              <a:t>THE DESIGN AND ANALYSIS OF ALGORITHMS</a:t>
            </a:r>
            <a:r>
              <a:rPr lang="en-US" dirty="0">
                <a:effectLst/>
                <a:latin typeface="Times New Roman" panose="02020603050405020304" pitchFamily="18" charset="0"/>
              </a:rPr>
              <a:t>. SPRINGER.</a:t>
            </a:r>
          </a:p>
          <a:p>
            <a:pPr algn="just"/>
            <a:r>
              <a:rPr lang="en-US" dirty="0">
                <a:effectLst/>
                <a:latin typeface="Times New Roman" panose="02020603050405020304" pitchFamily="18" charset="0"/>
              </a:rPr>
              <a:t>Levitin, A. (2012). </a:t>
            </a:r>
            <a:r>
              <a:rPr lang="en-US" i="1" dirty="0">
                <a:effectLst/>
                <a:latin typeface="Times New Roman" panose="02020603050405020304" pitchFamily="18" charset="0"/>
              </a:rPr>
              <a:t>Introduction To The Design And Analysis Of Algorithms</a:t>
            </a:r>
            <a:r>
              <a:rPr lang="en-US" dirty="0">
                <a:effectLst/>
                <a:latin typeface="Times New Roman" panose="02020603050405020304" pitchFamily="18" charset="0"/>
              </a:rPr>
              <a:t> (3.</a:t>
            </a:r>
            <a:r>
              <a:rPr lang="en-US" baseline="30000" dirty="0">
                <a:effectLst/>
                <a:latin typeface="Times New Roman" panose="02020603050405020304" pitchFamily="18" charset="0"/>
              </a:rPr>
              <a:t>a</a:t>
            </a:r>
            <a:r>
              <a:rPr lang="en-US" dirty="0">
                <a:effectLst/>
                <a:latin typeface="Times New Roman" panose="02020603050405020304" pitchFamily="18" charset="0"/>
              </a:rPr>
              <a:t> ed.). Pearson.</a:t>
            </a:r>
          </a:p>
          <a:p>
            <a:pPr algn="just"/>
            <a:endParaRPr lang="es-MX" kern="150" dirty="0">
              <a:effectLst/>
              <a:latin typeface="Liberation Serif"/>
              <a:ea typeface="NSimSun" panose="02010609030101010101" pitchFamily="49" charset="-122"/>
              <a:cs typeface="Mangal" panose="02040503050203030202" pitchFamily="18" charset="0"/>
            </a:endParaRPr>
          </a:p>
          <a:p>
            <a:pPr marL="0" indent="0">
              <a:buNone/>
            </a:pPr>
            <a:endParaRPr lang="es-MX" dirty="0"/>
          </a:p>
        </p:txBody>
      </p:sp>
    </p:spTree>
    <p:extLst>
      <p:ext uri="{BB962C8B-B14F-4D97-AF65-F5344CB8AC3E}">
        <p14:creationId xmlns:p14="http://schemas.microsoft.com/office/powerpoint/2010/main" val="207902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F7132-5D9D-4B43-A87B-F3B6C0548BA7}"/>
              </a:ext>
            </a:extLst>
          </p:cNvPr>
          <p:cNvSpPr>
            <a:spLocks noGrp="1"/>
          </p:cNvSpPr>
          <p:nvPr>
            <p:ph type="title"/>
          </p:nvPr>
        </p:nvSpPr>
        <p:spPr/>
        <p:txBody>
          <a:bodyPr>
            <a:normAutofit/>
          </a:bodyPr>
          <a:lstStyle/>
          <a:p>
            <a:pPr algn="ctr"/>
            <a:r>
              <a:rPr lang="es-MX" sz="4800" b="1" dirty="0"/>
              <a:t>Planteamiento del problema</a:t>
            </a:r>
          </a:p>
        </p:txBody>
      </p:sp>
      <p:sp>
        <p:nvSpPr>
          <p:cNvPr id="3" name="Marcador de contenido 2">
            <a:extLst>
              <a:ext uri="{FF2B5EF4-FFF2-40B4-BE49-F238E27FC236}">
                <a16:creationId xmlns:a16="http://schemas.microsoft.com/office/drawing/2014/main" id="{0039709D-1520-4CA7-B9E1-79AA8BAE6A52}"/>
              </a:ext>
            </a:extLst>
          </p:cNvPr>
          <p:cNvSpPr>
            <a:spLocks noGrp="1"/>
          </p:cNvSpPr>
          <p:nvPr>
            <p:ph idx="1"/>
          </p:nvPr>
        </p:nvSpPr>
        <p:spPr>
          <a:xfrm>
            <a:off x="1371600" y="2992581"/>
            <a:ext cx="9601200" cy="3692303"/>
          </a:xfrm>
        </p:spPr>
        <p:txBody>
          <a:bodyPr>
            <a:normAutofit lnSpcReduction="10000"/>
          </a:bodyPr>
          <a:lstStyle/>
          <a:p>
            <a:pPr algn="just"/>
            <a:r>
              <a:rPr lang="es-MX" sz="3200" kern="150" dirty="0">
                <a:effectLst/>
                <a:latin typeface="Calibri" panose="020F0502020204030204" pitchFamily="34" charset="0"/>
                <a:ea typeface="NSimSun" panose="02010609030101010101" pitchFamily="49" charset="-122"/>
                <a:cs typeface="Lucida Sans" panose="020B0602030504020204" pitchFamily="34" charset="0"/>
              </a:rPr>
              <a:t>JHome es una </a:t>
            </a:r>
            <a:r>
              <a:rPr lang="es-MX" sz="3200" kern="150" dirty="0">
                <a:latin typeface="Calibri" panose="020F0502020204030204" pitchFamily="34" charset="0"/>
                <a:ea typeface="NSimSun" panose="02010609030101010101" pitchFamily="49" charset="-122"/>
                <a:cs typeface="Lucida Sans" panose="020B0602030504020204" pitchFamily="34" charset="0"/>
              </a:rPr>
              <a:t>empresa dedicada a las instalaciones eléctricas en desarrollos inmobiliarios de carácter habitacional. </a:t>
            </a:r>
          </a:p>
          <a:p>
            <a:pPr algn="just"/>
            <a:r>
              <a:rPr lang="es-MX" sz="3200" kern="150" dirty="0">
                <a:effectLst/>
                <a:latin typeface="Calibri" panose="020F0502020204030204" pitchFamily="34" charset="0"/>
                <a:ea typeface="NSimSun" panose="02010609030101010101" pitchFamily="49" charset="-122"/>
                <a:cs typeface="Lucida Sans" panose="020B0602030504020204" pitchFamily="34" charset="0"/>
              </a:rPr>
              <a:t>Para </a:t>
            </a:r>
            <a:r>
              <a:rPr lang="es-MX" sz="3200" kern="150" dirty="0">
                <a:latin typeface="Calibri" panose="020F0502020204030204" pitchFamily="34" charset="0"/>
                <a:ea typeface="NSimSun" panose="02010609030101010101" pitchFamily="49" charset="-122"/>
                <a:cs typeface="Lucida Sans" panose="020B0602030504020204" pitchFamily="34" charset="0"/>
              </a:rPr>
              <a:t>obtener una ventaja competitiva frente a otras firmas, para </a:t>
            </a:r>
            <a:r>
              <a:rPr lang="es-MX" sz="3200" kern="150" dirty="0" err="1">
                <a:latin typeface="Calibri" panose="020F0502020204030204" pitchFamily="34" charset="0"/>
                <a:ea typeface="NSimSun" panose="02010609030101010101" pitchFamily="49" charset="-122"/>
                <a:cs typeface="Lucida Sans" panose="020B0602030504020204" pitchFamily="34" charset="0"/>
              </a:rPr>
              <a:t>JHome</a:t>
            </a:r>
            <a:r>
              <a:rPr lang="es-MX" sz="3200" kern="150" dirty="0">
                <a:latin typeface="Calibri" panose="020F0502020204030204" pitchFamily="34" charset="0"/>
                <a:ea typeface="NSimSun" panose="02010609030101010101" pitchFamily="49" charset="-122"/>
                <a:cs typeface="Lucida Sans" panose="020B0602030504020204" pitchFamily="34" charset="0"/>
              </a:rPr>
              <a:t> es esencial tener certeza de que sus recursos se están administrando eficientemente. Logrando así un mayor margen de ganancia y mayores oportunidades de negocio.</a:t>
            </a:r>
            <a:endParaRPr lang="es-MX" sz="2400" kern="150" dirty="0">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275426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F7132-5D9D-4B43-A87B-F3B6C0548BA7}"/>
              </a:ext>
            </a:extLst>
          </p:cNvPr>
          <p:cNvSpPr>
            <a:spLocks noGrp="1"/>
          </p:cNvSpPr>
          <p:nvPr>
            <p:ph type="title"/>
          </p:nvPr>
        </p:nvSpPr>
        <p:spPr/>
        <p:txBody>
          <a:bodyPr>
            <a:normAutofit/>
          </a:bodyPr>
          <a:lstStyle/>
          <a:p>
            <a:pPr algn="ctr"/>
            <a:r>
              <a:rPr lang="es-MX" sz="4800" b="1" dirty="0"/>
              <a:t>Planteamiento del problema</a:t>
            </a:r>
          </a:p>
        </p:txBody>
      </p:sp>
      <p:sp>
        <p:nvSpPr>
          <p:cNvPr id="3" name="Marcador de contenido 2">
            <a:extLst>
              <a:ext uri="{FF2B5EF4-FFF2-40B4-BE49-F238E27FC236}">
                <a16:creationId xmlns:a16="http://schemas.microsoft.com/office/drawing/2014/main" id="{0039709D-1520-4CA7-B9E1-79AA8BAE6A52}"/>
              </a:ext>
            </a:extLst>
          </p:cNvPr>
          <p:cNvSpPr>
            <a:spLocks noGrp="1"/>
          </p:cNvSpPr>
          <p:nvPr>
            <p:ph idx="1"/>
          </p:nvPr>
        </p:nvSpPr>
        <p:spPr>
          <a:xfrm>
            <a:off x="1371600" y="2388093"/>
            <a:ext cx="9601200" cy="4296791"/>
          </a:xfrm>
        </p:spPr>
        <p:txBody>
          <a:bodyPr>
            <a:normAutofit fontScale="92500"/>
          </a:bodyPr>
          <a:lstStyle/>
          <a:p>
            <a:pPr algn="just"/>
            <a:r>
              <a:rPr lang="es-MX" sz="3200" kern="150" dirty="0">
                <a:latin typeface="Calibri" panose="020F0502020204030204" pitchFamily="34" charset="0"/>
                <a:ea typeface="NSimSun" panose="02010609030101010101" pitchFamily="49" charset="-122"/>
                <a:cs typeface="Lucida Sans" panose="020B0602030504020204" pitchFamily="34" charset="0"/>
              </a:rPr>
              <a:t>Actualmente, </a:t>
            </a:r>
            <a:r>
              <a:rPr lang="es-MX" sz="3200" kern="150" dirty="0" err="1">
                <a:latin typeface="Calibri" panose="020F0502020204030204" pitchFamily="34" charset="0"/>
                <a:ea typeface="NSimSun" panose="02010609030101010101" pitchFamily="49" charset="-122"/>
                <a:cs typeface="Lucida Sans" panose="020B0602030504020204" pitchFamily="34" charset="0"/>
              </a:rPr>
              <a:t>JHome</a:t>
            </a:r>
            <a:r>
              <a:rPr lang="es-MX" sz="3200" kern="150" dirty="0">
                <a:latin typeface="Calibri" panose="020F0502020204030204" pitchFamily="34" charset="0"/>
                <a:ea typeface="NSimSun" panose="02010609030101010101" pitchFamily="49" charset="-122"/>
                <a:cs typeface="Lucida Sans" panose="020B0602030504020204" pitchFamily="34" charset="0"/>
              </a:rPr>
              <a:t> está compitiendo para obtener 3 nuevos contratos, uno en un fraccionamiento y dos más en edificios de apartamentos. </a:t>
            </a:r>
          </a:p>
          <a:p>
            <a:pPr algn="just"/>
            <a:r>
              <a:rPr lang="es-MX" sz="3200" kern="150" dirty="0">
                <a:latin typeface="Calibri" panose="020F0502020204030204" pitchFamily="34" charset="0"/>
                <a:ea typeface="NSimSun" panose="02010609030101010101" pitchFamily="49" charset="-122"/>
                <a:cs typeface="Lucida Sans" panose="020B0602030504020204" pitchFamily="34" charset="0"/>
              </a:rPr>
              <a:t>Por lo tanto, se necesita presentar una oferta competitiva, garantizando el mejor aprovechamiento de los recursos. </a:t>
            </a:r>
          </a:p>
          <a:p>
            <a:pPr algn="just"/>
            <a:r>
              <a:rPr lang="es-MX" sz="3200" kern="150" dirty="0">
                <a:latin typeface="Calibri" panose="020F0502020204030204" pitchFamily="34" charset="0"/>
                <a:ea typeface="NSimSun" panose="02010609030101010101" pitchFamily="49" charset="-122"/>
                <a:cs typeface="Lucida Sans" panose="020B0602030504020204" pitchFamily="34" charset="0"/>
              </a:rPr>
              <a:t>Para ello se cuentan con los planos que tienen toda la información de la instalación a desarrollar. </a:t>
            </a:r>
            <a:r>
              <a:rPr lang="es-MX" sz="3200" kern="150" dirty="0" err="1">
                <a:latin typeface="Calibri" panose="020F0502020204030204" pitchFamily="34" charset="0"/>
                <a:ea typeface="NSimSun" panose="02010609030101010101" pitchFamily="49" charset="-122"/>
                <a:cs typeface="Lucida Sans" panose="020B0602030504020204" pitchFamily="34" charset="0"/>
              </a:rPr>
              <a:t>JHome</a:t>
            </a:r>
            <a:r>
              <a:rPr lang="es-MX" sz="3200" kern="150" dirty="0">
                <a:latin typeface="Calibri" panose="020F0502020204030204" pitchFamily="34" charset="0"/>
                <a:ea typeface="NSimSun" panose="02010609030101010101" pitchFamily="49" charset="-122"/>
                <a:cs typeface="Lucida Sans" panose="020B0602030504020204" pitchFamily="34" charset="0"/>
              </a:rPr>
              <a:t> quiere asegurar que su licitación será competitiva encontrando la manera más eficiente de colocar el tendido eléctrico.</a:t>
            </a:r>
            <a:endParaRPr lang="es-MX" sz="2400" kern="150" dirty="0">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62493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0FD1F-6854-4EEF-A3F6-EC9D9ACEF889}"/>
              </a:ext>
            </a:extLst>
          </p:cNvPr>
          <p:cNvSpPr>
            <a:spLocks noGrp="1"/>
          </p:cNvSpPr>
          <p:nvPr>
            <p:ph type="title"/>
          </p:nvPr>
        </p:nvSpPr>
        <p:spPr>
          <a:xfrm>
            <a:off x="561109" y="685801"/>
            <a:ext cx="4018511" cy="944331"/>
          </a:xfrm>
        </p:spPr>
        <p:txBody>
          <a:bodyPr/>
          <a:lstStyle/>
          <a:p>
            <a:pPr algn="ctr"/>
            <a: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t>Licitación #1: </a:t>
            </a:r>
            <a:b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br>
            <a: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t>Edificio de apartamentos</a:t>
            </a:r>
            <a:br>
              <a:rPr lang="es-MX" sz="1800" kern="150" dirty="0">
                <a:effectLst/>
                <a:latin typeface="Liberation Serif"/>
                <a:ea typeface="NSimSun" panose="02010609030101010101" pitchFamily="49" charset="-122"/>
                <a:cs typeface="Lucida Sans" panose="020B0602030504020204" pitchFamily="34" charset="0"/>
              </a:rPr>
            </a:br>
            <a:endParaRPr lang="es-MX" sz="2000" b="1" dirty="0"/>
          </a:p>
        </p:txBody>
      </p:sp>
      <p:sp>
        <p:nvSpPr>
          <p:cNvPr id="4" name="Marcador de texto 3">
            <a:extLst>
              <a:ext uri="{FF2B5EF4-FFF2-40B4-BE49-F238E27FC236}">
                <a16:creationId xmlns:a16="http://schemas.microsoft.com/office/drawing/2014/main" id="{EE464638-9251-4D7E-8039-E76BA7FB35B4}"/>
              </a:ext>
            </a:extLst>
          </p:cNvPr>
          <p:cNvSpPr>
            <a:spLocks noGrp="1"/>
          </p:cNvSpPr>
          <p:nvPr>
            <p:ph type="body" sz="half" idx="2"/>
          </p:nvPr>
        </p:nvSpPr>
        <p:spPr>
          <a:xfrm>
            <a:off x="723900" y="1518407"/>
            <a:ext cx="3855720" cy="4653794"/>
          </a:xfrm>
        </p:spPr>
        <p:txBody>
          <a:bodyPr>
            <a:normAutofit/>
          </a:bodyPr>
          <a:lstStyle/>
          <a:p>
            <a:pPr marL="285750" indent="-285750">
              <a:buFont typeface="Arial" panose="020B0604020202020204" pitchFamily="34" charset="0"/>
              <a:buChar char="•"/>
            </a:pPr>
            <a:r>
              <a:rPr lang="es-MX" sz="2000" b="1" dirty="0">
                <a:solidFill>
                  <a:schemeClr val="bg1"/>
                </a:solidFill>
              </a:rPr>
              <a:t>Apartamentos de 86.4 metros cuadrados de superficie. </a:t>
            </a:r>
          </a:p>
          <a:p>
            <a:pPr marL="285750" indent="-285750">
              <a:buFont typeface="Arial" panose="020B0604020202020204" pitchFamily="34" charset="0"/>
              <a:buChar char="•"/>
            </a:pPr>
            <a:r>
              <a:rPr lang="es-MX" sz="2000" b="1" dirty="0">
                <a:solidFill>
                  <a:schemeClr val="bg1"/>
                </a:solidFill>
              </a:rPr>
              <a:t>Cada uno tiene 7 nodos conectados entre sí por 11 vértices con distintas. distancias.</a:t>
            </a:r>
          </a:p>
        </p:txBody>
      </p:sp>
      <p:pic>
        <p:nvPicPr>
          <p:cNvPr id="7" name="Marcador de contenido 6">
            <a:extLst>
              <a:ext uri="{FF2B5EF4-FFF2-40B4-BE49-F238E27FC236}">
                <a16:creationId xmlns:a16="http://schemas.microsoft.com/office/drawing/2014/main" id="{092CBF52-424A-45C8-A444-83219F630081}"/>
              </a:ext>
            </a:extLst>
          </p:cNvPr>
          <p:cNvPicPr>
            <a:picLocks noGrp="1" noChangeAspect="1"/>
          </p:cNvPicPr>
          <p:nvPr>
            <p:ph idx="1"/>
          </p:nvPr>
        </p:nvPicPr>
        <p:blipFill>
          <a:blip r:embed="rId2"/>
          <a:stretch>
            <a:fillRect/>
          </a:stretch>
        </p:blipFill>
        <p:spPr>
          <a:xfrm>
            <a:off x="6174298" y="471092"/>
            <a:ext cx="5355926" cy="5915815"/>
          </a:xfrm>
        </p:spPr>
      </p:pic>
      <p:pic>
        <p:nvPicPr>
          <p:cNvPr id="10" name="Imagen 9">
            <a:extLst>
              <a:ext uri="{FF2B5EF4-FFF2-40B4-BE49-F238E27FC236}">
                <a16:creationId xmlns:a16="http://schemas.microsoft.com/office/drawing/2014/main" id="{4FAC9B9A-4462-4590-9089-59C4D8CD93D9}"/>
              </a:ext>
            </a:extLst>
          </p:cNvPr>
          <p:cNvPicPr>
            <a:picLocks noChangeAspect="1"/>
          </p:cNvPicPr>
          <p:nvPr/>
        </p:nvPicPr>
        <p:blipFill>
          <a:blip r:embed="rId3"/>
          <a:stretch>
            <a:fillRect/>
          </a:stretch>
        </p:blipFill>
        <p:spPr>
          <a:xfrm>
            <a:off x="1008741" y="3559996"/>
            <a:ext cx="3286038" cy="2826911"/>
          </a:xfrm>
          <a:prstGeom prst="rect">
            <a:avLst/>
          </a:prstGeom>
        </p:spPr>
      </p:pic>
    </p:spTree>
    <p:extLst>
      <p:ext uri="{BB962C8B-B14F-4D97-AF65-F5344CB8AC3E}">
        <p14:creationId xmlns:p14="http://schemas.microsoft.com/office/powerpoint/2010/main" val="239638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0FD1F-6854-4EEF-A3F6-EC9D9ACEF889}"/>
              </a:ext>
            </a:extLst>
          </p:cNvPr>
          <p:cNvSpPr>
            <a:spLocks noGrp="1"/>
          </p:cNvSpPr>
          <p:nvPr>
            <p:ph type="title"/>
          </p:nvPr>
        </p:nvSpPr>
        <p:spPr>
          <a:xfrm>
            <a:off x="561109" y="685801"/>
            <a:ext cx="4018511" cy="944331"/>
          </a:xfrm>
        </p:spPr>
        <p:txBody>
          <a:bodyPr/>
          <a:lstStyle/>
          <a:p>
            <a:pPr algn="ctr"/>
            <a: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t>Licitación #2: </a:t>
            </a:r>
            <a:b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br>
            <a: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t>Edificio de apartamentos</a:t>
            </a:r>
            <a:br>
              <a:rPr lang="es-MX" sz="1800" kern="150" dirty="0">
                <a:effectLst/>
                <a:latin typeface="Liberation Serif"/>
                <a:ea typeface="NSimSun" panose="02010609030101010101" pitchFamily="49" charset="-122"/>
                <a:cs typeface="Lucida Sans" panose="020B0602030504020204" pitchFamily="34" charset="0"/>
              </a:rPr>
            </a:br>
            <a:endParaRPr lang="es-MX" sz="2000" b="1" dirty="0"/>
          </a:p>
        </p:txBody>
      </p:sp>
      <p:sp>
        <p:nvSpPr>
          <p:cNvPr id="4" name="Marcador de texto 3">
            <a:extLst>
              <a:ext uri="{FF2B5EF4-FFF2-40B4-BE49-F238E27FC236}">
                <a16:creationId xmlns:a16="http://schemas.microsoft.com/office/drawing/2014/main" id="{EE464638-9251-4D7E-8039-E76BA7FB35B4}"/>
              </a:ext>
            </a:extLst>
          </p:cNvPr>
          <p:cNvSpPr>
            <a:spLocks noGrp="1"/>
          </p:cNvSpPr>
          <p:nvPr>
            <p:ph type="body" sz="half" idx="2"/>
          </p:nvPr>
        </p:nvSpPr>
        <p:spPr>
          <a:xfrm>
            <a:off x="723900" y="1518407"/>
            <a:ext cx="3855720" cy="4653794"/>
          </a:xfrm>
        </p:spPr>
        <p:txBody>
          <a:bodyPr>
            <a:normAutofit/>
          </a:bodyPr>
          <a:lstStyle/>
          <a:p>
            <a:pPr marL="285750" indent="-285750">
              <a:buFont typeface="Arial" panose="020B0604020202020204" pitchFamily="34" charset="0"/>
              <a:buChar char="•"/>
            </a:pPr>
            <a:r>
              <a:rPr lang="es-MX" sz="2000" b="1" dirty="0">
                <a:solidFill>
                  <a:schemeClr val="bg1"/>
                </a:solidFill>
              </a:rPr>
              <a:t>Apartamentos de 60 metros cuadrados de superficie. </a:t>
            </a:r>
          </a:p>
          <a:p>
            <a:pPr marL="285750" indent="-285750">
              <a:buFont typeface="Arial" panose="020B0604020202020204" pitchFamily="34" charset="0"/>
              <a:buChar char="•"/>
            </a:pPr>
            <a:r>
              <a:rPr lang="es-MX" sz="2000" b="1" dirty="0">
                <a:solidFill>
                  <a:schemeClr val="bg1"/>
                </a:solidFill>
              </a:rPr>
              <a:t>Cada uno tiene 7 nodos conectados entre sí por 12 vértices con distintas distancias.</a:t>
            </a:r>
          </a:p>
        </p:txBody>
      </p:sp>
      <p:pic>
        <p:nvPicPr>
          <p:cNvPr id="8" name="Marcador de contenido 7">
            <a:extLst>
              <a:ext uri="{FF2B5EF4-FFF2-40B4-BE49-F238E27FC236}">
                <a16:creationId xmlns:a16="http://schemas.microsoft.com/office/drawing/2014/main" id="{F739526E-7069-47C2-ACE6-8C6AD286DFD0}"/>
              </a:ext>
            </a:extLst>
          </p:cNvPr>
          <p:cNvPicPr>
            <a:picLocks noGrp="1" noChangeAspect="1"/>
          </p:cNvPicPr>
          <p:nvPr>
            <p:ph idx="1"/>
          </p:nvPr>
        </p:nvPicPr>
        <p:blipFill>
          <a:blip r:embed="rId2"/>
          <a:stretch>
            <a:fillRect/>
          </a:stretch>
        </p:blipFill>
        <p:spPr>
          <a:xfrm>
            <a:off x="6366774" y="340508"/>
            <a:ext cx="4941586" cy="6176983"/>
          </a:xfrm>
        </p:spPr>
      </p:pic>
      <p:pic>
        <p:nvPicPr>
          <p:cNvPr id="11" name="Imagen 10">
            <a:extLst>
              <a:ext uri="{FF2B5EF4-FFF2-40B4-BE49-F238E27FC236}">
                <a16:creationId xmlns:a16="http://schemas.microsoft.com/office/drawing/2014/main" id="{9CA155A5-0421-4838-ADF6-0F5D26E19B16}"/>
              </a:ext>
            </a:extLst>
          </p:cNvPr>
          <p:cNvPicPr>
            <a:picLocks noChangeAspect="1"/>
          </p:cNvPicPr>
          <p:nvPr/>
        </p:nvPicPr>
        <p:blipFill>
          <a:blip r:embed="rId3"/>
          <a:stretch>
            <a:fillRect/>
          </a:stretch>
        </p:blipFill>
        <p:spPr>
          <a:xfrm>
            <a:off x="1084473" y="3556933"/>
            <a:ext cx="3133396" cy="2960558"/>
          </a:xfrm>
          <a:prstGeom prst="rect">
            <a:avLst/>
          </a:prstGeom>
        </p:spPr>
      </p:pic>
    </p:spTree>
    <p:extLst>
      <p:ext uri="{BB962C8B-B14F-4D97-AF65-F5344CB8AC3E}">
        <p14:creationId xmlns:p14="http://schemas.microsoft.com/office/powerpoint/2010/main" val="72343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0FD1F-6854-4EEF-A3F6-EC9D9ACEF889}"/>
              </a:ext>
            </a:extLst>
          </p:cNvPr>
          <p:cNvSpPr>
            <a:spLocks noGrp="1"/>
          </p:cNvSpPr>
          <p:nvPr>
            <p:ph type="title"/>
          </p:nvPr>
        </p:nvSpPr>
        <p:spPr>
          <a:xfrm>
            <a:off x="561109" y="685801"/>
            <a:ext cx="4018511" cy="944331"/>
          </a:xfrm>
        </p:spPr>
        <p:txBody>
          <a:bodyPr/>
          <a:lstStyle/>
          <a:p>
            <a:pPr algn="ctr"/>
            <a: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t>Licitación #3: </a:t>
            </a:r>
            <a:b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br>
            <a:r>
              <a:rPr lang="es-MX" sz="2800" b="1" kern="150" dirty="0">
                <a:solidFill>
                  <a:schemeClr val="bg1"/>
                </a:solidFill>
                <a:effectLst/>
                <a:latin typeface="Calibri" panose="020F0502020204030204" pitchFamily="34" charset="0"/>
                <a:ea typeface="NSimSun" panose="02010609030101010101" pitchFamily="49" charset="-122"/>
                <a:cs typeface="Lucida Sans" panose="020B0602030504020204" pitchFamily="34" charset="0"/>
              </a:rPr>
              <a:t>Fraccionamiento</a:t>
            </a:r>
            <a:br>
              <a:rPr lang="es-MX" sz="1800" kern="150" dirty="0">
                <a:effectLst/>
                <a:latin typeface="Liberation Serif"/>
                <a:ea typeface="NSimSun" panose="02010609030101010101" pitchFamily="49" charset="-122"/>
                <a:cs typeface="Lucida Sans" panose="020B0602030504020204" pitchFamily="34" charset="0"/>
              </a:rPr>
            </a:br>
            <a:endParaRPr lang="es-MX" sz="2000" b="1" dirty="0"/>
          </a:p>
        </p:txBody>
      </p:sp>
      <p:sp>
        <p:nvSpPr>
          <p:cNvPr id="4" name="Marcador de texto 3">
            <a:extLst>
              <a:ext uri="{FF2B5EF4-FFF2-40B4-BE49-F238E27FC236}">
                <a16:creationId xmlns:a16="http://schemas.microsoft.com/office/drawing/2014/main" id="{EE464638-9251-4D7E-8039-E76BA7FB35B4}"/>
              </a:ext>
            </a:extLst>
          </p:cNvPr>
          <p:cNvSpPr>
            <a:spLocks noGrp="1"/>
          </p:cNvSpPr>
          <p:nvPr>
            <p:ph type="body" sz="half" idx="2"/>
          </p:nvPr>
        </p:nvSpPr>
        <p:spPr>
          <a:xfrm>
            <a:off x="723900" y="1518407"/>
            <a:ext cx="3855720" cy="4653794"/>
          </a:xfrm>
        </p:spPr>
        <p:txBody>
          <a:bodyPr>
            <a:normAutofit/>
          </a:bodyPr>
          <a:lstStyle/>
          <a:p>
            <a:pPr marL="285750" indent="-285750">
              <a:buFont typeface="Arial" panose="020B0604020202020204" pitchFamily="34" charset="0"/>
              <a:buChar char="•"/>
            </a:pPr>
            <a:r>
              <a:rPr lang="es-MX" sz="2000" b="1" dirty="0">
                <a:solidFill>
                  <a:schemeClr val="bg1"/>
                </a:solidFill>
              </a:rPr>
              <a:t>Residencias de 140 metros cuadrados de construcción. </a:t>
            </a:r>
          </a:p>
          <a:p>
            <a:pPr marL="285750" indent="-285750">
              <a:buFont typeface="Arial" panose="020B0604020202020204" pitchFamily="34" charset="0"/>
              <a:buChar char="•"/>
            </a:pPr>
            <a:r>
              <a:rPr lang="es-MX" sz="2000" b="1" dirty="0">
                <a:solidFill>
                  <a:schemeClr val="bg1"/>
                </a:solidFill>
              </a:rPr>
              <a:t>9 nodos conectados entre sí por 19 vértices con distintas distancias.</a:t>
            </a:r>
          </a:p>
        </p:txBody>
      </p:sp>
      <p:pic>
        <p:nvPicPr>
          <p:cNvPr id="7" name="Marcador de contenido 6">
            <a:extLst>
              <a:ext uri="{FF2B5EF4-FFF2-40B4-BE49-F238E27FC236}">
                <a16:creationId xmlns:a16="http://schemas.microsoft.com/office/drawing/2014/main" id="{9768C9D2-773B-4FDF-8C39-CF6178AABA03}"/>
              </a:ext>
            </a:extLst>
          </p:cNvPr>
          <p:cNvPicPr>
            <a:picLocks noGrp="1" noChangeAspect="1"/>
          </p:cNvPicPr>
          <p:nvPr>
            <p:ph idx="1"/>
          </p:nvPr>
        </p:nvPicPr>
        <p:blipFill>
          <a:blip r:embed="rId2"/>
          <a:stretch>
            <a:fillRect/>
          </a:stretch>
        </p:blipFill>
        <p:spPr>
          <a:xfrm>
            <a:off x="7612382" y="134175"/>
            <a:ext cx="3036839" cy="6671206"/>
          </a:xfrm>
        </p:spPr>
      </p:pic>
      <p:pic>
        <p:nvPicPr>
          <p:cNvPr id="10" name="Imagen 9">
            <a:extLst>
              <a:ext uri="{FF2B5EF4-FFF2-40B4-BE49-F238E27FC236}">
                <a16:creationId xmlns:a16="http://schemas.microsoft.com/office/drawing/2014/main" id="{09336C5A-A7C0-4F15-A57E-DB9351B8FEB8}"/>
              </a:ext>
            </a:extLst>
          </p:cNvPr>
          <p:cNvPicPr>
            <a:picLocks noChangeAspect="1"/>
          </p:cNvPicPr>
          <p:nvPr/>
        </p:nvPicPr>
        <p:blipFill>
          <a:blip r:embed="rId3"/>
          <a:stretch>
            <a:fillRect/>
          </a:stretch>
        </p:blipFill>
        <p:spPr>
          <a:xfrm>
            <a:off x="966319" y="3624044"/>
            <a:ext cx="3208089" cy="2965420"/>
          </a:xfrm>
          <a:prstGeom prst="rect">
            <a:avLst/>
          </a:prstGeom>
        </p:spPr>
      </p:pic>
    </p:spTree>
    <p:extLst>
      <p:ext uri="{BB962C8B-B14F-4D97-AF65-F5344CB8AC3E}">
        <p14:creationId xmlns:p14="http://schemas.microsoft.com/office/powerpoint/2010/main" val="200610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A4E1D-0B6E-4DCA-B478-DDCE711BA0D7}"/>
              </a:ext>
            </a:extLst>
          </p:cNvPr>
          <p:cNvSpPr>
            <a:spLocks noGrp="1"/>
          </p:cNvSpPr>
          <p:nvPr>
            <p:ph type="title"/>
          </p:nvPr>
        </p:nvSpPr>
        <p:spPr/>
        <p:txBody>
          <a:bodyPr/>
          <a:lstStyle/>
          <a:p>
            <a:pPr algn="ctr"/>
            <a:r>
              <a:rPr lang="es-MX" sz="5400" b="1" dirty="0"/>
              <a:t>Objetivo</a:t>
            </a:r>
            <a:endParaRPr lang="es-MX" b="1" dirty="0"/>
          </a:p>
        </p:txBody>
      </p:sp>
      <p:sp>
        <p:nvSpPr>
          <p:cNvPr id="3" name="Marcador de contenido 2">
            <a:extLst>
              <a:ext uri="{FF2B5EF4-FFF2-40B4-BE49-F238E27FC236}">
                <a16:creationId xmlns:a16="http://schemas.microsoft.com/office/drawing/2014/main" id="{4352CA8A-BBBA-4B86-9307-A46AD277DE75}"/>
              </a:ext>
            </a:extLst>
          </p:cNvPr>
          <p:cNvSpPr>
            <a:spLocks noGrp="1"/>
          </p:cNvSpPr>
          <p:nvPr>
            <p:ph idx="1"/>
          </p:nvPr>
        </p:nvSpPr>
        <p:spPr>
          <a:xfrm>
            <a:off x="1371600" y="2650920"/>
            <a:ext cx="9601200" cy="3216479"/>
          </a:xfrm>
        </p:spPr>
        <p:txBody>
          <a:bodyPr>
            <a:normAutofit/>
          </a:bodyPr>
          <a:lstStyle/>
          <a:p>
            <a:pPr algn="just"/>
            <a:r>
              <a:rPr lang="es-MX" sz="2800" kern="150" dirty="0">
                <a:solidFill>
                  <a:srgbClr val="000000"/>
                </a:solidFill>
                <a:effectLst/>
                <a:latin typeface="Calibri" panose="020F0502020204030204" pitchFamily="34" charset="0"/>
                <a:ea typeface="NSimSun" panose="02010609030101010101" pitchFamily="49" charset="-122"/>
                <a:cs typeface="Lucida Sans" panose="020B0602030504020204" pitchFamily="34" charset="0"/>
              </a:rPr>
              <a:t>Desarrollar un aplicación de escritorio que pueda encontrar la manera más eficiente de realizar el tendido eléctrico en cada uno de los modelos que se conocen tomando en cuenta los espacios preestablecidos por la constructora. </a:t>
            </a:r>
          </a:p>
          <a:p>
            <a:pPr algn="just"/>
            <a:r>
              <a:rPr lang="es-MX" sz="2800" kern="150" dirty="0">
                <a:solidFill>
                  <a:srgbClr val="000000"/>
                </a:solidFill>
                <a:latin typeface="Calibri" panose="020F0502020204030204" pitchFamily="34" charset="0"/>
                <a:ea typeface="NSimSun" panose="02010609030101010101" pitchFamily="49" charset="-122"/>
              </a:rPr>
              <a:t>El programa hará uso de una interfaz gráfica para seleccionar el desarrollo en cuestión y mostrará la forma sugerida en que los diversos nodos se enlazarán para realizar la instalación.</a:t>
            </a:r>
            <a:endParaRPr lang="es-MX" dirty="0"/>
          </a:p>
        </p:txBody>
      </p:sp>
    </p:spTree>
    <p:extLst>
      <p:ext uri="{BB962C8B-B14F-4D97-AF65-F5344CB8AC3E}">
        <p14:creationId xmlns:p14="http://schemas.microsoft.com/office/powerpoint/2010/main" val="275209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7B6CE-E11B-47C6-BDEA-D8D6C7DC08B8}"/>
              </a:ext>
            </a:extLst>
          </p:cNvPr>
          <p:cNvSpPr>
            <a:spLocks noGrp="1"/>
          </p:cNvSpPr>
          <p:nvPr>
            <p:ph type="title"/>
          </p:nvPr>
        </p:nvSpPr>
        <p:spPr/>
        <p:txBody>
          <a:bodyPr/>
          <a:lstStyle/>
          <a:p>
            <a:pPr algn="ctr"/>
            <a:r>
              <a:rPr lang="es-MX" sz="5400" b="1" dirty="0"/>
              <a:t>Metodología</a:t>
            </a:r>
            <a:endParaRPr lang="es-MX" b="1" dirty="0"/>
          </a:p>
        </p:txBody>
      </p:sp>
      <p:sp>
        <p:nvSpPr>
          <p:cNvPr id="3" name="Marcador de contenido 2">
            <a:extLst>
              <a:ext uri="{FF2B5EF4-FFF2-40B4-BE49-F238E27FC236}">
                <a16:creationId xmlns:a16="http://schemas.microsoft.com/office/drawing/2014/main" id="{51E481E6-A09C-4EE4-A421-E4C060E93EF0}"/>
              </a:ext>
            </a:extLst>
          </p:cNvPr>
          <p:cNvSpPr>
            <a:spLocks noGrp="1"/>
          </p:cNvSpPr>
          <p:nvPr>
            <p:ph idx="1"/>
          </p:nvPr>
        </p:nvSpPr>
        <p:spPr>
          <a:xfrm>
            <a:off x="1371600" y="2285999"/>
            <a:ext cx="9601200" cy="4173523"/>
          </a:xfrm>
        </p:spPr>
        <p:txBody>
          <a:bodyPr>
            <a:normAutofit/>
          </a:bodyPr>
          <a:lstStyle/>
          <a:p>
            <a:pPr algn="just"/>
            <a:r>
              <a:rPr lang="es-MX" kern="150" dirty="0">
                <a:latin typeface="Calibri" panose="020F0502020204030204" pitchFamily="34" charset="0"/>
                <a:ea typeface="NSimSun" panose="02010609030101010101" pitchFamily="49" charset="-122"/>
                <a:cs typeface="Lucida Sans" panose="020B0602030504020204" pitchFamily="34" charset="0"/>
              </a:rPr>
              <a:t>Se hace uso de la teoría de grafos para representar el problema y plantear la mejor solución.</a:t>
            </a:r>
          </a:p>
          <a:p>
            <a:pPr algn="just"/>
            <a:r>
              <a:rPr lang="es-MX" kern="150" dirty="0">
                <a:effectLst/>
                <a:latin typeface="Calibri" panose="020F0502020204030204" pitchFamily="34" charset="0"/>
                <a:ea typeface="NSimSun" panose="02010609030101010101" pitchFamily="49" charset="-122"/>
                <a:cs typeface="Lucida Sans" panose="020B0602030504020204" pitchFamily="34" charset="0"/>
              </a:rPr>
              <a:t>Cada una de</a:t>
            </a:r>
            <a:r>
              <a:rPr lang="es-MX" kern="150" dirty="0">
                <a:latin typeface="Calibri" panose="020F0502020204030204" pitchFamily="34" charset="0"/>
                <a:ea typeface="NSimSun" panose="02010609030101010101" pitchFamily="49" charset="-122"/>
                <a:cs typeface="Lucida Sans" panose="020B0602030504020204" pitchFamily="34" charset="0"/>
              </a:rPr>
              <a:t> las salidas tomacorrientes que la constructora ha determinado necesaria será representada por un NODO y la posible distancia entre ellos serán los VÉRTICES.</a:t>
            </a:r>
          </a:p>
          <a:p>
            <a:pPr algn="just"/>
            <a:r>
              <a:rPr lang="es-MX" kern="150" dirty="0">
                <a:latin typeface="Calibri" panose="020F0502020204030204" pitchFamily="34" charset="0"/>
                <a:ea typeface="NSimSun" panose="02010609030101010101" pitchFamily="49" charset="-122"/>
                <a:cs typeface="Lucida Sans" panose="020B0602030504020204" pitchFamily="34" charset="0"/>
              </a:rPr>
              <a:t>Tomando en cuenta los nodos y vértices, tendremos como resultado un GRAFO CONEXO, NO DIRGIDO y ETIQUETADO.</a:t>
            </a:r>
          </a:p>
          <a:p>
            <a:pPr algn="just"/>
            <a:r>
              <a:rPr lang="es-MX" kern="150" dirty="0">
                <a:latin typeface="Calibri" panose="020F0502020204030204" pitchFamily="34" charset="0"/>
                <a:ea typeface="NSimSun" panose="02010609030101010101" pitchFamily="49" charset="-122"/>
                <a:cs typeface="Lucida Sans" panose="020B0602030504020204" pitchFamily="34" charset="0"/>
              </a:rPr>
              <a:t>El </a:t>
            </a:r>
            <a:r>
              <a:rPr lang="es-MX" kern="150" dirty="0">
                <a:effectLst/>
                <a:latin typeface="Calibri" panose="020F0502020204030204" pitchFamily="34" charset="0"/>
                <a:ea typeface="NSimSun" panose="02010609030101010101" pitchFamily="49" charset="-122"/>
                <a:cs typeface="Lucida Sans" panose="020B0602030504020204" pitchFamily="34" charset="0"/>
              </a:rPr>
              <a:t>software generado tend</a:t>
            </a:r>
            <a:r>
              <a:rPr lang="es-MX" kern="150" dirty="0">
                <a:latin typeface="Calibri" panose="020F0502020204030204" pitchFamily="34" charset="0"/>
                <a:ea typeface="NSimSun" panose="02010609030101010101" pitchFamily="49" charset="-122"/>
                <a:cs typeface="Lucida Sans" panose="020B0602030504020204" pitchFamily="34" charset="0"/>
              </a:rPr>
              <a:t>rá como objetivo tomar ese grafo y encontrar su árbol recubridor mínimo(MST por sus siglas en inglés). </a:t>
            </a:r>
          </a:p>
          <a:p>
            <a:pPr algn="just"/>
            <a:r>
              <a:rPr lang="es-MX" kern="150" dirty="0">
                <a:effectLst/>
                <a:latin typeface="Calibri" panose="020F0502020204030204" pitchFamily="34" charset="0"/>
                <a:ea typeface="NSimSun" panose="02010609030101010101" pitchFamily="49" charset="-122"/>
                <a:cs typeface="Lucida Sans" panose="020B0602030504020204" pitchFamily="34" charset="0"/>
              </a:rPr>
              <a:t>La est</a:t>
            </a:r>
            <a:r>
              <a:rPr lang="es-MX" kern="150" dirty="0">
                <a:latin typeface="Calibri" panose="020F0502020204030204" pitchFamily="34" charset="0"/>
                <a:ea typeface="NSimSun" panose="02010609030101010101" pitchFamily="49" charset="-122"/>
                <a:cs typeface="Lucida Sans" panose="020B0602030504020204" pitchFamily="34" charset="0"/>
              </a:rPr>
              <a:t>rategia propuesta hará uso del algoritmo de PRIM para encontrar el MST.</a:t>
            </a:r>
          </a:p>
          <a:p>
            <a:pPr algn="just"/>
            <a:r>
              <a:rPr lang="es-MX" kern="150" dirty="0">
                <a:effectLst/>
                <a:latin typeface="Liberation Serif"/>
                <a:ea typeface="NSimSun" panose="02010609030101010101" pitchFamily="49" charset="-122"/>
                <a:cs typeface="Lucida Sans" panose="020B0602030504020204" pitchFamily="34" charset="0"/>
              </a:rPr>
              <a:t>Se ha seleccionado C# como el lenguaje de programación haciendo uso del Windows </a:t>
            </a:r>
            <a:r>
              <a:rPr lang="es-MX" kern="150" dirty="0" err="1">
                <a:effectLst/>
                <a:latin typeface="Liberation Serif"/>
                <a:ea typeface="NSimSun" panose="02010609030101010101" pitchFamily="49" charset="-122"/>
                <a:cs typeface="Lucida Sans" panose="020B0602030504020204" pitchFamily="34" charset="0"/>
              </a:rPr>
              <a:t>Forms</a:t>
            </a:r>
            <a:r>
              <a:rPr lang="es-MX" kern="150" dirty="0">
                <a:effectLst/>
                <a:latin typeface="Liberation Serif"/>
                <a:ea typeface="NSimSun" panose="02010609030101010101" pitchFamily="49" charset="-122"/>
                <a:cs typeface="Lucida Sans" panose="020B0602030504020204" pitchFamily="34" charset="0"/>
              </a:rPr>
              <a:t> .</a:t>
            </a:r>
            <a:r>
              <a:rPr lang="es-MX" kern="150" dirty="0">
                <a:latin typeface="Liberation Serif"/>
                <a:ea typeface="NSimSun" panose="02010609030101010101" pitchFamily="49" charset="-122"/>
                <a:cs typeface="Lucida Sans" panose="020B0602030504020204" pitchFamily="34" charset="0"/>
              </a:rPr>
              <a:t>NET </a:t>
            </a:r>
            <a:r>
              <a:rPr lang="es-MX" kern="150" dirty="0">
                <a:effectLst/>
                <a:latin typeface="Liberation Serif"/>
                <a:ea typeface="NSimSun" panose="02010609030101010101" pitchFamily="49" charset="-122"/>
                <a:cs typeface="Lucida Sans" panose="020B0602030504020204" pitchFamily="34" charset="0"/>
              </a:rPr>
              <a:t>Framework.</a:t>
            </a:r>
          </a:p>
          <a:p>
            <a:endParaRPr lang="es-MX" dirty="0"/>
          </a:p>
        </p:txBody>
      </p:sp>
    </p:spTree>
    <p:extLst>
      <p:ext uri="{BB962C8B-B14F-4D97-AF65-F5344CB8AC3E}">
        <p14:creationId xmlns:p14="http://schemas.microsoft.com/office/powerpoint/2010/main" val="344504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7B6CE-E11B-47C6-BDEA-D8D6C7DC08B8}"/>
              </a:ext>
            </a:extLst>
          </p:cNvPr>
          <p:cNvSpPr>
            <a:spLocks noGrp="1"/>
          </p:cNvSpPr>
          <p:nvPr>
            <p:ph type="title"/>
          </p:nvPr>
        </p:nvSpPr>
        <p:spPr/>
        <p:txBody>
          <a:bodyPr>
            <a:normAutofit/>
          </a:bodyPr>
          <a:lstStyle/>
          <a:p>
            <a:pPr algn="ctr"/>
            <a:r>
              <a:rPr lang="es-MX" b="1" dirty="0"/>
              <a:t>Algoritmo de PRIM</a:t>
            </a:r>
            <a:br>
              <a:rPr lang="es-MX" b="1" dirty="0"/>
            </a:br>
            <a:r>
              <a:rPr lang="es-MX" sz="2000" b="1" dirty="0"/>
              <a:t>Pseudocódigo, complejidad y tiempo de ejecución</a:t>
            </a:r>
            <a:endParaRPr lang="es-MX" sz="3600" b="1" dirty="0"/>
          </a:p>
        </p:txBody>
      </p:sp>
      <p:pic>
        <p:nvPicPr>
          <p:cNvPr id="1026" name="Picture 2" descr="Implementing Prim&amp;#39;s MST in Java - Stack Overflow">
            <a:extLst>
              <a:ext uri="{FF2B5EF4-FFF2-40B4-BE49-F238E27FC236}">
                <a16:creationId xmlns:a16="http://schemas.microsoft.com/office/drawing/2014/main" id="{1FC1FAA0-A3EC-4B8A-A8B5-BF221C268F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76816" y="1853967"/>
            <a:ext cx="6340650" cy="466359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78E7FE0-3FBD-44CE-B617-A6A35FFE8929}"/>
              </a:ext>
            </a:extLst>
          </p:cNvPr>
          <p:cNvSpPr txBox="1"/>
          <p:nvPr/>
        </p:nvSpPr>
        <p:spPr>
          <a:xfrm>
            <a:off x="898816" y="1853967"/>
            <a:ext cx="4184912" cy="4247317"/>
          </a:xfrm>
          <a:prstGeom prst="rect">
            <a:avLst/>
          </a:prstGeom>
          <a:noFill/>
        </p:spPr>
        <p:txBody>
          <a:bodyPr wrap="square" rtlCol="0">
            <a:spAutoFit/>
          </a:bodyPr>
          <a:lstStyle/>
          <a:p>
            <a:pPr marL="285750" indent="-285750">
              <a:buFont typeface="Arial" panose="020B0604020202020204" pitchFamily="34" charset="0"/>
              <a:buChar char="•"/>
            </a:pPr>
            <a:r>
              <a:rPr lang="es-MX" dirty="0"/>
              <a:t>Tiempo de ejecución:</a:t>
            </a:r>
          </a:p>
          <a:p>
            <a:pPr marL="285750" indent="-285750">
              <a:buFont typeface="Arial" panose="020B0604020202020204" pitchFamily="34" charset="0"/>
              <a:buChar char="•"/>
            </a:pPr>
            <a:endParaRPr lang="es-MX" dirty="0"/>
          </a:p>
          <a:p>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dirty="0"/>
          </a:p>
          <a:p>
            <a:endParaRPr lang="es-MX" dirty="0"/>
          </a:p>
          <a:p>
            <a:pPr marL="285750" indent="-285750">
              <a:buFont typeface="Arial" panose="020B0604020202020204" pitchFamily="34" charset="0"/>
              <a:buChar char="•"/>
            </a:pPr>
            <a:r>
              <a:rPr lang="es-MX" dirty="0"/>
              <a:t>Complejidad:</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dirty="0"/>
          </a:p>
          <a:p>
            <a:pPr marL="285750" indent="-285750">
              <a:buFont typeface="Arial" panose="020B0604020202020204" pitchFamily="34" charset="0"/>
              <a:buChar char="•"/>
            </a:pPr>
            <a:endParaRPr lang="es-MX" dirty="0"/>
          </a:p>
        </p:txBody>
      </p:sp>
      <p:pic>
        <p:nvPicPr>
          <p:cNvPr id="10" name="Imagen 9">
            <a:extLst>
              <a:ext uri="{FF2B5EF4-FFF2-40B4-BE49-F238E27FC236}">
                <a16:creationId xmlns:a16="http://schemas.microsoft.com/office/drawing/2014/main" id="{3B422591-16BE-4F31-B7D8-F31F2DE91A90}"/>
              </a:ext>
            </a:extLst>
          </p:cNvPr>
          <p:cNvPicPr>
            <a:picLocks noChangeAspect="1"/>
          </p:cNvPicPr>
          <p:nvPr/>
        </p:nvPicPr>
        <p:blipFill>
          <a:blip r:embed="rId3"/>
          <a:stretch>
            <a:fillRect/>
          </a:stretch>
        </p:blipFill>
        <p:spPr>
          <a:xfrm>
            <a:off x="898817" y="2595700"/>
            <a:ext cx="4459522" cy="1229679"/>
          </a:xfrm>
          <a:prstGeom prst="rect">
            <a:avLst/>
          </a:prstGeom>
        </p:spPr>
      </p:pic>
      <p:pic>
        <p:nvPicPr>
          <p:cNvPr id="12" name="Imagen 11">
            <a:extLst>
              <a:ext uri="{FF2B5EF4-FFF2-40B4-BE49-F238E27FC236}">
                <a16:creationId xmlns:a16="http://schemas.microsoft.com/office/drawing/2014/main" id="{B9E5E2F1-1F06-4AEB-948F-5096520D8535}"/>
              </a:ext>
            </a:extLst>
          </p:cNvPr>
          <p:cNvPicPr>
            <a:picLocks noChangeAspect="1"/>
          </p:cNvPicPr>
          <p:nvPr/>
        </p:nvPicPr>
        <p:blipFill>
          <a:blip r:embed="rId4"/>
          <a:stretch>
            <a:fillRect/>
          </a:stretch>
        </p:blipFill>
        <p:spPr>
          <a:xfrm>
            <a:off x="898815" y="5145248"/>
            <a:ext cx="1047750" cy="762000"/>
          </a:xfrm>
          <a:prstGeom prst="rect">
            <a:avLst/>
          </a:prstGeom>
        </p:spPr>
      </p:pic>
    </p:spTree>
    <p:extLst>
      <p:ext uri="{BB962C8B-B14F-4D97-AF65-F5344CB8AC3E}">
        <p14:creationId xmlns:p14="http://schemas.microsoft.com/office/powerpoint/2010/main" val="2196555304"/>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474</TotalTime>
  <Words>606</Words>
  <Application>Microsoft Office PowerPoint</Application>
  <PresentationFormat>Panorámica</PresentationFormat>
  <Paragraphs>56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Franklin Gothic Book</vt:lpstr>
      <vt:lpstr>Liberation Serif</vt:lpstr>
      <vt:lpstr>Times New Roman</vt:lpstr>
      <vt:lpstr>Recorte</vt:lpstr>
      <vt:lpstr>JHome </vt:lpstr>
      <vt:lpstr>Planteamiento del problema</vt:lpstr>
      <vt:lpstr>Planteamiento del problema</vt:lpstr>
      <vt:lpstr>Licitación #1:  Edificio de apartamentos </vt:lpstr>
      <vt:lpstr>Licitación #2:  Edificio de apartamentos </vt:lpstr>
      <vt:lpstr>Licitación #3:  Fraccionamiento </vt:lpstr>
      <vt:lpstr>Objetivo</vt:lpstr>
      <vt:lpstr>Metodología</vt:lpstr>
      <vt:lpstr>Algoritmo de PRIM Pseudocódigo, complejidad y tiempo de ejecución</vt:lpstr>
      <vt:lpstr>Interfaz </vt:lpstr>
      <vt:lpstr>Interfaz </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JHome</dc:title>
  <dc:creator>jorge herrada</dc:creator>
  <cp:lastModifiedBy>jorge herrada</cp:lastModifiedBy>
  <cp:revision>28</cp:revision>
  <dcterms:created xsi:type="dcterms:W3CDTF">2020-11-26T23:56:42Z</dcterms:created>
  <dcterms:modified xsi:type="dcterms:W3CDTF">2021-06-22T14:22:23Z</dcterms:modified>
</cp:coreProperties>
</file>