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20ffc7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20ffc7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420ffc7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420ffc7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420ffc7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420ffc7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420ffc7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420ffc7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20ffc7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20ffc7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Metaheurística CSA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Gangoso Klock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Crow Search Algorithm (2016)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Inspirado en la inteligencia de los cuervos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Simula las interacciones entre individuos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 equilibrada entre exploración y explotación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Categoría: Movimiento	Subcategoría: Voladores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50" y="880550"/>
            <a:ext cx="4262950" cy="42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307500"/>
            <a:ext cx="40452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Actualización de estado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1048199"/>
            <a:ext cx="40452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5" y="1048200"/>
            <a:ext cx="3590952" cy="3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 dos resultados posibles: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cuervo se percata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cuervo no se percata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Basado en dos parámetros: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Awareness Probability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Flight Length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CSA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193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Rankings 1%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2250300" y="1225225"/>
            <a:ext cx="193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Rankings 50%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00" y="1557275"/>
            <a:ext cx="1581765" cy="30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7275"/>
            <a:ext cx="1477397" cy="30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281150" y="1225225"/>
            <a:ext cx="193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Rankings 100%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998" y="1557275"/>
            <a:ext cx="1477400" cy="30452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998500" y="3932725"/>
            <a:ext cx="297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DE - Differential Evolution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GSKA - Gaining Sharing Knowledge Algorithm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PSO - Particle Swarm Optimization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4550" y="0"/>
            <a:ext cx="2619450" cy="226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632600" y="436175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5" y="1444725"/>
            <a:ext cx="3698775" cy="36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632600" y="436175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2050" y="-512950"/>
            <a:ext cx="2313175" cy="23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