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7"/>
  </p:notesMasterIdLst>
  <p:sldIdLst>
    <p:sldId id="256" r:id="rId5"/>
    <p:sldId id="272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4BC98-3EFB-417F-B070-494E1C8C07E3}" type="datetimeFigureOut">
              <a:rPr lang="it-IT" smtClean="0"/>
              <a:pPr/>
              <a:t>02/03/2021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0B6A0-A827-4B7B-BA8F-D369E97A3F1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47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64AC5A-2EF8-45BE-AA63-A596D6F54869}" type="datetime1">
              <a:rPr lang="it-IT" smtClean="0"/>
              <a:pPr/>
              <a:t>02/03/2021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8DEA69-0BC7-4B4B-A723-8F1A280F31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E04E-909C-4B54-9C5F-E499C0790E34}" type="datetime1">
              <a:rPr lang="it-IT" smtClean="0"/>
              <a:pPr/>
              <a:t>02/03/2021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EA69-0BC7-4B4B-A723-8F1A280F31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6D3D-3B30-4F06-BAFD-8580BEFDEE57}" type="datetime1">
              <a:rPr lang="it-IT" smtClean="0"/>
              <a:pPr/>
              <a:t>02/03/2021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EA69-0BC7-4B4B-A723-8F1A280F31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16D-4049-494D-8978-EE64C14C1072}" type="datetime1">
              <a:rPr lang="it-IT" smtClean="0"/>
              <a:pPr/>
              <a:t>02/03/2021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EA69-0BC7-4B4B-A723-8F1A280F312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0C2F-CB55-496F-8123-FE17324013EB}" type="datetime1">
              <a:rPr lang="it-IT" smtClean="0"/>
              <a:pPr/>
              <a:t>02/03/2021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EA69-0BC7-4B4B-A723-8F1A280F312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BD4B-B50E-4780-8084-E14280C879E0}" type="datetime1">
              <a:rPr lang="it-IT" smtClean="0"/>
              <a:pPr/>
              <a:t>02/03/2021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EA69-0BC7-4B4B-A723-8F1A280F312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B03E-3855-466E-A1C0-FF05E5C9ED6A}" type="datetime1">
              <a:rPr lang="it-IT" smtClean="0"/>
              <a:pPr/>
              <a:t>02/03/2021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EA69-0BC7-4B4B-A723-8F1A280F31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C40F-2B6A-4764-A37D-D4954C5595A4}" type="datetime1">
              <a:rPr lang="it-IT" smtClean="0"/>
              <a:pPr/>
              <a:t>02/03/2021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EA69-0BC7-4B4B-A723-8F1A280F312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897F-2BBE-4FE6-B005-504460E051C6}" type="datetime1">
              <a:rPr lang="it-IT" smtClean="0"/>
              <a:pPr/>
              <a:t>02/03/2021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EA69-0BC7-4B4B-A723-8F1A280F31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E0F592-67C3-4620-8C41-6E818413346D}" type="datetime1">
              <a:rPr lang="it-IT" smtClean="0"/>
              <a:pPr/>
              <a:t>02/03/2021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EA69-0BC7-4B4B-A723-8F1A280F31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A10E2E-5B97-4C21-9E60-92723D906F5A}" type="datetime1">
              <a:rPr lang="it-IT" smtClean="0"/>
              <a:pPr/>
              <a:t>02/03/2021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8DEA69-0BC7-4B4B-A723-8F1A280F312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2B6D3D-3B30-4F06-BAFD-8580BEFDEE57}" type="datetime1">
              <a:rPr lang="it-IT" smtClean="0"/>
              <a:pPr/>
              <a:t>02/03/2021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8DEA69-0BC7-4B4B-A723-8F1A280F312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7" y="2073502"/>
            <a:ext cx="7774632" cy="1119610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Maze</a:t>
            </a:r>
            <a:r>
              <a:rPr lang="it-IT" dirty="0"/>
              <a:t> Escape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385180" y="4653136"/>
            <a:ext cx="1755372" cy="1199704"/>
          </a:xfrm>
        </p:spPr>
        <p:txBody>
          <a:bodyPr>
            <a:normAutofit/>
          </a:bodyPr>
          <a:lstStyle/>
          <a:p>
            <a:r>
              <a:rPr lang="it-IT" sz="1400" dirty="0"/>
              <a:t>xx/xx/2021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60AC87-5B20-4393-A52F-4720DAFA7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09" y="1268760"/>
            <a:ext cx="1438781" cy="80474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757D528-9400-4707-A58F-30EEB0709D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5" y="248291"/>
            <a:ext cx="821690" cy="11150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E3E07C98-5A9E-491B-B79B-00590BE189E3}"/>
              </a:ext>
            </a:extLst>
          </p:cNvPr>
          <p:cNvSpPr txBox="1">
            <a:spLocks/>
          </p:cNvSpPr>
          <p:nvPr/>
        </p:nvSpPr>
        <p:spPr>
          <a:xfrm>
            <a:off x="685799" y="3573016"/>
            <a:ext cx="7774632" cy="111961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it-IT" sz="2400" dirty="0"/>
              <a:t>Presentazione esame</a:t>
            </a:r>
          </a:p>
          <a:p>
            <a:pPr algn="ctr"/>
            <a:r>
              <a:rPr lang="en-US" sz="2000" b="1" dirty="0"/>
              <a:t>COMPUTER GRAPHICS ARCH. - GAMES AND SIMULATION</a:t>
            </a:r>
            <a:endParaRPr lang="it-IT" sz="2000" dirty="0"/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9EC52B71-04FB-42AA-8B1C-84D9249077E3}"/>
              </a:ext>
            </a:extLst>
          </p:cNvPr>
          <p:cNvSpPr txBox="1">
            <a:spLocks/>
          </p:cNvSpPr>
          <p:nvPr/>
        </p:nvSpPr>
        <p:spPr>
          <a:xfrm>
            <a:off x="7020272" y="620688"/>
            <a:ext cx="18002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1400" dirty="0"/>
              <a:t>Jorge Leonardo Quimi Villon</a:t>
            </a:r>
          </a:p>
          <a:p>
            <a:r>
              <a:rPr lang="it-IT" sz="1400" dirty="0"/>
              <a:t>4058221</a:t>
            </a:r>
          </a:p>
        </p:txBody>
      </p:sp>
    </p:spTree>
    <p:extLst>
      <p:ext uri="{BB962C8B-B14F-4D97-AF65-F5344CB8AC3E}">
        <p14:creationId xmlns:p14="http://schemas.microsoft.com/office/powerpoint/2010/main" val="426202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EA69-0BC7-4B4B-A723-8F1A280F3126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812B09A-B5D0-4F52-9BEA-D491CFB4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6070981"/>
            <a:ext cx="455862" cy="62255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342725F-41AE-43A5-9ED2-D411C9E14A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49" y="6130381"/>
            <a:ext cx="1010797" cy="563158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F46C40EA-F52E-47FE-B6AD-5DE3AC07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7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78E8302721714DA55DFC8FF7D3C9F7" ma:contentTypeVersion="7" ma:contentTypeDescription="Creare un nuovo documento." ma:contentTypeScope="" ma:versionID="ebdd6d1c4e3c671887e6e9cb2fb50e8b">
  <xsd:schema xmlns:xsd="http://www.w3.org/2001/XMLSchema" xmlns:xs="http://www.w3.org/2001/XMLSchema" xmlns:p="http://schemas.microsoft.com/office/2006/metadata/properties" xmlns:ns2="c44f391b-328b-40f4-92fe-b58d6e535b9d" targetNamespace="http://schemas.microsoft.com/office/2006/metadata/properties" ma:root="true" ma:fieldsID="068e238cbc522d2c6f53e3b530f733da" ns2:_="">
    <xsd:import namespace="c44f391b-328b-40f4-92fe-b58d6e535b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f391b-328b-40f4-92fe-b58d6e535b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2FF5A-F96A-46EC-B45C-6F7405CE99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F40F42-D093-4A9F-90E1-B482E50CA1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8CA117-4A64-4CAE-A43B-C696C70B4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4f391b-328b-40f4-92fe-b58d6e53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5940</TotalTime>
  <Words>23</Words>
  <Application>Microsoft Office PowerPoint</Application>
  <PresentationFormat>Presentazione su schermo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Calibri</vt:lpstr>
      <vt:lpstr>Lucida Sans Unicode</vt:lpstr>
      <vt:lpstr>Verdana</vt:lpstr>
      <vt:lpstr>Wingdings 2</vt:lpstr>
      <vt:lpstr>Wingdings 3</vt:lpstr>
      <vt:lpstr>Viale</vt:lpstr>
      <vt:lpstr>Maze Escape</vt:lpstr>
      <vt:lpstr>Presentazione standard di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Leonardo Quimi</cp:lastModifiedBy>
  <cp:revision>56</cp:revision>
  <dcterms:created xsi:type="dcterms:W3CDTF">2015-01-15T10:39:08Z</dcterms:created>
  <dcterms:modified xsi:type="dcterms:W3CDTF">2021-03-02T19:12:27Z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0x0101006D78E8302721714DA55DFC8FF7D3C9F7</vt:lpwstr>
  </property>
</Properties>
</file>