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43195-4911-43ED-B235-EF2763E46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0F860B-7D2B-4F98-9B79-6D303B88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EE779-EFC0-4E40-8E5F-9032E0BD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C02BA-E3B3-417C-884B-3E8D5DB4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6198ED-8A0D-46C4-929A-E481FEB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CC74C-B9E0-436B-BE9A-30043A62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43BFFB-2E65-4D3D-A587-8C7B9DC0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611FDA-910D-4B74-8261-4B482D51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EFCDAA-F65C-4601-A366-F5BEADC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7E9829-0D16-48AC-BE55-90939C45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A7F8BA2-B9C1-464A-9FB7-8291DD575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463565-6AF4-4F2C-B8C8-856BD9BA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016F8F-837F-4A18-8D88-547BF12D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5A673F-34A7-4983-966D-4F26115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DC47E9-55E8-43D8-AC27-E084D63D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F0F33-2637-4C7E-9802-38F68AAF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6C491A-6453-475D-B432-5F969E0D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6CF5BE-8738-45F4-913B-96D99634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B91B1-4279-4187-AE2C-77806E39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4EF8B0-D0A1-432B-9F06-96682C25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D0997F-D21E-4CC9-89FA-1F52B5A3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4DE64E-34AF-4DB3-8946-8FEEEA9B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3DFB9-741F-49F4-BAC2-A6F10046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38062-B24F-4891-A37E-3D8C65E3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47362D-6457-45B1-92DD-824E66B4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4C371-8BD0-4380-94E7-A9C403F3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8C88D8-1EEA-4F5A-9114-4C0E02670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33FF00-68DD-48C7-B449-A3C2591B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7308ED-7106-4D8A-A784-24E88D87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A0BA13-3942-40D5-8C9F-548C309F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E7EC52-BCD3-4DC6-94DE-40DE36AD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016178-EB89-4E6C-97EC-AD4E3C84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764EDB-2107-4153-81CD-D4D48104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5F4B45-1203-4E48-A026-18B3A0AD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FD5DE4-3FD9-4DDB-9172-D8EE5A58E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2F8C42-725A-4F95-8F65-54A5015BF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89C4F4-06B4-4DDE-9D62-25193127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981F4B-FD7E-4B07-8BD6-6F74B001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C44697-3D85-4835-9237-0AE9138F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968EC-E97B-44ED-B9A4-11F2F21B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2F51FAD-033E-4A11-AAE6-D77F9349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2C3BAE-BAB8-4361-8237-1146DC6A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23B635-8BF8-4297-BF91-181C6FEE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A1B518B-84DE-4211-8A9F-675C16A7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E12BFBF-78C7-48A2-8A44-E72E6D5F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0EB08E-92DF-41B0-8470-16A56FDA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603DD-91F1-4667-A565-DD55FAB3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7365CA-5E7F-442B-8091-FCABA1A7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2E57E1-6259-4285-B087-F6167A63E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2AA443-CFB8-46BF-AF80-4033A477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A3DAB1-71AE-4948-9E8E-2F9539B4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D3CCB0-52C0-40D5-A770-DE9DD490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0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320EC-7E15-437D-A33F-B9549BF9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F8C2D7-6EEC-4579-BD5C-602052BAE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9C36A5-0633-43C6-8200-C90D9F4E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3F374E-91CD-455F-BB5A-CD9C3FD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6A2292-F727-4574-A3BB-0AFA2318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F0D5F4-94D5-41B5-B626-D372B51D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CF52D0-A687-45F2-AFF9-D807AD5A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380D6C-F8E9-425F-8D1C-76D1A8814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7E1800-B817-47B9-8C2E-4F9B32A9D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491F-1F51-4A66-B5F8-FB511A548BD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C1FD7F-18E1-484E-8F40-DF61510A2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05A90B-40AF-4D53-AD6D-EB77F772E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B8F3-C61E-4E8B-9524-2CCF7EB858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0C19DF-94C7-4C2F-9C24-9D56D7D49F0F}"/>
              </a:ext>
            </a:extLst>
          </p:cNvPr>
          <p:cNvSpPr/>
          <p:nvPr/>
        </p:nvSpPr>
        <p:spPr>
          <a:xfrm>
            <a:off x="4379635" y="2967335"/>
            <a:ext cx="3432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LABYRINTH</a:t>
            </a:r>
          </a:p>
        </p:txBody>
      </p:sp>
    </p:spTree>
    <p:extLst>
      <p:ext uri="{BB962C8B-B14F-4D97-AF65-F5344CB8AC3E}">
        <p14:creationId xmlns:p14="http://schemas.microsoft.com/office/powerpoint/2010/main" val="36176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De Gloria</dc:creator>
  <cp:lastModifiedBy>Alessandro De Gloria</cp:lastModifiedBy>
  <cp:revision>1</cp:revision>
  <dcterms:created xsi:type="dcterms:W3CDTF">2020-11-12T14:38:37Z</dcterms:created>
  <dcterms:modified xsi:type="dcterms:W3CDTF">2020-11-12T14:40:59Z</dcterms:modified>
</cp:coreProperties>
</file>