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29"/>
  </p:notesMasterIdLst>
  <p:sldIdLst>
    <p:sldId id="256" r:id="rId3"/>
    <p:sldId id="302" r:id="rId4"/>
    <p:sldId id="303" r:id="rId5"/>
    <p:sldId id="304" r:id="rId6"/>
    <p:sldId id="305" r:id="rId7"/>
    <p:sldId id="306" r:id="rId8"/>
    <p:sldId id="307" r:id="rId9"/>
    <p:sldId id="309" r:id="rId10"/>
    <p:sldId id="310" r:id="rId11"/>
    <p:sldId id="312" r:id="rId12"/>
    <p:sldId id="323" r:id="rId13"/>
    <p:sldId id="315" r:id="rId14"/>
    <p:sldId id="313" r:id="rId15"/>
    <p:sldId id="314" r:id="rId16"/>
    <p:sldId id="316" r:id="rId17"/>
    <p:sldId id="317" r:id="rId18"/>
    <p:sldId id="318" r:id="rId19"/>
    <p:sldId id="319" r:id="rId20"/>
    <p:sldId id="320" r:id="rId21"/>
    <p:sldId id="321" r:id="rId22"/>
    <p:sldId id="322" r:id="rId23"/>
    <p:sldId id="324" r:id="rId24"/>
    <p:sldId id="325" r:id="rId25"/>
    <p:sldId id="326" r:id="rId26"/>
    <p:sldId id="327" r:id="rId27"/>
    <p:sldId id="328" r:id="rId28"/>
  </p:sldIdLst>
  <p:sldSz cx="9144000" cy="6858000" type="screen4x3"/>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
    <a:wholeTbl>
      <a:tcTxStyle>
        <a:font>
          <a:latin typeface="+mn-lt"/>
          <a:ea typeface="+mn-ea"/>
          <a:cs typeface="+mn-cs"/>
        </a:font>
        <a:srgbClr val="000000"/>
      </a:tcTxStyle>
      <a:tcStyle>
        <a:tcBdr>
          <a:left>
            <a:ln w="12701" cap="flat" cmpd="sng" algn="ctr">
              <a:solidFill>
                <a:srgbClr val="FFFFFF"/>
              </a:solidFill>
              <a:prstDash val="solid"/>
              <a:round/>
              <a:headEnd type="none" w="med" len="med"/>
              <a:tailEnd type="none" w="med" len="med"/>
            </a:ln>
          </a:left>
          <a:right>
            <a:ln w="12701" cap="flat" cmpd="sng" algn="ctr">
              <a:solidFill>
                <a:srgbClr val="FFFFFF"/>
              </a:solidFill>
              <a:prstDash val="solid"/>
              <a:round/>
              <a:headEnd type="none" w="med" len="med"/>
              <a:tailEnd type="none" w="med" len="med"/>
            </a:ln>
          </a:right>
          <a:top>
            <a:ln w="12701" cap="flat" cmpd="sng" algn="ctr">
              <a:solidFill>
                <a:srgbClr val="FFFFFF"/>
              </a:solidFill>
              <a:prstDash val="solid"/>
              <a:round/>
              <a:headEnd type="none" w="med" len="med"/>
              <a:tailEnd type="none" w="med" len="med"/>
            </a:ln>
          </a:top>
          <a:bottom>
            <a:ln w="12701" cap="flat" cmpd="sng" algn="ctr">
              <a:solidFill>
                <a:srgbClr val="FFFFFF"/>
              </a:solidFill>
              <a:prstDash val="solid"/>
              <a:round/>
              <a:headEnd type="none" w="med" len="med"/>
              <a:tailEnd type="none" w="med" len="med"/>
            </a:ln>
          </a:bottom>
        </a:tcBdr>
        <a:fill>
          <a:solidFill>
            <a:srgbClr val="E9EBF5"/>
          </a:solidFill>
        </a:fill>
      </a:tcStyle>
    </a:wholeTbl>
    <a:band1H>
      <a:tcStyle>
        <a:tcBdr/>
        <a:fill>
          <a:solidFill>
            <a:srgbClr val="CFD5EA"/>
          </a:solidFill>
        </a:fill>
      </a:tcStyle>
    </a:band1H>
    <a:band2H>
      <a:tcStyle>
        <a:tcBdr/>
      </a:tcStyle>
    </a:band2H>
    <a:band1V>
      <a:tcStyle>
        <a:tcBdr/>
        <a:fill>
          <a:solidFill>
            <a:srgbClr val="CFD5EA"/>
          </a:solidFill>
        </a:fill>
      </a:tcStyle>
    </a:band1V>
    <a:band2V>
      <a:tcStyle>
        <a:tcBdr/>
      </a:tcStyle>
    </a:band2V>
    <a:lastCol>
      <a:tcTxStyle b="on">
        <a:font>
          <a:latin typeface="+mn-lt"/>
          <a:ea typeface="+mn-ea"/>
          <a:cs typeface="+mn-cs"/>
        </a:font>
        <a:srgbClr val="FFFFFF"/>
      </a:tcTxStyle>
      <a:tcStyle>
        <a:tcBdr/>
        <a:fill>
          <a:solidFill>
            <a:srgbClr val="4472C4"/>
          </a:solidFill>
        </a:fill>
      </a:tcStyle>
    </a:lastCol>
    <a:firstCol>
      <a:tcTxStyle b="on">
        <a:font>
          <a:latin typeface="+mn-lt"/>
          <a:ea typeface="+mn-ea"/>
          <a:cs typeface="+mn-cs"/>
        </a:font>
        <a:srgbClr val="FFFFFF"/>
      </a:tcTxStyle>
      <a:tcStyle>
        <a:tcBdr/>
        <a:fill>
          <a:solidFill>
            <a:srgbClr val="4472C4"/>
          </a:solidFill>
        </a:fill>
      </a:tcStyle>
    </a:firstCol>
    <a:lastRow>
      <a:tcTxStyle b="on">
        <a:font>
          <a:latin typeface="+mn-lt"/>
          <a:ea typeface="+mn-ea"/>
          <a:cs typeface="+mn-cs"/>
        </a:font>
        <a:srgbClr val="FFFFFF"/>
      </a:tcTxStyle>
      <a:tcStyle>
        <a:tcBdr>
          <a:top>
            <a:ln w="38103" cap="flat" cmpd="sng" algn="ctr">
              <a:solidFill>
                <a:srgbClr val="FFFFFF"/>
              </a:solidFill>
              <a:prstDash val="solid"/>
              <a:round/>
              <a:headEnd type="none" w="med" len="med"/>
              <a:tailEnd type="none" w="med" len="med"/>
            </a:ln>
          </a:top>
        </a:tcBdr>
        <a:fill>
          <a:solidFill>
            <a:srgbClr val="4472C4"/>
          </a:solidFill>
        </a:fill>
      </a:tcStyle>
    </a:lastRow>
    <a:firstRow>
      <a:tcTxStyle b="on">
        <a:font>
          <a:latin typeface="+mn-lt"/>
          <a:ea typeface="+mn-ea"/>
          <a:cs typeface="+mn-cs"/>
        </a:font>
        <a:srgbClr val="FFFFFF"/>
      </a:tcTxStyle>
      <a:tcStyle>
        <a:tcBdr>
          <a:bottom>
            <a:ln w="38103" cap="flat" cmpd="sng" algn="ctr">
              <a:solidFill>
                <a:srgbClr val="FFFFFF"/>
              </a:solidFill>
              <a:prstDash val="solid"/>
              <a:round/>
              <a:headEnd type="none" w="med" len="med"/>
              <a:tailEnd type="none" w="med" len="med"/>
            </a:ln>
          </a:bottom>
        </a:tcBdr>
        <a:fill>
          <a:solidFill>
            <a:srgbClr val="4472C4"/>
          </a:solidFill>
        </a:fill>
      </a:tcStyle>
    </a:firstRow>
  </a:tblStyle>
  <a:tblStyle styleId="{5940675A-B579-460E-94D1-54222C63F5DA}" styleName="">
    <a:wholeTbl>
      <a:tcTxStyle>
        <a:font>
          <a:latin typeface="+mn-lt"/>
          <a:ea typeface="+mn-ea"/>
          <a:cs typeface="+mn-cs"/>
        </a:font>
        <a:srgbClr val="000000"/>
      </a:tcTxStyle>
      <a:tcStyle>
        <a:tcBdr>
          <a:left>
            <a:ln w="12701" cap="flat" cmpd="sng" algn="ctr">
              <a:solidFill>
                <a:srgbClr val="000000"/>
              </a:solidFill>
              <a:prstDash val="solid"/>
              <a:round/>
              <a:headEnd type="none" w="med" len="med"/>
              <a:tailEnd type="none" w="med" len="med"/>
            </a:ln>
          </a:left>
          <a:right>
            <a:ln w="12701" cap="flat" cmpd="sng" algn="ctr">
              <a:solidFill>
                <a:srgbClr val="000000"/>
              </a:solidFill>
              <a:prstDash val="solid"/>
              <a:round/>
              <a:headEnd type="none" w="med" len="med"/>
              <a:tailEnd type="none" w="med" len="med"/>
            </a:ln>
          </a:right>
          <a:top>
            <a:ln w="12701" cap="flat" cmpd="sng" algn="ctr">
              <a:solidFill>
                <a:srgbClr val="000000"/>
              </a:solidFill>
              <a:prstDash val="solid"/>
              <a:round/>
              <a:headEnd type="none" w="med" len="med"/>
              <a:tailEnd type="none" w="med" len="med"/>
            </a:ln>
          </a:top>
          <a:bottom>
            <a:ln w="12701" cap="flat" cmpd="sng" algn="ctr">
              <a:solidFill>
                <a:srgbClr val="000000"/>
              </a:solidFill>
              <a:prstDash val="solid"/>
              <a:round/>
              <a:headEnd type="none" w="med" len="med"/>
              <a:tailEnd type="none" w="med" len="med"/>
            </a:ln>
          </a:bottom>
        </a:tcBdr>
      </a:tcStyle>
    </a:wholeTbl>
  </a:tblStyle>
  <a:tblStyle styleId="{9D7B26C5-4107-4FEC-AEDC-1716B250A1EF}" styleName="">
    <a:wholeTbl>
      <a:tcTxStyle>
        <a:font>
          <a:latin typeface="+mn-lt"/>
          <a:ea typeface="+mn-ea"/>
          <a:cs typeface="+mn-cs"/>
        </a:font>
        <a:srgbClr val="000000"/>
      </a:tcTxStyle>
      <a:tcStyle>
        <a:tcBdr>
          <a:top>
            <a:ln w="12701" cap="flat" cmpd="sng" algn="ctr">
              <a:solidFill>
                <a:srgbClr val="000000"/>
              </a:solidFill>
              <a:prstDash val="solid"/>
              <a:round/>
              <a:headEnd type="none" w="med" len="med"/>
              <a:tailEnd type="none" w="med" len="med"/>
            </a:ln>
          </a:top>
          <a:bottom>
            <a:ln w="12701" cap="flat" cmpd="sng" algn="ctr">
              <a:solidFill>
                <a:srgbClr val="000000"/>
              </a:solidFill>
              <a:prstDash val="solid"/>
              <a:round/>
              <a:headEnd type="none" w="med" len="med"/>
              <a:tailEnd type="none" w="med" len="med"/>
            </a:ln>
          </a:bottom>
        </a:tcBdr>
      </a:tcStyle>
    </a:wholeTbl>
    <a:band1H>
      <a:tcStyle>
        <a:tcBdr/>
        <a:fill>
          <a:solidFill>
            <a:srgbClr val="000000"/>
          </a:solidFill>
        </a:fill>
      </a:tcStyle>
    </a:band1H>
    <a:band2H>
      <a:tcStyle>
        <a:tcBdr/>
      </a:tcStyle>
    </a:band2H>
    <a:band1V>
      <a:tcStyle>
        <a:tcBdr/>
        <a:fill>
          <a:solidFill>
            <a:srgbClr val="000000"/>
          </a:solidFill>
        </a:fill>
      </a:tcStyle>
    </a:band1V>
    <a:lastCol>
      <a:tcTxStyle b="on">
        <a:font>
          <a:latin typeface=""/>
          <a:ea typeface=""/>
          <a:cs typeface=""/>
        </a:font>
      </a:tcTxStyle>
      <a:tcStyle>
        <a:tcBdr/>
      </a:tcStyle>
    </a:lastCol>
    <a:firstCol>
      <a:tcTxStyle b="on">
        <a:font>
          <a:latin typeface=""/>
          <a:ea typeface=""/>
          <a:cs typeface=""/>
        </a:font>
      </a:tcTxStyle>
      <a:tcStyle>
        <a:tcBdr/>
      </a:tcStyle>
    </a:firstCol>
    <a:lastRow>
      <a:tcTxStyle b="on">
        <a:font>
          <a:latin typeface=""/>
          <a:ea typeface=""/>
          <a:cs typeface=""/>
        </a:font>
      </a:tcTxStyle>
      <a:tcStyle>
        <a:tcBdr>
          <a:top>
            <a:ln w="12701" cap="flat" cmpd="sng" algn="ctr">
              <a:solidFill>
                <a:srgbClr val="000000"/>
              </a:solidFill>
              <a:prstDash val="solid"/>
              <a:round/>
              <a:headEnd type="none" w="med" len="med"/>
              <a:tailEnd type="none" w="med" len="med"/>
            </a:ln>
          </a:top>
        </a:tcBdr>
      </a:tcStyle>
    </a:lastRow>
    <a:firstRow>
      <a:tcTxStyle b="on">
        <a:font>
          <a:latin typeface=""/>
          <a:ea typeface=""/>
          <a:cs typeface=""/>
        </a:font>
      </a:tcTxStyle>
      <a:tcStyle>
        <a:tcBdr>
          <a:bottom>
            <a:ln w="12701" cap="flat" cmpd="sng" algn="ctr">
              <a:solidFill>
                <a:srgbClr val="000000"/>
              </a:solidFill>
              <a:prstDash val="solid"/>
              <a:round/>
              <a:headEnd type="none" w="med" len="med"/>
              <a:tailEnd type="none" w="med" len="med"/>
            </a:ln>
          </a:bottom>
        </a:tcBdr>
      </a:tcStyle>
    </a:firstRow>
  </a:tblStyle>
  <a:tblStyle styleId="{3B4B98B0-60AC-42C2-AFA5-B58CD77FA1E5}" styleName="Stile chiaro 1 - Colore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73A0DAA-6AF3-43AB-8588-CEC1D06C72B9}" styleName="Stile me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16DA210-FB5B-4158-B5E0-FEB733F419BA}" styleName="Stile chiaro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40" autoAdjust="0"/>
    <p:restoredTop sz="95226" autoAdjust="0"/>
  </p:normalViewPr>
  <p:slideViewPr>
    <p:cSldViewPr snapToGrid="0">
      <p:cViewPr varScale="1">
        <p:scale>
          <a:sx n="82" d="100"/>
          <a:sy n="82" d="100"/>
        </p:scale>
        <p:origin x="1454"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presProps" Target="presProps.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egnaposto intestazione 1">
            <a:extLst>
              <a:ext uri="{FF2B5EF4-FFF2-40B4-BE49-F238E27FC236}">
                <a16:creationId xmlns:a16="http://schemas.microsoft.com/office/drawing/2014/main" id="{36E8AE2A-15AD-4077-8E4A-AEACD82B4F25}"/>
              </a:ext>
            </a:extLst>
          </p:cNvPr>
          <p:cNvSpPr txBox="1">
            <a:spLocks noGrp="1"/>
          </p:cNvSpPr>
          <p:nvPr>
            <p:ph type="hdr" sz="quarter"/>
          </p:nvPr>
        </p:nvSpPr>
        <p:spPr>
          <a:xfrm>
            <a:off x="0" y="0"/>
            <a:ext cx="2971800" cy="458791"/>
          </a:xfrm>
          <a:prstGeom prst="rect">
            <a:avLst/>
          </a:prstGeom>
          <a:noFill/>
          <a:ln>
            <a:noFill/>
          </a:ln>
        </p:spPr>
        <p:txBody>
          <a:bodyPr vert="horz" wrap="square" lIns="91440" tIns="45720" rIns="91440" bIns="45720" anchor="t" anchorCtr="0" compatLnSpc="1">
            <a:noAutofit/>
          </a:bodyPr>
          <a:lstStyle>
            <a:lvl1pPr marL="0" marR="0" lvl="0" indent="0" algn="l" defTabSz="914400" rtl="0" fontAlgn="auto" hangingPunct="1">
              <a:lnSpc>
                <a:spcPct val="100000"/>
              </a:lnSpc>
              <a:spcBef>
                <a:spcPts val="0"/>
              </a:spcBef>
              <a:spcAft>
                <a:spcPts val="0"/>
              </a:spcAft>
              <a:buNone/>
              <a:tabLst/>
              <a:defRPr lang="it-IT" sz="1200" b="0" i="0" u="none" strike="noStrike" kern="1200" cap="none" spc="0" baseline="0">
                <a:solidFill>
                  <a:srgbClr val="000000"/>
                </a:solidFill>
                <a:uFillTx/>
                <a:latin typeface="Calibri"/>
              </a:defRPr>
            </a:lvl1pPr>
          </a:lstStyle>
          <a:p>
            <a:pPr lvl="0"/>
            <a:endParaRPr lang="it-IT"/>
          </a:p>
        </p:txBody>
      </p:sp>
      <p:sp>
        <p:nvSpPr>
          <p:cNvPr id="3" name="Segnaposto data 2">
            <a:extLst>
              <a:ext uri="{FF2B5EF4-FFF2-40B4-BE49-F238E27FC236}">
                <a16:creationId xmlns:a16="http://schemas.microsoft.com/office/drawing/2014/main" id="{53258D5D-3B82-4309-8B80-D3CA72778157}"/>
              </a:ext>
            </a:extLst>
          </p:cNvPr>
          <p:cNvSpPr txBox="1">
            <a:spLocks noGrp="1"/>
          </p:cNvSpPr>
          <p:nvPr>
            <p:ph type="dt" idx="1"/>
          </p:nvPr>
        </p:nvSpPr>
        <p:spPr>
          <a:xfrm>
            <a:off x="3884608" y="0"/>
            <a:ext cx="2971800" cy="458791"/>
          </a:xfrm>
          <a:prstGeom prst="rect">
            <a:avLst/>
          </a:prstGeom>
          <a:noFill/>
          <a:ln>
            <a:noFill/>
          </a:ln>
        </p:spPr>
        <p:txBody>
          <a:bodyPr vert="horz" wrap="square" lIns="91440" tIns="45720" rIns="91440" bIns="45720" anchor="t" anchorCtr="0" compatLnSpc="1">
            <a:noAutofit/>
          </a:bodyPr>
          <a:lstStyle>
            <a:lvl1pPr marL="0" marR="0" lvl="0" indent="0" algn="r" defTabSz="914400" rtl="0" fontAlgn="auto" hangingPunct="1">
              <a:lnSpc>
                <a:spcPct val="100000"/>
              </a:lnSpc>
              <a:spcBef>
                <a:spcPts val="0"/>
              </a:spcBef>
              <a:spcAft>
                <a:spcPts val="0"/>
              </a:spcAft>
              <a:buNone/>
              <a:tabLst/>
              <a:defRPr lang="it-IT" sz="1200" b="0" i="0" u="none" strike="noStrike" kern="1200" cap="none" spc="0" baseline="0">
                <a:solidFill>
                  <a:srgbClr val="000000"/>
                </a:solidFill>
                <a:uFillTx/>
                <a:latin typeface="Calibri"/>
              </a:defRPr>
            </a:lvl1pPr>
          </a:lstStyle>
          <a:p>
            <a:pPr lvl="0"/>
            <a:fld id="{BB35A1CA-3A24-46F2-9858-175D88383FED}" type="datetime1">
              <a:rPr lang="it-IT"/>
              <a:pPr lvl="0"/>
              <a:t>20/04/2020</a:t>
            </a:fld>
            <a:endParaRPr lang="it-IT"/>
          </a:p>
        </p:txBody>
      </p:sp>
      <p:sp>
        <p:nvSpPr>
          <p:cNvPr id="4" name="Segnaposto immagine diapositiva 3">
            <a:extLst>
              <a:ext uri="{FF2B5EF4-FFF2-40B4-BE49-F238E27FC236}">
                <a16:creationId xmlns:a16="http://schemas.microsoft.com/office/drawing/2014/main" id="{CD28E1AA-D900-47F0-8BD5-D53BBCA049CD}"/>
              </a:ext>
            </a:extLst>
          </p:cNvPr>
          <p:cNvSpPr>
            <a:spLocks noGrp="1" noRot="1" noChangeAspect="1"/>
          </p:cNvSpPr>
          <p:nvPr>
            <p:ph type="sldImg" idx="2"/>
          </p:nvPr>
        </p:nvSpPr>
        <p:spPr>
          <a:xfrm>
            <a:off x="1371600" y="1143000"/>
            <a:ext cx="4114800" cy="3086099"/>
          </a:xfrm>
          <a:prstGeom prst="rect">
            <a:avLst/>
          </a:prstGeom>
          <a:noFill/>
          <a:ln w="12701">
            <a:solidFill>
              <a:srgbClr val="000000"/>
            </a:solidFill>
            <a:prstDash val="solid"/>
          </a:ln>
        </p:spPr>
      </p:sp>
      <p:sp>
        <p:nvSpPr>
          <p:cNvPr id="5" name="Segnaposto note 4">
            <a:extLst>
              <a:ext uri="{FF2B5EF4-FFF2-40B4-BE49-F238E27FC236}">
                <a16:creationId xmlns:a16="http://schemas.microsoft.com/office/drawing/2014/main" id="{76B310BF-923D-4BCE-80E6-A0AA394F7277}"/>
              </a:ext>
            </a:extLst>
          </p:cNvPr>
          <p:cNvSpPr txBox="1">
            <a:spLocks noGrp="1"/>
          </p:cNvSpPr>
          <p:nvPr>
            <p:ph type="body" sz="quarter" idx="3"/>
          </p:nvPr>
        </p:nvSpPr>
        <p:spPr>
          <a:xfrm>
            <a:off x="685800" y="4400549"/>
            <a:ext cx="5486400" cy="3600450"/>
          </a:xfrm>
          <a:prstGeom prst="rect">
            <a:avLst/>
          </a:prstGeom>
          <a:noFill/>
          <a:ln>
            <a:noFill/>
          </a:ln>
        </p:spPr>
        <p:txBody>
          <a:bodyPr vert="horz" wrap="square" lIns="91440" tIns="45720" rIns="91440" bIns="45720" anchor="t" anchorCtr="0" compatLnSpc="1">
            <a:noAutofit/>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a:extLst>
              <a:ext uri="{FF2B5EF4-FFF2-40B4-BE49-F238E27FC236}">
                <a16:creationId xmlns:a16="http://schemas.microsoft.com/office/drawing/2014/main" id="{68659C4F-38B4-486D-A1B6-5DC24F42E6E4}"/>
              </a:ext>
            </a:extLst>
          </p:cNvPr>
          <p:cNvSpPr txBox="1">
            <a:spLocks noGrp="1"/>
          </p:cNvSpPr>
          <p:nvPr>
            <p:ph type="ftr" sz="quarter" idx="4"/>
          </p:nvPr>
        </p:nvSpPr>
        <p:spPr>
          <a:xfrm>
            <a:off x="0" y="8685208"/>
            <a:ext cx="2971800" cy="458791"/>
          </a:xfrm>
          <a:prstGeom prst="rect">
            <a:avLst/>
          </a:prstGeom>
          <a:noFill/>
          <a:ln>
            <a:noFill/>
          </a:ln>
        </p:spPr>
        <p:txBody>
          <a:bodyPr vert="horz" wrap="square" lIns="91440" tIns="45720" rIns="91440" bIns="45720" anchor="b" anchorCtr="0" compatLnSpc="1">
            <a:noAutofit/>
          </a:bodyPr>
          <a:lstStyle>
            <a:lvl1pPr marL="0" marR="0" lvl="0" indent="0" algn="l" defTabSz="914400" rtl="0" fontAlgn="auto" hangingPunct="1">
              <a:lnSpc>
                <a:spcPct val="100000"/>
              </a:lnSpc>
              <a:spcBef>
                <a:spcPts val="0"/>
              </a:spcBef>
              <a:spcAft>
                <a:spcPts val="0"/>
              </a:spcAft>
              <a:buNone/>
              <a:tabLst/>
              <a:defRPr lang="it-IT" sz="1200" b="0" i="0" u="none" strike="noStrike" kern="1200" cap="none" spc="0" baseline="0">
                <a:solidFill>
                  <a:srgbClr val="000000"/>
                </a:solidFill>
                <a:uFillTx/>
                <a:latin typeface="Calibri"/>
              </a:defRPr>
            </a:lvl1pPr>
          </a:lstStyle>
          <a:p>
            <a:pPr lvl="0"/>
            <a:endParaRPr lang="it-IT"/>
          </a:p>
        </p:txBody>
      </p:sp>
      <p:sp>
        <p:nvSpPr>
          <p:cNvPr id="7" name="Segnaposto numero diapositiva 6">
            <a:extLst>
              <a:ext uri="{FF2B5EF4-FFF2-40B4-BE49-F238E27FC236}">
                <a16:creationId xmlns:a16="http://schemas.microsoft.com/office/drawing/2014/main" id="{650B38B2-0973-4770-88A6-0DE03181FCFB}"/>
              </a:ext>
            </a:extLst>
          </p:cNvPr>
          <p:cNvSpPr txBox="1">
            <a:spLocks noGrp="1"/>
          </p:cNvSpPr>
          <p:nvPr>
            <p:ph type="sldNum" sz="quarter" idx="5"/>
          </p:nvPr>
        </p:nvSpPr>
        <p:spPr>
          <a:xfrm>
            <a:off x="3884608" y="8685208"/>
            <a:ext cx="2971800" cy="458791"/>
          </a:xfrm>
          <a:prstGeom prst="rect">
            <a:avLst/>
          </a:prstGeom>
          <a:noFill/>
          <a:ln>
            <a:noFill/>
          </a:ln>
        </p:spPr>
        <p:txBody>
          <a:bodyPr vert="horz" wrap="square" lIns="91440" tIns="45720" rIns="91440" bIns="45720" anchor="b" anchorCtr="0" compatLnSpc="1">
            <a:noAutofit/>
          </a:bodyPr>
          <a:lstStyle>
            <a:lvl1pPr marL="0" marR="0" lvl="0" indent="0" algn="r" defTabSz="914400" rtl="0" fontAlgn="auto" hangingPunct="1">
              <a:lnSpc>
                <a:spcPct val="100000"/>
              </a:lnSpc>
              <a:spcBef>
                <a:spcPts val="0"/>
              </a:spcBef>
              <a:spcAft>
                <a:spcPts val="0"/>
              </a:spcAft>
              <a:buNone/>
              <a:tabLst/>
              <a:defRPr lang="it-IT" sz="1200" b="0" i="0" u="none" strike="noStrike" kern="1200" cap="none" spc="0" baseline="0">
                <a:solidFill>
                  <a:srgbClr val="000000"/>
                </a:solidFill>
                <a:uFillTx/>
                <a:latin typeface="Calibri"/>
              </a:defRPr>
            </a:lvl1pPr>
          </a:lstStyle>
          <a:p>
            <a:pPr lvl="0"/>
            <a:fld id="{E731F5FF-C9ED-45AA-ABDB-14B2E0236323}" type="slidenum">
              <a:t>‹N›</a:t>
            </a:fld>
            <a:endParaRPr lang="it-IT"/>
          </a:p>
        </p:txBody>
      </p:sp>
    </p:spTree>
    <p:extLst>
      <p:ext uri="{BB962C8B-B14F-4D97-AF65-F5344CB8AC3E}">
        <p14:creationId xmlns:p14="http://schemas.microsoft.com/office/powerpoint/2010/main" val="3804114304"/>
      </p:ext>
    </p:extLst>
  </p:cSld>
  <p:clrMap bg1="lt1" tx1="dk1" bg2="lt2" tx2="dk2" accent1="accent1" accent2="accent2" accent3="accent3" accent4="accent4" accent5="accent5" accent6="accent6" hlink="hlink" folHlink="folHlink"/>
  <p:notesStyle>
    <a:lvl1pPr marL="0" marR="0" lvl="0" indent="0" algn="l" defTabSz="914400" rtl="0" fontAlgn="auto" hangingPunct="1">
      <a:lnSpc>
        <a:spcPct val="100000"/>
      </a:lnSpc>
      <a:spcBef>
        <a:spcPts val="0"/>
      </a:spcBef>
      <a:spcAft>
        <a:spcPts val="0"/>
      </a:spcAft>
      <a:buNone/>
      <a:tabLst/>
      <a:defRPr lang="it-IT" sz="1200" b="0" i="0" u="none" strike="noStrike" kern="1200" cap="none" spc="0" baseline="0">
        <a:solidFill>
          <a:srgbClr val="000000"/>
        </a:solidFill>
        <a:uFillTx/>
        <a:latin typeface="Calibri"/>
      </a:defRPr>
    </a:lvl1pPr>
    <a:lvl2pPr marL="457200" marR="0" lvl="1" indent="0" algn="l" defTabSz="914400" rtl="0" fontAlgn="auto" hangingPunct="1">
      <a:lnSpc>
        <a:spcPct val="100000"/>
      </a:lnSpc>
      <a:spcBef>
        <a:spcPts val="0"/>
      </a:spcBef>
      <a:spcAft>
        <a:spcPts val="0"/>
      </a:spcAft>
      <a:buNone/>
      <a:tabLst/>
      <a:defRPr lang="it-IT" sz="1200" b="0" i="0" u="none" strike="noStrike" kern="1200" cap="none" spc="0" baseline="0">
        <a:solidFill>
          <a:srgbClr val="000000"/>
        </a:solidFill>
        <a:uFillTx/>
        <a:latin typeface="Calibri"/>
      </a:defRPr>
    </a:lvl2pPr>
    <a:lvl3pPr marL="914400" marR="0" lvl="2" indent="0" algn="l" defTabSz="914400" rtl="0" fontAlgn="auto" hangingPunct="1">
      <a:lnSpc>
        <a:spcPct val="100000"/>
      </a:lnSpc>
      <a:spcBef>
        <a:spcPts val="0"/>
      </a:spcBef>
      <a:spcAft>
        <a:spcPts val="0"/>
      </a:spcAft>
      <a:buNone/>
      <a:tabLst/>
      <a:defRPr lang="it-IT" sz="1200" b="0" i="0" u="none" strike="noStrike" kern="1200" cap="none" spc="0" baseline="0">
        <a:solidFill>
          <a:srgbClr val="000000"/>
        </a:solidFill>
        <a:uFillTx/>
        <a:latin typeface="Calibri"/>
      </a:defRPr>
    </a:lvl3pPr>
    <a:lvl4pPr marL="1371600" marR="0" lvl="3" indent="0" algn="l" defTabSz="914400" rtl="0" fontAlgn="auto" hangingPunct="1">
      <a:lnSpc>
        <a:spcPct val="100000"/>
      </a:lnSpc>
      <a:spcBef>
        <a:spcPts val="0"/>
      </a:spcBef>
      <a:spcAft>
        <a:spcPts val="0"/>
      </a:spcAft>
      <a:buNone/>
      <a:tabLst/>
      <a:defRPr lang="it-IT" sz="1200" b="0" i="0" u="none" strike="noStrike" kern="1200" cap="none" spc="0" baseline="0">
        <a:solidFill>
          <a:srgbClr val="000000"/>
        </a:solidFill>
        <a:uFillTx/>
        <a:latin typeface="Calibri"/>
      </a:defRPr>
    </a:lvl4pPr>
    <a:lvl5pPr marL="1828800" marR="0" lvl="4" indent="0" algn="l" defTabSz="914400" rtl="0" fontAlgn="auto" hangingPunct="1">
      <a:lnSpc>
        <a:spcPct val="100000"/>
      </a:lnSpc>
      <a:spcBef>
        <a:spcPts val="0"/>
      </a:spcBef>
      <a:spcAft>
        <a:spcPts val="0"/>
      </a:spcAft>
      <a:buNone/>
      <a:tabLst/>
      <a:defRPr lang="it-IT" sz="1200" b="0" i="0" u="none" strike="noStrike" kern="1200" cap="none" spc="0" baseline="0">
        <a:solidFill>
          <a:srgbClr val="000000"/>
        </a:solidFill>
        <a:uFillTx/>
        <a:latin typeface="Calibri"/>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495A4E64-5D89-4627-BBF8-4460A453FF31}"/>
              </a:ext>
            </a:extLst>
          </p:cNvPr>
          <p:cNvSpPr>
            <a:spLocks noGrp="1" noRot="1" noChangeAspect="1"/>
          </p:cNvSpPr>
          <p:nvPr>
            <p:ph type="sldImg"/>
          </p:nvPr>
        </p:nvSpPr>
        <p:spPr>
          <a:xfrm>
            <a:off x="1371600" y="1143000"/>
            <a:ext cx="4114800" cy="3086100"/>
          </a:xfrm>
        </p:spPr>
      </p:sp>
      <p:sp>
        <p:nvSpPr>
          <p:cNvPr id="3" name="Segnaposto note 2">
            <a:extLst>
              <a:ext uri="{FF2B5EF4-FFF2-40B4-BE49-F238E27FC236}">
                <a16:creationId xmlns:a16="http://schemas.microsoft.com/office/drawing/2014/main" id="{BDE63AC2-F5CF-4788-9785-2F461753AF54}"/>
              </a:ext>
            </a:extLst>
          </p:cNvPr>
          <p:cNvSpPr txBox="1">
            <a:spLocks noGrp="1"/>
          </p:cNvSpPr>
          <p:nvPr>
            <p:ph type="body" sz="quarter" idx="1"/>
          </p:nvPr>
        </p:nvSpPr>
        <p:spPr/>
        <p:txBody>
          <a:bodyPr/>
          <a:lstStyle/>
          <a:p>
            <a:endParaRPr lang="it-IT"/>
          </a:p>
        </p:txBody>
      </p:sp>
      <p:sp>
        <p:nvSpPr>
          <p:cNvPr id="4" name="Segnaposto numero diapositiva 3">
            <a:extLst>
              <a:ext uri="{FF2B5EF4-FFF2-40B4-BE49-F238E27FC236}">
                <a16:creationId xmlns:a16="http://schemas.microsoft.com/office/drawing/2014/main" id="{0EC05696-75E5-4B0A-BB70-CAE86C2CB49C}"/>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2998B519-90B2-41E0-8A92-3213C8FDD792}" type="slidenum">
              <a:t>1</a:t>
            </a:fld>
            <a:endParaRPr lang="it-IT" sz="1200" b="0" i="0" u="none" strike="noStrike" kern="1200" cap="none" spc="0" baseline="0">
              <a:solidFill>
                <a:srgbClr val="000000"/>
              </a:solidFill>
              <a:uFillTx/>
              <a:latin typeface="Calibri"/>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a:xfrm>
            <a:off x="1371600" y="1143000"/>
            <a:ext cx="4114800" cy="3086100"/>
          </a:xfrm>
        </p:spPr>
      </p:sp>
      <p:sp>
        <p:nvSpPr>
          <p:cNvPr id="3" name="Segnaposto note 2"/>
          <p:cNvSpPr>
            <a:spLocks noGrp="1"/>
          </p:cNvSpPr>
          <p:nvPr>
            <p:ph type="body" idx="1"/>
          </p:nvPr>
        </p:nvSpPr>
        <p:spPr/>
        <p:txBody>
          <a:bodyPr/>
          <a:lstStyle/>
          <a:p>
            <a:endParaRPr lang="en-US" dirty="0"/>
          </a:p>
        </p:txBody>
      </p:sp>
      <p:sp>
        <p:nvSpPr>
          <p:cNvPr id="4" name="Segnaposto numero diapositiva 3"/>
          <p:cNvSpPr>
            <a:spLocks noGrp="1"/>
          </p:cNvSpPr>
          <p:nvPr>
            <p:ph type="sldNum" sz="quarter" idx="5"/>
          </p:nvPr>
        </p:nvSpPr>
        <p:spPr/>
        <p:txBody>
          <a:bodyPr/>
          <a:lstStyle/>
          <a:p>
            <a:pPr lvl="0"/>
            <a:fld id="{E731F5FF-C9ED-45AA-ABDB-14B2E0236323}" type="slidenum">
              <a:rPr lang="it-IT" smtClean="0"/>
              <a:t>10</a:t>
            </a:fld>
            <a:endParaRPr lang="it-IT"/>
          </a:p>
        </p:txBody>
      </p:sp>
    </p:spTree>
    <p:extLst>
      <p:ext uri="{BB962C8B-B14F-4D97-AF65-F5344CB8AC3E}">
        <p14:creationId xmlns:p14="http://schemas.microsoft.com/office/powerpoint/2010/main" val="34214534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a:xfrm>
            <a:off x="1371600" y="1143000"/>
            <a:ext cx="4114800" cy="3086100"/>
          </a:xfrm>
        </p:spPr>
      </p:sp>
      <p:sp>
        <p:nvSpPr>
          <p:cNvPr id="3" name="Segnaposto note 2"/>
          <p:cNvSpPr>
            <a:spLocks noGrp="1"/>
          </p:cNvSpPr>
          <p:nvPr>
            <p:ph type="body" idx="1"/>
          </p:nvPr>
        </p:nvSpPr>
        <p:spPr/>
        <p:txBody>
          <a:bodyPr/>
          <a:lstStyle/>
          <a:p>
            <a:r>
              <a:rPr lang="en-US" dirty="0" err="1"/>
              <a:t>Iniziamo</a:t>
            </a:r>
            <a:r>
              <a:rPr lang="en-US" dirty="0"/>
              <a:t> a </a:t>
            </a:r>
            <a:r>
              <a:rPr lang="en-US" dirty="0" err="1"/>
              <a:t>studiare</a:t>
            </a:r>
            <a:r>
              <a:rPr lang="en-US" dirty="0"/>
              <a:t> lo schema a </a:t>
            </a:r>
            <a:r>
              <a:rPr lang="en-US" dirty="0" err="1"/>
              <a:t>blocchi</a:t>
            </a:r>
            <a:r>
              <a:rPr lang="en-US" dirty="0"/>
              <a:t> del incremental learning, </a:t>
            </a:r>
            <a:r>
              <a:rPr lang="en-US" dirty="0" err="1"/>
              <a:t>ogni</a:t>
            </a:r>
            <a:r>
              <a:rPr lang="en-US" dirty="0"/>
              <a:t> </a:t>
            </a:r>
            <a:r>
              <a:rPr lang="en-US" dirty="0" err="1"/>
              <a:t>blocco</a:t>
            </a:r>
            <a:r>
              <a:rPr lang="en-US" dirty="0"/>
              <a:t>.</a:t>
            </a:r>
          </a:p>
        </p:txBody>
      </p:sp>
      <p:sp>
        <p:nvSpPr>
          <p:cNvPr id="4" name="Segnaposto numero diapositiva 3"/>
          <p:cNvSpPr>
            <a:spLocks noGrp="1"/>
          </p:cNvSpPr>
          <p:nvPr>
            <p:ph type="sldNum" sz="quarter" idx="5"/>
          </p:nvPr>
        </p:nvSpPr>
        <p:spPr/>
        <p:txBody>
          <a:bodyPr/>
          <a:lstStyle/>
          <a:p>
            <a:pPr lvl="0"/>
            <a:fld id="{E731F5FF-C9ED-45AA-ABDB-14B2E0236323}" type="slidenum">
              <a:rPr lang="it-IT" smtClean="0"/>
              <a:t>12</a:t>
            </a:fld>
            <a:endParaRPr lang="it-IT"/>
          </a:p>
        </p:txBody>
      </p:sp>
    </p:spTree>
    <p:extLst>
      <p:ext uri="{BB962C8B-B14F-4D97-AF65-F5344CB8AC3E}">
        <p14:creationId xmlns:p14="http://schemas.microsoft.com/office/powerpoint/2010/main" val="41152284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a:xfrm>
            <a:off x="1371600" y="1143000"/>
            <a:ext cx="4114800" cy="3086100"/>
          </a:xfrm>
        </p:spPr>
      </p:sp>
      <p:sp>
        <p:nvSpPr>
          <p:cNvPr id="3" name="Segnaposto note 2"/>
          <p:cNvSpPr>
            <a:spLocks noGrp="1"/>
          </p:cNvSpPr>
          <p:nvPr>
            <p:ph type="body" idx="1"/>
          </p:nvPr>
        </p:nvSpPr>
        <p:spPr/>
        <p:txBody>
          <a:bodyPr/>
          <a:lstStyle/>
          <a:p>
            <a:endParaRPr lang="en-US" dirty="0"/>
          </a:p>
        </p:txBody>
      </p:sp>
      <p:sp>
        <p:nvSpPr>
          <p:cNvPr id="4" name="Segnaposto numero diapositiva 3"/>
          <p:cNvSpPr>
            <a:spLocks noGrp="1"/>
          </p:cNvSpPr>
          <p:nvPr>
            <p:ph type="sldNum" sz="quarter" idx="5"/>
          </p:nvPr>
        </p:nvSpPr>
        <p:spPr/>
        <p:txBody>
          <a:bodyPr/>
          <a:lstStyle/>
          <a:p>
            <a:pPr lvl="0"/>
            <a:fld id="{E731F5FF-C9ED-45AA-ABDB-14B2E0236323}" type="slidenum">
              <a:rPr lang="it-IT" smtClean="0"/>
              <a:t>13</a:t>
            </a:fld>
            <a:endParaRPr lang="it-IT"/>
          </a:p>
        </p:txBody>
      </p:sp>
    </p:spTree>
    <p:extLst>
      <p:ext uri="{BB962C8B-B14F-4D97-AF65-F5344CB8AC3E}">
        <p14:creationId xmlns:p14="http://schemas.microsoft.com/office/powerpoint/2010/main" val="16930712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a:xfrm>
            <a:off x="1371600" y="1143000"/>
            <a:ext cx="4114800" cy="3086100"/>
          </a:xfrm>
        </p:spPr>
      </p:sp>
      <p:sp>
        <p:nvSpPr>
          <p:cNvPr id="3" name="Segnaposto note 2"/>
          <p:cNvSpPr>
            <a:spLocks noGrp="1"/>
          </p:cNvSpPr>
          <p:nvPr>
            <p:ph type="body" idx="1"/>
          </p:nvPr>
        </p:nvSpPr>
        <p:spPr/>
        <p:txBody>
          <a:bodyPr/>
          <a:lstStyle/>
          <a:p>
            <a:endParaRPr lang="en-US" dirty="0"/>
          </a:p>
        </p:txBody>
      </p:sp>
      <p:sp>
        <p:nvSpPr>
          <p:cNvPr id="4" name="Segnaposto numero diapositiva 3"/>
          <p:cNvSpPr>
            <a:spLocks noGrp="1"/>
          </p:cNvSpPr>
          <p:nvPr>
            <p:ph type="sldNum" sz="quarter" idx="5"/>
          </p:nvPr>
        </p:nvSpPr>
        <p:spPr/>
        <p:txBody>
          <a:bodyPr/>
          <a:lstStyle/>
          <a:p>
            <a:pPr lvl="0"/>
            <a:fld id="{E731F5FF-C9ED-45AA-ABDB-14B2E0236323}" type="slidenum">
              <a:rPr lang="it-IT" smtClean="0"/>
              <a:t>14</a:t>
            </a:fld>
            <a:endParaRPr lang="it-IT"/>
          </a:p>
        </p:txBody>
      </p:sp>
    </p:spTree>
    <p:extLst>
      <p:ext uri="{BB962C8B-B14F-4D97-AF65-F5344CB8AC3E}">
        <p14:creationId xmlns:p14="http://schemas.microsoft.com/office/powerpoint/2010/main" val="8656777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a:xfrm>
            <a:off x="1371600" y="1143000"/>
            <a:ext cx="4114800" cy="3086100"/>
          </a:xfrm>
        </p:spPr>
      </p:sp>
      <p:sp>
        <p:nvSpPr>
          <p:cNvPr id="3" name="Segnaposto note 2"/>
          <p:cNvSpPr>
            <a:spLocks noGrp="1"/>
          </p:cNvSpPr>
          <p:nvPr>
            <p:ph type="body" idx="1"/>
          </p:nvPr>
        </p:nvSpPr>
        <p:spPr/>
        <p:txBody>
          <a:bodyPr/>
          <a:lstStyle/>
          <a:p>
            <a:endParaRPr lang="it-IT" sz="1200" b="0" i="0" u="none" strike="noStrike" kern="1200" cap="none" spc="0" baseline="0" dirty="0">
              <a:solidFill>
                <a:srgbClr val="000000"/>
              </a:solidFill>
              <a:effectLst/>
              <a:uFillTx/>
              <a:latin typeface="Calibri"/>
            </a:endParaRPr>
          </a:p>
        </p:txBody>
      </p:sp>
      <p:sp>
        <p:nvSpPr>
          <p:cNvPr id="4" name="Segnaposto numero diapositiva 3"/>
          <p:cNvSpPr>
            <a:spLocks noGrp="1"/>
          </p:cNvSpPr>
          <p:nvPr>
            <p:ph type="sldNum" sz="quarter" idx="5"/>
          </p:nvPr>
        </p:nvSpPr>
        <p:spPr/>
        <p:txBody>
          <a:bodyPr/>
          <a:lstStyle/>
          <a:p>
            <a:pPr lvl="0"/>
            <a:fld id="{E731F5FF-C9ED-45AA-ABDB-14B2E0236323}" type="slidenum">
              <a:rPr lang="it-IT" smtClean="0"/>
              <a:t>15</a:t>
            </a:fld>
            <a:endParaRPr lang="it-IT"/>
          </a:p>
        </p:txBody>
      </p:sp>
    </p:spTree>
    <p:extLst>
      <p:ext uri="{BB962C8B-B14F-4D97-AF65-F5344CB8AC3E}">
        <p14:creationId xmlns:p14="http://schemas.microsoft.com/office/powerpoint/2010/main" val="367177461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a:xfrm>
            <a:off x="1371600" y="1143000"/>
            <a:ext cx="4114800" cy="3086100"/>
          </a:xfrm>
        </p:spPr>
      </p:sp>
      <p:sp>
        <p:nvSpPr>
          <p:cNvPr id="3" name="Segnaposto note 2"/>
          <p:cNvSpPr>
            <a:spLocks noGrp="1"/>
          </p:cNvSpPr>
          <p:nvPr>
            <p:ph type="body" idx="1"/>
          </p:nvPr>
        </p:nvSpPr>
        <p:spPr/>
        <p:txBody>
          <a:bodyPr/>
          <a:lstStyle/>
          <a:p>
            <a:endParaRPr lang="en-US" dirty="0"/>
          </a:p>
        </p:txBody>
      </p:sp>
      <p:sp>
        <p:nvSpPr>
          <p:cNvPr id="4" name="Segnaposto numero diapositiva 3"/>
          <p:cNvSpPr>
            <a:spLocks noGrp="1"/>
          </p:cNvSpPr>
          <p:nvPr>
            <p:ph type="sldNum" sz="quarter" idx="5"/>
          </p:nvPr>
        </p:nvSpPr>
        <p:spPr/>
        <p:txBody>
          <a:bodyPr/>
          <a:lstStyle/>
          <a:p>
            <a:pPr lvl="0"/>
            <a:fld id="{E731F5FF-C9ED-45AA-ABDB-14B2E0236323}" type="slidenum">
              <a:rPr lang="it-IT" smtClean="0"/>
              <a:t>16</a:t>
            </a:fld>
            <a:endParaRPr lang="it-IT"/>
          </a:p>
        </p:txBody>
      </p:sp>
    </p:spTree>
    <p:extLst>
      <p:ext uri="{BB962C8B-B14F-4D97-AF65-F5344CB8AC3E}">
        <p14:creationId xmlns:p14="http://schemas.microsoft.com/office/powerpoint/2010/main" val="31817225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a:xfrm>
            <a:off x="1371600" y="1143000"/>
            <a:ext cx="4114800" cy="3086100"/>
          </a:xfrm>
        </p:spPr>
      </p:sp>
      <p:sp>
        <p:nvSpPr>
          <p:cNvPr id="3" name="Segnaposto note 2"/>
          <p:cNvSpPr>
            <a:spLocks noGrp="1"/>
          </p:cNvSpPr>
          <p:nvPr>
            <p:ph type="body" idx="1"/>
          </p:nvPr>
        </p:nvSpPr>
        <p:spPr/>
        <p:txBody>
          <a:bodyPr/>
          <a:lstStyle/>
          <a:p>
            <a:endParaRPr lang="en-US" dirty="0"/>
          </a:p>
        </p:txBody>
      </p:sp>
      <p:sp>
        <p:nvSpPr>
          <p:cNvPr id="4" name="Segnaposto numero diapositiva 3"/>
          <p:cNvSpPr>
            <a:spLocks noGrp="1"/>
          </p:cNvSpPr>
          <p:nvPr>
            <p:ph type="sldNum" sz="quarter" idx="5"/>
          </p:nvPr>
        </p:nvSpPr>
        <p:spPr/>
        <p:txBody>
          <a:bodyPr/>
          <a:lstStyle/>
          <a:p>
            <a:pPr lvl="0"/>
            <a:fld id="{E731F5FF-C9ED-45AA-ABDB-14B2E0236323}" type="slidenum">
              <a:rPr lang="it-IT" smtClean="0"/>
              <a:t>17</a:t>
            </a:fld>
            <a:endParaRPr lang="it-IT"/>
          </a:p>
        </p:txBody>
      </p:sp>
    </p:spTree>
    <p:extLst>
      <p:ext uri="{BB962C8B-B14F-4D97-AF65-F5344CB8AC3E}">
        <p14:creationId xmlns:p14="http://schemas.microsoft.com/office/powerpoint/2010/main" val="408854627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a:xfrm>
            <a:off x="1371600" y="1143000"/>
            <a:ext cx="4114800" cy="3086100"/>
          </a:xfrm>
        </p:spPr>
      </p:sp>
      <p:sp>
        <p:nvSpPr>
          <p:cNvPr id="3" name="Segnaposto note 2"/>
          <p:cNvSpPr>
            <a:spLocks noGrp="1"/>
          </p:cNvSpPr>
          <p:nvPr>
            <p:ph type="body" idx="1"/>
          </p:nvPr>
        </p:nvSpPr>
        <p:spPr/>
        <p:txBody>
          <a:bodyPr/>
          <a:lstStyle/>
          <a:p>
            <a:endParaRPr lang="en-US" dirty="0"/>
          </a:p>
        </p:txBody>
      </p:sp>
      <p:sp>
        <p:nvSpPr>
          <p:cNvPr id="4" name="Segnaposto numero diapositiva 3"/>
          <p:cNvSpPr>
            <a:spLocks noGrp="1"/>
          </p:cNvSpPr>
          <p:nvPr>
            <p:ph type="sldNum" sz="quarter" idx="5"/>
          </p:nvPr>
        </p:nvSpPr>
        <p:spPr/>
        <p:txBody>
          <a:bodyPr/>
          <a:lstStyle/>
          <a:p>
            <a:pPr lvl="0"/>
            <a:fld id="{E731F5FF-C9ED-45AA-ABDB-14B2E0236323}" type="slidenum">
              <a:rPr lang="it-IT" smtClean="0"/>
              <a:t>18</a:t>
            </a:fld>
            <a:endParaRPr lang="it-IT"/>
          </a:p>
        </p:txBody>
      </p:sp>
    </p:spTree>
    <p:extLst>
      <p:ext uri="{BB962C8B-B14F-4D97-AF65-F5344CB8AC3E}">
        <p14:creationId xmlns:p14="http://schemas.microsoft.com/office/powerpoint/2010/main" val="101501394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a:xfrm>
            <a:off x="1371600" y="1143000"/>
            <a:ext cx="4114800" cy="3086100"/>
          </a:xfrm>
        </p:spPr>
      </p:sp>
      <p:sp>
        <p:nvSpPr>
          <p:cNvPr id="3" name="Segnaposto note 2"/>
          <p:cNvSpPr>
            <a:spLocks noGrp="1"/>
          </p:cNvSpPr>
          <p:nvPr>
            <p:ph type="body" idx="1"/>
          </p:nvPr>
        </p:nvSpPr>
        <p:spPr/>
        <p:txBody>
          <a:bodyPr/>
          <a:lstStyle/>
          <a:p>
            <a:endParaRPr lang="en-US" dirty="0"/>
          </a:p>
        </p:txBody>
      </p:sp>
      <p:sp>
        <p:nvSpPr>
          <p:cNvPr id="4" name="Segnaposto numero diapositiva 3"/>
          <p:cNvSpPr>
            <a:spLocks noGrp="1"/>
          </p:cNvSpPr>
          <p:nvPr>
            <p:ph type="sldNum" sz="quarter" idx="5"/>
          </p:nvPr>
        </p:nvSpPr>
        <p:spPr/>
        <p:txBody>
          <a:bodyPr/>
          <a:lstStyle/>
          <a:p>
            <a:pPr lvl="0"/>
            <a:fld id="{E731F5FF-C9ED-45AA-ABDB-14B2E0236323}" type="slidenum">
              <a:rPr lang="it-IT" smtClean="0"/>
              <a:t>19</a:t>
            </a:fld>
            <a:endParaRPr lang="it-IT"/>
          </a:p>
        </p:txBody>
      </p:sp>
    </p:spTree>
    <p:extLst>
      <p:ext uri="{BB962C8B-B14F-4D97-AF65-F5344CB8AC3E}">
        <p14:creationId xmlns:p14="http://schemas.microsoft.com/office/powerpoint/2010/main" val="342545329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a:xfrm>
            <a:off x="1371600" y="1143000"/>
            <a:ext cx="4114800" cy="3086100"/>
          </a:xfrm>
        </p:spPr>
      </p:sp>
      <p:sp>
        <p:nvSpPr>
          <p:cNvPr id="3" name="Segnaposto note 2"/>
          <p:cNvSpPr>
            <a:spLocks noGrp="1"/>
          </p:cNvSpPr>
          <p:nvPr>
            <p:ph type="body" idx="1"/>
          </p:nvPr>
        </p:nvSpPr>
        <p:spPr/>
        <p:txBody>
          <a:bodyPr/>
          <a:lstStyle/>
          <a:p>
            <a:endParaRPr lang="en-US" dirty="0"/>
          </a:p>
        </p:txBody>
      </p:sp>
      <p:sp>
        <p:nvSpPr>
          <p:cNvPr id="4" name="Segnaposto numero diapositiva 3"/>
          <p:cNvSpPr>
            <a:spLocks noGrp="1"/>
          </p:cNvSpPr>
          <p:nvPr>
            <p:ph type="sldNum" sz="quarter" idx="5"/>
          </p:nvPr>
        </p:nvSpPr>
        <p:spPr/>
        <p:txBody>
          <a:bodyPr/>
          <a:lstStyle/>
          <a:p>
            <a:pPr lvl="0"/>
            <a:fld id="{E731F5FF-C9ED-45AA-ABDB-14B2E0236323}" type="slidenum">
              <a:rPr lang="it-IT" smtClean="0"/>
              <a:t>20</a:t>
            </a:fld>
            <a:endParaRPr lang="it-IT"/>
          </a:p>
        </p:txBody>
      </p:sp>
    </p:spTree>
    <p:extLst>
      <p:ext uri="{BB962C8B-B14F-4D97-AF65-F5344CB8AC3E}">
        <p14:creationId xmlns:p14="http://schemas.microsoft.com/office/powerpoint/2010/main" val="41051898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5EC87E1D-3792-4B22-BD0D-EDF235C7F720}"/>
              </a:ext>
            </a:extLst>
          </p:cNvPr>
          <p:cNvSpPr>
            <a:spLocks noGrp="1" noRot="1" noChangeAspect="1"/>
          </p:cNvSpPr>
          <p:nvPr>
            <p:ph type="sldImg"/>
          </p:nvPr>
        </p:nvSpPr>
        <p:spPr>
          <a:xfrm>
            <a:off x="1371600" y="1143000"/>
            <a:ext cx="4114800" cy="3086100"/>
          </a:xfrm>
        </p:spPr>
      </p:sp>
      <p:sp>
        <p:nvSpPr>
          <p:cNvPr id="3" name="Segnaposto note 2">
            <a:extLst>
              <a:ext uri="{FF2B5EF4-FFF2-40B4-BE49-F238E27FC236}">
                <a16:creationId xmlns:a16="http://schemas.microsoft.com/office/drawing/2014/main" id="{F9B14A96-BF44-4768-90D2-FA4998EAD385}"/>
              </a:ext>
            </a:extLst>
          </p:cNvPr>
          <p:cNvSpPr txBox="1">
            <a:spLocks noGrp="1"/>
          </p:cNvSpPr>
          <p:nvPr>
            <p:ph type="body" sz="quarter" idx="1"/>
          </p:nvPr>
        </p:nvSpPr>
        <p:spPr/>
        <p:txBody>
          <a:bodyPr/>
          <a:lstStyle/>
          <a:p>
            <a:endParaRPr lang="it-IT" dirty="0"/>
          </a:p>
        </p:txBody>
      </p:sp>
      <p:sp>
        <p:nvSpPr>
          <p:cNvPr id="4" name="Segnaposto numero diapositiva 3">
            <a:extLst>
              <a:ext uri="{FF2B5EF4-FFF2-40B4-BE49-F238E27FC236}">
                <a16:creationId xmlns:a16="http://schemas.microsoft.com/office/drawing/2014/main" id="{F5CE07F3-396F-40CA-AFFA-D131CB6322DC}"/>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6E571FBC-F16A-406D-BEE2-34365043B08D}" type="slidenum">
              <a:t>2</a:t>
            </a:fld>
            <a:endParaRPr lang="it-IT" sz="1200" b="0" i="0" u="none" strike="noStrike" kern="1200" cap="none" spc="0" baseline="0">
              <a:solidFill>
                <a:srgbClr val="000000"/>
              </a:solidFill>
              <a:uFillTx/>
              <a:latin typeface="Calibri"/>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a:xfrm>
            <a:off x="1371600" y="1143000"/>
            <a:ext cx="4114800" cy="3086100"/>
          </a:xfrm>
        </p:spPr>
      </p:sp>
      <p:sp>
        <p:nvSpPr>
          <p:cNvPr id="3" name="Segnaposto note 2"/>
          <p:cNvSpPr>
            <a:spLocks noGrp="1"/>
          </p:cNvSpPr>
          <p:nvPr>
            <p:ph type="body" idx="1"/>
          </p:nvPr>
        </p:nvSpPr>
        <p:spPr/>
        <p:txBody>
          <a:bodyPr/>
          <a:lstStyle/>
          <a:p>
            <a:endParaRPr lang="en-US" dirty="0"/>
          </a:p>
        </p:txBody>
      </p:sp>
      <p:sp>
        <p:nvSpPr>
          <p:cNvPr id="4" name="Segnaposto numero diapositiva 3"/>
          <p:cNvSpPr>
            <a:spLocks noGrp="1"/>
          </p:cNvSpPr>
          <p:nvPr>
            <p:ph type="sldNum" sz="quarter" idx="5"/>
          </p:nvPr>
        </p:nvSpPr>
        <p:spPr/>
        <p:txBody>
          <a:bodyPr/>
          <a:lstStyle/>
          <a:p>
            <a:pPr lvl="0"/>
            <a:fld id="{E731F5FF-C9ED-45AA-ABDB-14B2E0236323}" type="slidenum">
              <a:rPr lang="it-IT" smtClean="0"/>
              <a:t>21</a:t>
            </a:fld>
            <a:endParaRPr lang="it-IT"/>
          </a:p>
        </p:txBody>
      </p:sp>
    </p:spTree>
    <p:extLst>
      <p:ext uri="{BB962C8B-B14F-4D97-AF65-F5344CB8AC3E}">
        <p14:creationId xmlns:p14="http://schemas.microsoft.com/office/powerpoint/2010/main" val="392438652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a:xfrm>
            <a:off x="1371600" y="1143000"/>
            <a:ext cx="4114800" cy="3086100"/>
          </a:xfrm>
        </p:spPr>
      </p:sp>
      <p:sp>
        <p:nvSpPr>
          <p:cNvPr id="3" name="Segnaposto note 2"/>
          <p:cNvSpPr>
            <a:spLocks noGrp="1"/>
          </p:cNvSpPr>
          <p:nvPr>
            <p:ph type="body" idx="1"/>
          </p:nvPr>
        </p:nvSpPr>
        <p:spPr/>
        <p:txBody>
          <a:bodyPr/>
          <a:lstStyle/>
          <a:p>
            <a:endParaRPr lang="en-US" dirty="0"/>
          </a:p>
        </p:txBody>
      </p:sp>
      <p:sp>
        <p:nvSpPr>
          <p:cNvPr id="4" name="Segnaposto numero diapositiva 3"/>
          <p:cNvSpPr>
            <a:spLocks noGrp="1"/>
          </p:cNvSpPr>
          <p:nvPr>
            <p:ph type="sldNum" sz="quarter" idx="5"/>
          </p:nvPr>
        </p:nvSpPr>
        <p:spPr/>
        <p:txBody>
          <a:bodyPr/>
          <a:lstStyle/>
          <a:p>
            <a:pPr lvl="0"/>
            <a:fld id="{E731F5FF-C9ED-45AA-ABDB-14B2E0236323}" type="slidenum">
              <a:rPr lang="it-IT" smtClean="0"/>
              <a:t>22</a:t>
            </a:fld>
            <a:endParaRPr lang="it-IT"/>
          </a:p>
        </p:txBody>
      </p:sp>
    </p:spTree>
    <p:extLst>
      <p:ext uri="{BB962C8B-B14F-4D97-AF65-F5344CB8AC3E}">
        <p14:creationId xmlns:p14="http://schemas.microsoft.com/office/powerpoint/2010/main" val="246054933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a:xfrm>
            <a:off x="1371600" y="1143000"/>
            <a:ext cx="4114800" cy="3086100"/>
          </a:xfrm>
        </p:spPr>
      </p:sp>
      <p:sp>
        <p:nvSpPr>
          <p:cNvPr id="3" name="Segnaposto note 2"/>
          <p:cNvSpPr>
            <a:spLocks noGrp="1"/>
          </p:cNvSpPr>
          <p:nvPr>
            <p:ph type="body" idx="1"/>
          </p:nvPr>
        </p:nvSpPr>
        <p:spPr/>
        <p:txBody>
          <a:bodyPr/>
          <a:lstStyle/>
          <a:p>
            <a:endParaRPr lang="en-US" dirty="0"/>
          </a:p>
        </p:txBody>
      </p:sp>
      <p:sp>
        <p:nvSpPr>
          <p:cNvPr id="4" name="Segnaposto numero diapositiva 3"/>
          <p:cNvSpPr>
            <a:spLocks noGrp="1"/>
          </p:cNvSpPr>
          <p:nvPr>
            <p:ph type="sldNum" sz="quarter" idx="5"/>
          </p:nvPr>
        </p:nvSpPr>
        <p:spPr/>
        <p:txBody>
          <a:bodyPr/>
          <a:lstStyle/>
          <a:p>
            <a:pPr lvl="0"/>
            <a:fld id="{E731F5FF-C9ED-45AA-ABDB-14B2E0236323}" type="slidenum">
              <a:rPr lang="it-IT" smtClean="0"/>
              <a:t>23</a:t>
            </a:fld>
            <a:endParaRPr lang="it-IT"/>
          </a:p>
        </p:txBody>
      </p:sp>
    </p:spTree>
    <p:extLst>
      <p:ext uri="{BB962C8B-B14F-4D97-AF65-F5344CB8AC3E}">
        <p14:creationId xmlns:p14="http://schemas.microsoft.com/office/powerpoint/2010/main" val="197457228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a:xfrm>
            <a:off x="1371600" y="1143000"/>
            <a:ext cx="4114800" cy="3086100"/>
          </a:xfrm>
        </p:spPr>
      </p:sp>
      <p:sp>
        <p:nvSpPr>
          <p:cNvPr id="3" name="Segnaposto note 2"/>
          <p:cNvSpPr>
            <a:spLocks noGrp="1"/>
          </p:cNvSpPr>
          <p:nvPr>
            <p:ph type="body" idx="1"/>
          </p:nvPr>
        </p:nvSpPr>
        <p:spPr/>
        <p:txBody>
          <a:bodyPr/>
          <a:lstStyle/>
          <a:p>
            <a:endParaRPr lang="en-US" dirty="0"/>
          </a:p>
        </p:txBody>
      </p:sp>
      <p:sp>
        <p:nvSpPr>
          <p:cNvPr id="4" name="Segnaposto numero diapositiva 3"/>
          <p:cNvSpPr>
            <a:spLocks noGrp="1"/>
          </p:cNvSpPr>
          <p:nvPr>
            <p:ph type="sldNum" sz="quarter" idx="5"/>
          </p:nvPr>
        </p:nvSpPr>
        <p:spPr/>
        <p:txBody>
          <a:bodyPr/>
          <a:lstStyle/>
          <a:p>
            <a:pPr lvl="0"/>
            <a:fld id="{E731F5FF-C9ED-45AA-ABDB-14B2E0236323}" type="slidenum">
              <a:rPr lang="it-IT" smtClean="0"/>
              <a:t>24</a:t>
            </a:fld>
            <a:endParaRPr lang="it-IT"/>
          </a:p>
        </p:txBody>
      </p:sp>
    </p:spTree>
    <p:extLst>
      <p:ext uri="{BB962C8B-B14F-4D97-AF65-F5344CB8AC3E}">
        <p14:creationId xmlns:p14="http://schemas.microsoft.com/office/powerpoint/2010/main" val="38836607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a:xfrm>
            <a:off x="1371600" y="1143000"/>
            <a:ext cx="4114800" cy="3086100"/>
          </a:xfrm>
        </p:spPr>
      </p:sp>
      <p:sp>
        <p:nvSpPr>
          <p:cNvPr id="3" name="Segnaposto note 2"/>
          <p:cNvSpPr>
            <a:spLocks noGrp="1"/>
          </p:cNvSpPr>
          <p:nvPr>
            <p:ph type="body" idx="1"/>
          </p:nvPr>
        </p:nvSpPr>
        <p:spPr/>
        <p:txBody>
          <a:bodyPr/>
          <a:lstStyle/>
          <a:p>
            <a:endParaRPr lang="en-US" dirty="0"/>
          </a:p>
        </p:txBody>
      </p:sp>
      <p:sp>
        <p:nvSpPr>
          <p:cNvPr id="4" name="Segnaposto numero diapositiva 3"/>
          <p:cNvSpPr>
            <a:spLocks noGrp="1"/>
          </p:cNvSpPr>
          <p:nvPr>
            <p:ph type="sldNum" sz="quarter" idx="5"/>
          </p:nvPr>
        </p:nvSpPr>
        <p:spPr/>
        <p:txBody>
          <a:bodyPr/>
          <a:lstStyle/>
          <a:p>
            <a:pPr lvl="0"/>
            <a:fld id="{E731F5FF-C9ED-45AA-ABDB-14B2E0236323}" type="slidenum">
              <a:rPr lang="it-IT" smtClean="0"/>
              <a:t>25</a:t>
            </a:fld>
            <a:endParaRPr lang="it-IT"/>
          </a:p>
        </p:txBody>
      </p:sp>
    </p:spTree>
    <p:extLst>
      <p:ext uri="{BB962C8B-B14F-4D97-AF65-F5344CB8AC3E}">
        <p14:creationId xmlns:p14="http://schemas.microsoft.com/office/powerpoint/2010/main" val="110311981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a:xfrm>
            <a:off x="1371600" y="1143000"/>
            <a:ext cx="4114800" cy="3086100"/>
          </a:xfrm>
        </p:spPr>
      </p:sp>
      <p:sp>
        <p:nvSpPr>
          <p:cNvPr id="3" name="Segnaposto note 2"/>
          <p:cNvSpPr>
            <a:spLocks noGrp="1"/>
          </p:cNvSpPr>
          <p:nvPr>
            <p:ph type="body" idx="1"/>
          </p:nvPr>
        </p:nvSpPr>
        <p:spPr/>
        <p:txBody>
          <a:bodyPr/>
          <a:lstStyle/>
          <a:p>
            <a:endParaRPr lang="en-US" dirty="0"/>
          </a:p>
        </p:txBody>
      </p:sp>
      <p:sp>
        <p:nvSpPr>
          <p:cNvPr id="4" name="Segnaposto numero diapositiva 3"/>
          <p:cNvSpPr>
            <a:spLocks noGrp="1"/>
          </p:cNvSpPr>
          <p:nvPr>
            <p:ph type="sldNum" sz="quarter" idx="5"/>
          </p:nvPr>
        </p:nvSpPr>
        <p:spPr/>
        <p:txBody>
          <a:bodyPr/>
          <a:lstStyle/>
          <a:p>
            <a:pPr lvl="0"/>
            <a:fld id="{E731F5FF-C9ED-45AA-ABDB-14B2E0236323}" type="slidenum">
              <a:rPr lang="it-IT" smtClean="0"/>
              <a:t>26</a:t>
            </a:fld>
            <a:endParaRPr lang="it-IT"/>
          </a:p>
        </p:txBody>
      </p:sp>
    </p:spTree>
    <p:extLst>
      <p:ext uri="{BB962C8B-B14F-4D97-AF65-F5344CB8AC3E}">
        <p14:creationId xmlns:p14="http://schemas.microsoft.com/office/powerpoint/2010/main" val="12625032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5EC87E1D-3792-4B22-BD0D-EDF235C7F720}"/>
              </a:ext>
            </a:extLst>
          </p:cNvPr>
          <p:cNvSpPr>
            <a:spLocks noGrp="1" noRot="1" noChangeAspect="1"/>
          </p:cNvSpPr>
          <p:nvPr>
            <p:ph type="sldImg"/>
          </p:nvPr>
        </p:nvSpPr>
        <p:spPr>
          <a:xfrm>
            <a:off x="1371600" y="1143000"/>
            <a:ext cx="4114800" cy="3086100"/>
          </a:xfrm>
        </p:spPr>
      </p:sp>
      <p:sp>
        <p:nvSpPr>
          <p:cNvPr id="3" name="Segnaposto note 2">
            <a:extLst>
              <a:ext uri="{FF2B5EF4-FFF2-40B4-BE49-F238E27FC236}">
                <a16:creationId xmlns:a16="http://schemas.microsoft.com/office/drawing/2014/main" id="{F9B14A96-BF44-4768-90D2-FA4998EAD385}"/>
              </a:ext>
            </a:extLst>
          </p:cNvPr>
          <p:cNvSpPr txBox="1">
            <a:spLocks noGrp="1"/>
          </p:cNvSpPr>
          <p:nvPr>
            <p:ph type="body" sz="quarter" idx="1"/>
          </p:nvPr>
        </p:nvSpPr>
        <p:spPr/>
        <p:txBody>
          <a:bodyPr/>
          <a:lstStyle/>
          <a:p>
            <a:endParaRPr lang="it-IT" dirty="0"/>
          </a:p>
        </p:txBody>
      </p:sp>
      <p:sp>
        <p:nvSpPr>
          <p:cNvPr id="4" name="Segnaposto numero diapositiva 3">
            <a:extLst>
              <a:ext uri="{FF2B5EF4-FFF2-40B4-BE49-F238E27FC236}">
                <a16:creationId xmlns:a16="http://schemas.microsoft.com/office/drawing/2014/main" id="{F5CE07F3-396F-40CA-AFFA-D131CB6322DC}"/>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6E571FBC-F16A-406D-BEE2-34365043B08D}" type="slidenum">
              <a:t>3</a:t>
            </a:fld>
            <a:endParaRPr lang="it-IT" sz="1200" b="0" i="0" u="none" strike="noStrike" kern="1200" cap="none" spc="0" baseline="0">
              <a:solidFill>
                <a:srgbClr val="000000"/>
              </a:solidFill>
              <a:uFillTx/>
              <a:latin typeface="Calibri"/>
            </a:endParaRPr>
          </a:p>
        </p:txBody>
      </p:sp>
    </p:spTree>
    <p:extLst>
      <p:ext uri="{BB962C8B-B14F-4D97-AF65-F5344CB8AC3E}">
        <p14:creationId xmlns:p14="http://schemas.microsoft.com/office/powerpoint/2010/main" val="30565510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5EC87E1D-3792-4B22-BD0D-EDF235C7F720}"/>
              </a:ext>
            </a:extLst>
          </p:cNvPr>
          <p:cNvSpPr>
            <a:spLocks noGrp="1" noRot="1" noChangeAspect="1"/>
          </p:cNvSpPr>
          <p:nvPr>
            <p:ph type="sldImg"/>
          </p:nvPr>
        </p:nvSpPr>
        <p:spPr>
          <a:xfrm>
            <a:off x="1371600" y="1143000"/>
            <a:ext cx="4114800" cy="3086100"/>
          </a:xfrm>
        </p:spPr>
      </p:sp>
      <p:sp>
        <p:nvSpPr>
          <p:cNvPr id="3" name="Segnaposto note 2">
            <a:extLst>
              <a:ext uri="{FF2B5EF4-FFF2-40B4-BE49-F238E27FC236}">
                <a16:creationId xmlns:a16="http://schemas.microsoft.com/office/drawing/2014/main" id="{F9B14A96-BF44-4768-90D2-FA4998EAD385}"/>
              </a:ext>
            </a:extLst>
          </p:cNvPr>
          <p:cNvSpPr txBox="1">
            <a:spLocks noGrp="1"/>
          </p:cNvSpPr>
          <p:nvPr>
            <p:ph type="body" sz="quarter" idx="1"/>
          </p:nvPr>
        </p:nvSpPr>
        <p:spPr/>
        <p:txBody>
          <a:bodyPr/>
          <a:lstStyle/>
          <a:p>
            <a:endParaRPr lang="it-IT" dirty="0"/>
          </a:p>
        </p:txBody>
      </p:sp>
      <p:sp>
        <p:nvSpPr>
          <p:cNvPr id="4" name="Segnaposto numero diapositiva 3">
            <a:extLst>
              <a:ext uri="{FF2B5EF4-FFF2-40B4-BE49-F238E27FC236}">
                <a16:creationId xmlns:a16="http://schemas.microsoft.com/office/drawing/2014/main" id="{F5CE07F3-396F-40CA-AFFA-D131CB6322DC}"/>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6E571FBC-F16A-406D-BEE2-34365043B08D}" type="slidenum">
              <a:t>4</a:t>
            </a:fld>
            <a:endParaRPr lang="it-IT" sz="1200" b="0" i="0" u="none" strike="noStrike" kern="1200" cap="none" spc="0" baseline="0">
              <a:solidFill>
                <a:srgbClr val="000000"/>
              </a:solidFill>
              <a:uFillTx/>
              <a:latin typeface="Calibri"/>
            </a:endParaRPr>
          </a:p>
        </p:txBody>
      </p:sp>
    </p:spTree>
    <p:extLst>
      <p:ext uri="{BB962C8B-B14F-4D97-AF65-F5344CB8AC3E}">
        <p14:creationId xmlns:p14="http://schemas.microsoft.com/office/powerpoint/2010/main" val="27632812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a:xfrm>
            <a:off x="1371600" y="1143000"/>
            <a:ext cx="4114800" cy="3086100"/>
          </a:xfrm>
        </p:spPr>
      </p:sp>
      <p:sp>
        <p:nvSpPr>
          <p:cNvPr id="3" name="Segnaposto note 2"/>
          <p:cNvSpPr>
            <a:spLocks noGrp="1"/>
          </p:cNvSpPr>
          <p:nvPr>
            <p:ph type="body" idx="1"/>
          </p:nvPr>
        </p:nvSpPr>
        <p:spPr/>
        <p:txBody>
          <a:bodyPr/>
          <a:lstStyle/>
          <a:p>
            <a:endParaRPr lang="en-US" dirty="0"/>
          </a:p>
        </p:txBody>
      </p:sp>
      <p:sp>
        <p:nvSpPr>
          <p:cNvPr id="4" name="Segnaposto numero diapositiva 3"/>
          <p:cNvSpPr>
            <a:spLocks noGrp="1"/>
          </p:cNvSpPr>
          <p:nvPr>
            <p:ph type="sldNum" sz="quarter" idx="5"/>
          </p:nvPr>
        </p:nvSpPr>
        <p:spPr/>
        <p:txBody>
          <a:bodyPr/>
          <a:lstStyle/>
          <a:p>
            <a:pPr lvl="0"/>
            <a:fld id="{E731F5FF-C9ED-45AA-ABDB-14B2E0236323}" type="slidenum">
              <a:rPr lang="it-IT" smtClean="0"/>
              <a:t>5</a:t>
            </a:fld>
            <a:endParaRPr lang="it-IT"/>
          </a:p>
        </p:txBody>
      </p:sp>
    </p:spTree>
    <p:extLst>
      <p:ext uri="{BB962C8B-B14F-4D97-AF65-F5344CB8AC3E}">
        <p14:creationId xmlns:p14="http://schemas.microsoft.com/office/powerpoint/2010/main" val="12814235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a:xfrm>
            <a:off x="1371600" y="1143000"/>
            <a:ext cx="4114800" cy="3086100"/>
          </a:xfrm>
        </p:spPr>
      </p:sp>
      <p:sp>
        <p:nvSpPr>
          <p:cNvPr id="3" name="Segnaposto note 2"/>
          <p:cNvSpPr>
            <a:spLocks noGrp="1"/>
          </p:cNvSpPr>
          <p:nvPr>
            <p:ph type="body" idx="1"/>
          </p:nvPr>
        </p:nvSpPr>
        <p:spPr/>
        <p:txBody>
          <a:bodyPr/>
          <a:lstStyle/>
          <a:p>
            <a:endParaRPr lang="en-US" dirty="0"/>
          </a:p>
        </p:txBody>
      </p:sp>
      <p:sp>
        <p:nvSpPr>
          <p:cNvPr id="4" name="Segnaposto numero diapositiva 3"/>
          <p:cNvSpPr>
            <a:spLocks noGrp="1"/>
          </p:cNvSpPr>
          <p:nvPr>
            <p:ph type="sldNum" sz="quarter" idx="5"/>
          </p:nvPr>
        </p:nvSpPr>
        <p:spPr/>
        <p:txBody>
          <a:bodyPr/>
          <a:lstStyle/>
          <a:p>
            <a:pPr lvl="0"/>
            <a:fld id="{E731F5FF-C9ED-45AA-ABDB-14B2E0236323}" type="slidenum">
              <a:rPr lang="it-IT" smtClean="0"/>
              <a:t>6</a:t>
            </a:fld>
            <a:endParaRPr lang="it-IT"/>
          </a:p>
        </p:txBody>
      </p:sp>
    </p:spTree>
    <p:extLst>
      <p:ext uri="{BB962C8B-B14F-4D97-AF65-F5344CB8AC3E}">
        <p14:creationId xmlns:p14="http://schemas.microsoft.com/office/powerpoint/2010/main" val="29906791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a:xfrm>
            <a:off x="1371600" y="1143000"/>
            <a:ext cx="4114800" cy="3086100"/>
          </a:xfrm>
        </p:spPr>
      </p:sp>
      <p:sp>
        <p:nvSpPr>
          <p:cNvPr id="3" name="Segnaposto note 2"/>
          <p:cNvSpPr>
            <a:spLocks noGrp="1"/>
          </p:cNvSpPr>
          <p:nvPr>
            <p:ph type="body" idx="1"/>
          </p:nvPr>
        </p:nvSpPr>
        <p:spPr/>
        <p:txBody>
          <a:bodyPr/>
          <a:lstStyle/>
          <a:p>
            <a:endParaRPr lang="en-US" dirty="0"/>
          </a:p>
        </p:txBody>
      </p:sp>
      <p:sp>
        <p:nvSpPr>
          <p:cNvPr id="4" name="Segnaposto numero diapositiva 3"/>
          <p:cNvSpPr>
            <a:spLocks noGrp="1"/>
          </p:cNvSpPr>
          <p:nvPr>
            <p:ph type="sldNum" sz="quarter" idx="5"/>
          </p:nvPr>
        </p:nvSpPr>
        <p:spPr/>
        <p:txBody>
          <a:bodyPr/>
          <a:lstStyle/>
          <a:p>
            <a:pPr lvl="0"/>
            <a:fld id="{E731F5FF-C9ED-45AA-ABDB-14B2E0236323}" type="slidenum">
              <a:rPr lang="it-IT" smtClean="0"/>
              <a:t>7</a:t>
            </a:fld>
            <a:endParaRPr lang="it-IT"/>
          </a:p>
        </p:txBody>
      </p:sp>
    </p:spTree>
    <p:extLst>
      <p:ext uri="{BB962C8B-B14F-4D97-AF65-F5344CB8AC3E}">
        <p14:creationId xmlns:p14="http://schemas.microsoft.com/office/powerpoint/2010/main" val="42739952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a:xfrm>
            <a:off x="1371600" y="1143000"/>
            <a:ext cx="4114800" cy="3086100"/>
          </a:xfrm>
        </p:spPr>
      </p:sp>
      <p:sp>
        <p:nvSpPr>
          <p:cNvPr id="3" name="Segnaposto note 2"/>
          <p:cNvSpPr>
            <a:spLocks noGrp="1"/>
          </p:cNvSpPr>
          <p:nvPr>
            <p:ph type="body" idx="1"/>
          </p:nvPr>
        </p:nvSpPr>
        <p:spPr/>
        <p:txBody>
          <a:bodyPr/>
          <a:lstStyle/>
          <a:p>
            <a:endParaRPr lang="en-US" dirty="0"/>
          </a:p>
        </p:txBody>
      </p:sp>
      <p:sp>
        <p:nvSpPr>
          <p:cNvPr id="4" name="Segnaposto numero diapositiva 3"/>
          <p:cNvSpPr>
            <a:spLocks noGrp="1"/>
          </p:cNvSpPr>
          <p:nvPr>
            <p:ph type="sldNum" sz="quarter" idx="5"/>
          </p:nvPr>
        </p:nvSpPr>
        <p:spPr/>
        <p:txBody>
          <a:bodyPr/>
          <a:lstStyle/>
          <a:p>
            <a:pPr lvl="0"/>
            <a:fld id="{E731F5FF-C9ED-45AA-ABDB-14B2E0236323}" type="slidenum">
              <a:rPr lang="it-IT" smtClean="0"/>
              <a:t>8</a:t>
            </a:fld>
            <a:endParaRPr lang="it-IT"/>
          </a:p>
        </p:txBody>
      </p:sp>
    </p:spTree>
    <p:extLst>
      <p:ext uri="{BB962C8B-B14F-4D97-AF65-F5344CB8AC3E}">
        <p14:creationId xmlns:p14="http://schemas.microsoft.com/office/powerpoint/2010/main" val="3814875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a:xfrm>
            <a:off x="1371600" y="1143000"/>
            <a:ext cx="4114800" cy="3086100"/>
          </a:xfrm>
        </p:spPr>
      </p:sp>
      <p:sp>
        <p:nvSpPr>
          <p:cNvPr id="3" name="Segnaposto note 2"/>
          <p:cNvSpPr>
            <a:spLocks noGrp="1"/>
          </p:cNvSpPr>
          <p:nvPr>
            <p:ph type="body" idx="1"/>
          </p:nvPr>
        </p:nvSpPr>
        <p:spPr/>
        <p:txBody>
          <a:bodyPr/>
          <a:lstStyle/>
          <a:p>
            <a:endParaRPr lang="en-US" dirty="0"/>
          </a:p>
        </p:txBody>
      </p:sp>
      <p:sp>
        <p:nvSpPr>
          <p:cNvPr id="4" name="Segnaposto numero diapositiva 3"/>
          <p:cNvSpPr>
            <a:spLocks noGrp="1"/>
          </p:cNvSpPr>
          <p:nvPr>
            <p:ph type="sldNum" sz="quarter" idx="5"/>
          </p:nvPr>
        </p:nvSpPr>
        <p:spPr/>
        <p:txBody>
          <a:bodyPr/>
          <a:lstStyle/>
          <a:p>
            <a:pPr lvl="0"/>
            <a:fld id="{E731F5FF-C9ED-45AA-ABDB-14B2E0236323}" type="slidenum">
              <a:rPr lang="it-IT" smtClean="0"/>
              <a:t>9</a:t>
            </a:fld>
            <a:endParaRPr lang="it-IT"/>
          </a:p>
        </p:txBody>
      </p:sp>
    </p:spTree>
    <p:extLst>
      <p:ext uri="{BB962C8B-B14F-4D97-AF65-F5344CB8AC3E}">
        <p14:creationId xmlns:p14="http://schemas.microsoft.com/office/powerpoint/2010/main" val="837804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29D27B69-09BD-4C12-A47E-AC5C65199F7A}"/>
              </a:ext>
            </a:extLst>
          </p:cNvPr>
          <p:cNvSpPr/>
          <p:nvPr/>
        </p:nvSpPr>
        <p:spPr>
          <a:xfrm>
            <a:off x="0" y="0"/>
            <a:ext cx="9144000" cy="2503490"/>
          </a:xfrm>
          <a:prstGeom prst="rect">
            <a:avLst/>
          </a:prstGeom>
          <a:gradFill>
            <a:gsLst>
              <a:gs pos="0">
                <a:srgbClr val="CEE1F2"/>
              </a:gs>
              <a:gs pos="100000">
                <a:srgbClr val="FFFFFF"/>
              </a:gs>
            </a:gsLst>
            <a:lin ang="5400000"/>
          </a:gradFill>
          <a:ln cap="flat">
            <a:noFill/>
            <a:prstDash val="solid"/>
          </a:ln>
        </p:spPr>
        <p:txBody>
          <a:bodyPr vert="horz" wrap="square" lIns="68580" tIns="34290" rIns="68580" bIns="34290" anchor="ctr" anchorCtr="1" compatLnSpc="1">
            <a:noAutofit/>
          </a:bodyPr>
          <a:lstStyle/>
          <a:p>
            <a:pPr marL="0" marR="0" lvl="0" indent="0" algn="ctr" defTabSz="685781"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350" b="0" i="0" u="none" strike="noStrike" kern="1200" cap="none" spc="0" baseline="0">
              <a:solidFill>
                <a:srgbClr val="FFFFFF"/>
              </a:solidFill>
              <a:uFillTx/>
              <a:latin typeface="Calibri"/>
            </a:endParaRPr>
          </a:p>
        </p:txBody>
      </p:sp>
      <p:sp>
        <p:nvSpPr>
          <p:cNvPr id="3" name="Title 1">
            <a:extLst>
              <a:ext uri="{FF2B5EF4-FFF2-40B4-BE49-F238E27FC236}">
                <a16:creationId xmlns:a16="http://schemas.microsoft.com/office/drawing/2014/main" id="{04CA5857-50B3-41BD-82FD-CE54B21AA9AF}"/>
              </a:ext>
            </a:extLst>
          </p:cNvPr>
          <p:cNvSpPr txBox="1">
            <a:spLocks noGrp="1"/>
          </p:cNvSpPr>
          <p:nvPr>
            <p:ph type="ctrTitle"/>
          </p:nvPr>
        </p:nvSpPr>
        <p:spPr>
          <a:xfrm>
            <a:off x="685800" y="1122361"/>
            <a:ext cx="7772400" cy="2387598"/>
          </a:xfrm>
        </p:spPr>
        <p:txBody>
          <a:bodyPr anchor="b" anchorCtr="1"/>
          <a:lstStyle>
            <a:lvl1pPr algn="ctr">
              <a:defRPr sz="4500"/>
            </a:lvl1pPr>
          </a:lstStyle>
          <a:p>
            <a:pPr lvl="0"/>
            <a:r>
              <a:rPr lang="en-US"/>
              <a:t>Click to edit Master title style</a:t>
            </a:r>
          </a:p>
        </p:txBody>
      </p:sp>
      <p:sp>
        <p:nvSpPr>
          <p:cNvPr id="4" name="Subtitle 2">
            <a:extLst>
              <a:ext uri="{FF2B5EF4-FFF2-40B4-BE49-F238E27FC236}">
                <a16:creationId xmlns:a16="http://schemas.microsoft.com/office/drawing/2014/main" id="{2B851C77-0DBE-454E-99B8-EE280C3E561C}"/>
              </a:ext>
            </a:extLst>
          </p:cNvPr>
          <p:cNvSpPr txBox="1">
            <a:spLocks noGrp="1"/>
          </p:cNvSpPr>
          <p:nvPr>
            <p:ph type="subTitle" idx="1"/>
          </p:nvPr>
        </p:nvSpPr>
        <p:spPr>
          <a:xfrm>
            <a:off x="1143000" y="3602041"/>
            <a:ext cx="6858000" cy="1655758"/>
          </a:xfrm>
        </p:spPr>
        <p:txBody>
          <a:bodyPr anchorCtr="1"/>
          <a:lstStyle>
            <a:lvl1pPr marL="0" indent="0" algn="ctr">
              <a:buNone/>
              <a:defRPr sz="1800"/>
            </a:lvl1pPr>
          </a:lstStyle>
          <a:p>
            <a:pPr lvl="0"/>
            <a:r>
              <a:rPr lang="en-US"/>
              <a:t>Click to edit Master subtitle style</a:t>
            </a:r>
          </a:p>
        </p:txBody>
      </p:sp>
      <p:sp>
        <p:nvSpPr>
          <p:cNvPr id="5" name="Date Placeholder 3">
            <a:extLst>
              <a:ext uri="{FF2B5EF4-FFF2-40B4-BE49-F238E27FC236}">
                <a16:creationId xmlns:a16="http://schemas.microsoft.com/office/drawing/2014/main" id="{2ADA9002-2438-42A2-BD27-F924618B3D5E}"/>
              </a:ext>
            </a:extLst>
          </p:cNvPr>
          <p:cNvSpPr txBox="1">
            <a:spLocks noGrp="1"/>
          </p:cNvSpPr>
          <p:nvPr>
            <p:ph type="dt" sz="half" idx="7"/>
          </p:nvPr>
        </p:nvSpPr>
        <p:spPr/>
        <p:txBody>
          <a:bodyPr/>
          <a:lstStyle>
            <a:lvl1pPr>
              <a:defRPr/>
            </a:lvl1pPr>
          </a:lstStyle>
          <a:p>
            <a:pPr lvl="0"/>
            <a:fld id="{C2C01724-7F5D-4DCD-9275-75E5E67EAC54}" type="datetime1">
              <a:rPr lang="it-IT"/>
              <a:pPr lvl="0"/>
              <a:t>20/04/2020</a:t>
            </a:fld>
            <a:endParaRPr lang="it-IT"/>
          </a:p>
        </p:txBody>
      </p:sp>
      <p:sp>
        <p:nvSpPr>
          <p:cNvPr id="6" name="Footer Placeholder 4">
            <a:extLst>
              <a:ext uri="{FF2B5EF4-FFF2-40B4-BE49-F238E27FC236}">
                <a16:creationId xmlns:a16="http://schemas.microsoft.com/office/drawing/2014/main" id="{8B58C87B-EDDB-4FC6-B669-CB55B8A5017E}"/>
              </a:ext>
            </a:extLst>
          </p:cNvPr>
          <p:cNvSpPr txBox="1">
            <a:spLocks noGrp="1"/>
          </p:cNvSpPr>
          <p:nvPr>
            <p:ph type="ftr" sz="quarter" idx="9"/>
          </p:nvPr>
        </p:nvSpPr>
        <p:spPr/>
        <p:txBody>
          <a:bodyPr/>
          <a:lstStyle>
            <a:lvl1pPr>
              <a:defRPr/>
            </a:lvl1pPr>
          </a:lstStyle>
          <a:p>
            <a:pPr lvl="0"/>
            <a:endParaRPr lang="it-IT"/>
          </a:p>
        </p:txBody>
      </p:sp>
      <p:sp>
        <p:nvSpPr>
          <p:cNvPr id="7" name="Slide Number Placeholder 5">
            <a:extLst>
              <a:ext uri="{FF2B5EF4-FFF2-40B4-BE49-F238E27FC236}">
                <a16:creationId xmlns:a16="http://schemas.microsoft.com/office/drawing/2014/main" id="{D1922F43-9C22-49E4-98CE-FBD58541D2BB}"/>
              </a:ext>
            </a:extLst>
          </p:cNvPr>
          <p:cNvSpPr txBox="1">
            <a:spLocks noGrp="1"/>
          </p:cNvSpPr>
          <p:nvPr>
            <p:ph type="sldNum" sz="quarter" idx="8"/>
          </p:nvPr>
        </p:nvSpPr>
        <p:spPr/>
        <p:txBody>
          <a:bodyPr/>
          <a:lstStyle>
            <a:lvl1pPr>
              <a:defRPr/>
            </a:lvl1pPr>
          </a:lstStyle>
          <a:p>
            <a:pPr lvl="0"/>
            <a:fld id="{FBDF5267-67B0-427B-9B57-87C1A59F929A}" type="slidenum">
              <a:t>‹N›</a:t>
            </a:fld>
            <a:endParaRPr lang="it-IT"/>
          </a:p>
        </p:txBody>
      </p:sp>
    </p:spTree>
    <p:extLst>
      <p:ext uri="{BB962C8B-B14F-4D97-AF65-F5344CB8AC3E}">
        <p14:creationId xmlns:p14="http://schemas.microsoft.com/office/powerpoint/2010/main" val="10206087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FA7D42-E51C-4CCC-9CF9-4FC05C85C52B}"/>
              </a:ext>
            </a:extLst>
          </p:cNvPr>
          <p:cNvSpPr txBox="1">
            <a:spLocks noGrp="1"/>
          </p:cNvSpPr>
          <p:nvPr>
            <p:ph type="title"/>
          </p:nvPr>
        </p:nvSpPr>
        <p:spPr/>
        <p:txBody>
          <a:bodyPr/>
          <a:lstStyle>
            <a:lvl1pPr>
              <a:defRPr/>
            </a:lvl1pPr>
          </a:lstStyle>
          <a:p>
            <a:pPr lvl="0"/>
            <a:r>
              <a:rPr lang="en-US"/>
              <a:t>Click to edit Master title style</a:t>
            </a:r>
          </a:p>
        </p:txBody>
      </p:sp>
      <p:sp>
        <p:nvSpPr>
          <p:cNvPr id="3" name="Vertical Text Placeholder 2">
            <a:extLst>
              <a:ext uri="{FF2B5EF4-FFF2-40B4-BE49-F238E27FC236}">
                <a16:creationId xmlns:a16="http://schemas.microsoft.com/office/drawing/2014/main" id="{B3061566-6FBD-4670-BC0D-0999AFEEBCAE}"/>
              </a:ext>
            </a:extLst>
          </p:cNvPr>
          <p:cNvSpPr txBox="1">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F614886-54BF-4455-B992-8981580E715E}"/>
              </a:ext>
            </a:extLst>
          </p:cNvPr>
          <p:cNvSpPr txBox="1">
            <a:spLocks noGrp="1"/>
          </p:cNvSpPr>
          <p:nvPr>
            <p:ph type="dt" sz="half" idx="7"/>
          </p:nvPr>
        </p:nvSpPr>
        <p:spPr/>
        <p:txBody>
          <a:bodyPr/>
          <a:lstStyle>
            <a:lvl1pPr>
              <a:defRPr/>
            </a:lvl1pPr>
          </a:lstStyle>
          <a:p>
            <a:pPr lvl="0"/>
            <a:fld id="{0066D444-71CF-4557-B8DA-57DC2A5DF494}" type="datetime1">
              <a:rPr lang="it-IT"/>
              <a:pPr lvl="0"/>
              <a:t>20/04/2020</a:t>
            </a:fld>
            <a:endParaRPr lang="it-IT"/>
          </a:p>
        </p:txBody>
      </p:sp>
      <p:sp>
        <p:nvSpPr>
          <p:cNvPr id="5" name="Footer Placeholder 4">
            <a:extLst>
              <a:ext uri="{FF2B5EF4-FFF2-40B4-BE49-F238E27FC236}">
                <a16:creationId xmlns:a16="http://schemas.microsoft.com/office/drawing/2014/main" id="{FD744EF2-C110-45A0-A087-C64E90ACA0A3}"/>
              </a:ext>
            </a:extLst>
          </p:cNvPr>
          <p:cNvSpPr txBox="1">
            <a:spLocks noGrp="1"/>
          </p:cNvSpPr>
          <p:nvPr>
            <p:ph type="ftr" sz="quarter" idx="9"/>
          </p:nvPr>
        </p:nvSpPr>
        <p:spPr/>
        <p:txBody>
          <a:bodyPr/>
          <a:lstStyle>
            <a:lvl1pPr>
              <a:defRPr/>
            </a:lvl1pPr>
          </a:lstStyle>
          <a:p>
            <a:pPr lvl="0"/>
            <a:endParaRPr lang="it-IT"/>
          </a:p>
        </p:txBody>
      </p:sp>
      <p:sp>
        <p:nvSpPr>
          <p:cNvPr id="6" name="Slide Number Placeholder 5">
            <a:extLst>
              <a:ext uri="{FF2B5EF4-FFF2-40B4-BE49-F238E27FC236}">
                <a16:creationId xmlns:a16="http://schemas.microsoft.com/office/drawing/2014/main" id="{28F002C0-F57E-4115-959D-F47E40D392B6}"/>
              </a:ext>
            </a:extLst>
          </p:cNvPr>
          <p:cNvSpPr txBox="1">
            <a:spLocks noGrp="1"/>
          </p:cNvSpPr>
          <p:nvPr>
            <p:ph type="sldNum" sz="quarter" idx="8"/>
          </p:nvPr>
        </p:nvSpPr>
        <p:spPr/>
        <p:txBody>
          <a:bodyPr/>
          <a:lstStyle>
            <a:lvl1pPr>
              <a:defRPr/>
            </a:lvl1pPr>
          </a:lstStyle>
          <a:p>
            <a:pPr lvl="0"/>
            <a:fld id="{7AFE5DA1-E02E-40F2-B7BD-BFF3C937F50D}" type="slidenum">
              <a:t>‹N›</a:t>
            </a:fld>
            <a:endParaRPr lang="it-IT"/>
          </a:p>
        </p:txBody>
      </p:sp>
    </p:spTree>
    <p:extLst>
      <p:ext uri="{BB962C8B-B14F-4D97-AF65-F5344CB8AC3E}">
        <p14:creationId xmlns:p14="http://schemas.microsoft.com/office/powerpoint/2010/main" val="31480107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700E7C5-29B6-40CE-9AFF-8A6738081A1E}"/>
              </a:ext>
            </a:extLst>
          </p:cNvPr>
          <p:cNvSpPr txBox="1">
            <a:spLocks noGrp="1"/>
          </p:cNvSpPr>
          <p:nvPr>
            <p:ph type="title" orient="vert"/>
          </p:nvPr>
        </p:nvSpPr>
        <p:spPr>
          <a:xfrm>
            <a:off x="6543675" y="365129"/>
            <a:ext cx="1971674" cy="5811834"/>
          </a:xfrm>
        </p:spPr>
        <p:txBody>
          <a:bodyPr vert="eaVert"/>
          <a:lstStyle>
            <a:lvl1pPr>
              <a:defRPr/>
            </a:lvl1pPr>
          </a:lstStyle>
          <a:p>
            <a:pPr lvl="0"/>
            <a:r>
              <a:rPr lang="en-US"/>
              <a:t>Click to edit Master title style</a:t>
            </a:r>
          </a:p>
        </p:txBody>
      </p:sp>
      <p:sp>
        <p:nvSpPr>
          <p:cNvPr id="3" name="Vertical Text Placeholder 2">
            <a:extLst>
              <a:ext uri="{FF2B5EF4-FFF2-40B4-BE49-F238E27FC236}">
                <a16:creationId xmlns:a16="http://schemas.microsoft.com/office/drawing/2014/main" id="{EE379DBB-582C-4B43-81A9-31609A9856E4}"/>
              </a:ext>
            </a:extLst>
          </p:cNvPr>
          <p:cNvSpPr txBox="1">
            <a:spLocks noGrp="1"/>
          </p:cNvSpPr>
          <p:nvPr>
            <p:ph type="body" orient="vert" idx="1"/>
          </p:nvPr>
        </p:nvSpPr>
        <p:spPr>
          <a:xfrm>
            <a:off x="628650" y="365129"/>
            <a:ext cx="5800725" cy="5811834"/>
          </a:xfrm>
        </p:spPr>
        <p:txBody>
          <a:bodyPr vert="eaVert"/>
          <a:lstStyle>
            <a:lvl1pPr>
              <a:defRPr/>
            </a:lvl1pPr>
            <a:lvl2pPr>
              <a:defRPr/>
            </a:lvl2pPr>
            <a:lvl3pPr>
              <a:defRPr/>
            </a:lvl3pPr>
            <a:lvl4pPr>
              <a:defRPr/>
            </a:lvl4pPr>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F8C283A-7185-4B17-BB59-ED57787A35B6}"/>
              </a:ext>
            </a:extLst>
          </p:cNvPr>
          <p:cNvSpPr txBox="1">
            <a:spLocks noGrp="1"/>
          </p:cNvSpPr>
          <p:nvPr>
            <p:ph type="dt" sz="half" idx="7"/>
          </p:nvPr>
        </p:nvSpPr>
        <p:spPr/>
        <p:txBody>
          <a:bodyPr/>
          <a:lstStyle>
            <a:lvl1pPr>
              <a:defRPr/>
            </a:lvl1pPr>
          </a:lstStyle>
          <a:p>
            <a:pPr lvl="0"/>
            <a:fld id="{6A9C8EBF-DB98-43A8-9104-B82985CB59BD}" type="datetime1">
              <a:rPr lang="it-IT"/>
              <a:pPr lvl="0"/>
              <a:t>20/04/2020</a:t>
            </a:fld>
            <a:endParaRPr lang="it-IT"/>
          </a:p>
        </p:txBody>
      </p:sp>
      <p:sp>
        <p:nvSpPr>
          <p:cNvPr id="5" name="Footer Placeholder 4">
            <a:extLst>
              <a:ext uri="{FF2B5EF4-FFF2-40B4-BE49-F238E27FC236}">
                <a16:creationId xmlns:a16="http://schemas.microsoft.com/office/drawing/2014/main" id="{4B840D5F-0AB3-4240-A217-A7A0E3D4208C}"/>
              </a:ext>
            </a:extLst>
          </p:cNvPr>
          <p:cNvSpPr txBox="1">
            <a:spLocks noGrp="1"/>
          </p:cNvSpPr>
          <p:nvPr>
            <p:ph type="ftr" sz="quarter" idx="9"/>
          </p:nvPr>
        </p:nvSpPr>
        <p:spPr/>
        <p:txBody>
          <a:bodyPr/>
          <a:lstStyle>
            <a:lvl1pPr>
              <a:defRPr/>
            </a:lvl1pPr>
          </a:lstStyle>
          <a:p>
            <a:pPr lvl="0"/>
            <a:endParaRPr lang="it-IT"/>
          </a:p>
        </p:txBody>
      </p:sp>
      <p:sp>
        <p:nvSpPr>
          <p:cNvPr id="6" name="Slide Number Placeholder 5">
            <a:extLst>
              <a:ext uri="{FF2B5EF4-FFF2-40B4-BE49-F238E27FC236}">
                <a16:creationId xmlns:a16="http://schemas.microsoft.com/office/drawing/2014/main" id="{48AD7822-264B-4BBC-A163-F4671A6EECB3}"/>
              </a:ext>
            </a:extLst>
          </p:cNvPr>
          <p:cNvSpPr txBox="1">
            <a:spLocks noGrp="1"/>
          </p:cNvSpPr>
          <p:nvPr>
            <p:ph type="sldNum" sz="quarter" idx="8"/>
          </p:nvPr>
        </p:nvSpPr>
        <p:spPr/>
        <p:txBody>
          <a:bodyPr/>
          <a:lstStyle>
            <a:lvl1pPr>
              <a:defRPr/>
            </a:lvl1pPr>
          </a:lstStyle>
          <a:p>
            <a:pPr lvl="0"/>
            <a:fld id="{3BDF8E49-EBDC-45AF-9320-6101B2086872}" type="slidenum">
              <a:t>‹N›</a:t>
            </a:fld>
            <a:endParaRPr lang="it-IT"/>
          </a:p>
        </p:txBody>
      </p:sp>
    </p:spTree>
    <p:extLst>
      <p:ext uri="{BB962C8B-B14F-4D97-AF65-F5344CB8AC3E}">
        <p14:creationId xmlns:p14="http://schemas.microsoft.com/office/powerpoint/2010/main" val="37384679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73D2F7A8-E284-4222-AACC-40F9793499FA}"/>
              </a:ext>
            </a:extLst>
          </p:cNvPr>
          <p:cNvSpPr/>
          <p:nvPr/>
        </p:nvSpPr>
        <p:spPr>
          <a:xfrm>
            <a:off x="0" y="0"/>
            <a:ext cx="9144000" cy="2503490"/>
          </a:xfrm>
          <a:prstGeom prst="rect">
            <a:avLst/>
          </a:prstGeom>
          <a:gradFill>
            <a:gsLst>
              <a:gs pos="0">
                <a:srgbClr val="CEE1F2"/>
              </a:gs>
              <a:gs pos="100000">
                <a:srgbClr val="FFFFFF"/>
              </a:gs>
            </a:gsLst>
            <a:lin ang="5400000"/>
          </a:gra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a:endParaRPr>
          </a:p>
        </p:txBody>
      </p:sp>
      <p:sp>
        <p:nvSpPr>
          <p:cNvPr id="3" name="Title 1">
            <a:extLst>
              <a:ext uri="{FF2B5EF4-FFF2-40B4-BE49-F238E27FC236}">
                <a16:creationId xmlns:a16="http://schemas.microsoft.com/office/drawing/2014/main" id="{2994CDB1-6C68-4C0C-B35A-673ECDD294D4}"/>
              </a:ext>
            </a:extLst>
          </p:cNvPr>
          <p:cNvSpPr txBox="1">
            <a:spLocks noGrp="1"/>
          </p:cNvSpPr>
          <p:nvPr>
            <p:ph type="ctrTitle"/>
          </p:nvPr>
        </p:nvSpPr>
        <p:spPr>
          <a:xfrm>
            <a:off x="685800" y="1122361"/>
            <a:ext cx="7772400" cy="2387598"/>
          </a:xfrm>
        </p:spPr>
        <p:txBody>
          <a:bodyPr anchor="b" anchorCtr="1"/>
          <a:lstStyle>
            <a:lvl1pPr algn="ctr">
              <a:defRPr sz="6000"/>
            </a:lvl1pPr>
          </a:lstStyle>
          <a:p>
            <a:pPr lvl="0"/>
            <a:r>
              <a:rPr lang="en-US"/>
              <a:t>Click to edit Master title style</a:t>
            </a:r>
          </a:p>
        </p:txBody>
      </p:sp>
      <p:sp>
        <p:nvSpPr>
          <p:cNvPr id="4" name="Subtitle 2">
            <a:extLst>
              <a:ext uri="{FF2B5EF4-FFF2-40B4-BE49-F238E27FC236}">
                <a16:creationId xmlns:a16="http://schemas.microsoft.com/office/drawing/2014/main" id="{3F18F303-64B6-4E20-BD3E-8467134AEB67}"/>
              </a:ext>
            </a:extLst>
          </p:cNvPr>
          <p:cNvSpPr txBox="1">
            <a:spLocks noGrp="1"/>
          </p:cNvSpPr>
          <p:nvPr>
            <p:ph type="subTitle" idx="1"/>
          </p:nvPr>
        </p:nvSpPr>
        <p:spPr>
          <a:xfrm>
            <a:off x="1143000" y="3602041"/>
            <a:ext cx="6858000" cy="1655758"/>
          </a:xfrm>
        </p:spPr>
        <p:txBody>
          <a:bodyPr anchorCtr="1"/>
          <a:lstStyle>
            <a:lvl1pPr marL="0" indent="0" algn="ctr">
              <a:buNone/>
              <a:defRPr sz="2400"/>
            </a:lvl1pPr>
          </a:lstStyle>
          <a:p>
            <a:pPr lvl="0"/>
            <a:r>
              <a:rPr lang="en-US"/>
              <a:t>Click to edit Master subtitle style</a:t>
            </a:r>
          </a:p>
        </p:txBody>
      </p:sp>
      <p:sp>
        <p:nvSpPr>
          <p:cNvPr id="5" name="Date Placeholder 3">
            <a:extLst>
              <a:ext uri="{FF2B5EF4-FFF2-40B4-BE49-F238E27FC236}">
                <a16:creationId xmlns:a16="http://schemas.microsoft.com/office/drawing/2014/main" id="{F6281BB9-0C72-421F-B6A0-7A9EED8323F5}"/>
              </a:ext>
            </a:extLst>
          </p:cNvPr>
          <p:cNvSpPr txBox="1">
            <a:spLocks noGrp="1"/>
          </p:cNvSpPr>
          <p:nvPr>
            <p:ph type="dt" sz="half" idx="7"/>
          </p:nvPr>
        </p:nvSpPr>
        <p:spPr/>
        <p:txBody>
          <a:bodyPr/>
          <a:lstStyle>
            <a:lvl1pPr>
              <a:defRPr/>
            </a:lvl1pPr>
          </a:lstStyle>
          <a:p>
            <a:pPr lvl="0"/>
            <a:fld id="{2E5FDA2F-FE60-4F9C-A0DF-BC4762B345FC}" type="datetime1">
              <a:rPr lang="it-IT"/>
              <a:pPr lvl="0"/>
              <a:t>20/04/2020</a:t>
            </a:fld>
            <a:endParaRPr lang="it-IT"/>
          </a:p>
        </p:txBody>
      </p:sp>
      <p:sp>
        <p:nvSpPr>
          <p:cNvPr id="6" name="Footer Placeholder 4">
            <a:extLst>
              <a:ext uri="{FF2B5EF4-FFF2-40B4-BE49-F238E27FC236}">
                <a16:creationId xmlns:a16="http://schemas.microsoft.com/office/drawing/2014/main" id="{306BB17F-FB4D-41ED-B41E-42C6660DD19D}"/>
              </a:ext>
            </a:extLst>
          </p:cNvPr>
          <p:cNvSpPr txBox="1">
            <a:spLocks noGrp="1"/>
          </p:cNvSpPr>
          <p:nvPr>
            <p:ph type="ftr" sz="quarter" idx="9"/>
          </p:nvPr>
        </p:nvSpPr>
        <p:spPr/>
        <p:txBody>
          <a:bodyPr/>
          <a:lstStyle>
            <a:lvl1pPr>
              <a:defRPr/>
            </a:lvl1pPr>
          </a:lstStyle>
          <a:p>
            <a:pPr lvl="0"/>
            <a:endParaRPr lang="it-IT"/>
          </a:p>
        </p:txBody>
      </p:sp>
      <p:sp>
        <p:nvSpPr>
          <p:cNvPr id="7" name="Slide Number Placeholder 5">
            <a:extLst>
              <a:ext uri="{FF2B5EF4-FFF2-40B4-BE49-F238E27FC236}">
                <a16:creationId xmlns:a16="http://schemas.microsoft.com/office/drawing/2014/main" id="{0DD5C354-9903-4BE4-9C97-334987481787}"/>
              </a:ext>
            </a:extLst>
          </p:cNvPr>
          <p:cNvSpPr txBox="1">
            <a:spLocks noGrp="1"/>
          </p:cNvSpPr>
          <p:nvPr>
            <p:ph type="sldNum" sz="quarter" idx="8"/>
          </p:nvPr>
        </p:nvSpPr>
        <p:spPr/>
        <p:txBody>
          <a:bodyPr/>
          <a:lstStyle>
            <a:lvl1pPr>
              <a:defRPr/>
            </a:lvl1pPr>
          </a:lstStyle>
          <a:p>
            <a:pPr lvl="0"/>
            <a:fld id="{9F18F93E-2197-4898-8AE5-C87C8541BCC5}" type="slidenum">
              <a:t>‹N›</a:t>
            </a:fld>
            <a:endParaRPr lang="it-IT"/>
          </a:p>
        </p:txBody>
      </p:sp>
    </p:spTree>
    <p:extLst>
      <p:ext uri="{BB962C8B-B14F-4D97-AF65-F5344CB8AC3E}">
        <p14:creationId xmlns:p14="http://schemas.microsoft.com/office/powerpoint/2010/main" val="1539654323"/>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Rectangle 7">
            <a:extLst>
              <a:ext uri="{FF2B5EF4-FFF2-40B4-BE49-F238E27FC236}">
                <a16:creationId xmlns:a16="http://schemas.microsoft.com/office/drawing/2014/main" id="{43FE2227-0C60-4DC6-9786-4B0D2EF3247E}"/>
              </a:ext>
            </a:extLst>
          </p:cNvPr>
          <p:cNvSpPr/>
          <p:nvPr/>
        </p:nvSpPr>
        <p:spPr>
          <a:xfrm>
            <a:off x="0" y="0"/>
            <a:ext cx="9144000" cy="2503490"/>
          </a:xfrm>
          <a:prstGeom prst="rect">
            <a:avLst/>
          </a:prstGeom>
          <a:gradFill>
            <a:gsLst>
              <a:gs pos="0">
                <a:srgbClr val="CEE1F2"/>
              </a:gs>
              <a:gs pos="100000">
                <a:srgbClr val="FFFFFF"/>
              </a:gs>
            </a:gsLst>
            <a:lin ang="5400000"/>
          </a:gra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a:endParaRPr>
          </a:p>
        </p:txBody>
      </p:sp>
      <p:sp>
        <p:nvSpPr>
          <p:cNvPr id="3" name="Title 1">
            <a:extLst>
              <a:ext uri="{FF2B5EF4-FFF2-40B4-BE49-F238E27FC236}">
                <a16:creationId xmlns:a16="http://schemas.microsoft.com/office/drawing/2014/main" id="{221AA05E-49BB-4126-AB51-13057BF1C1B9}"/>
              </a:ext>
            </a:extLst>
          </p:cNvPr>
          <p:cNvSpPr txBox="1">
            <a:spLocks noGrp="1"/>
          </p:cNvSpPr>
          <p:nvPr>
            <p:ph type="title"/>
          </p:nvPr>
        </p:nvSpPr>
        <p:spPr/>
        <p:txBody>
          <a:bodyPr anchorCtr="1"/>
          <a:lstStyle>
            <a:lvl1pPr algn="ctr">
              <a:defRPr b="1">
                <a:latin typeface="Calibri"/>
                <a:ea typeface="Times New Roman"/>
                <a:cs typeface="Times New Roman"/>
              </a:defRPr>
            </a:lvl1pPr>
          </a:lstStyle>
          <a:p>
            <a:pPr lvl="0"/>
            <a:r>
              <a:rPr lang="en-US"/>
              <a:t>Click to edit Master title style</a:t>
            </a:r>
          </a:p>
        </p:txBody>
      </p:sp>
      <p:sp>
        <p:nvSpPr>
          <p:cNvPr id="4" name="Content Placeholder 2">
            <a:extLst>
              <a:ext uri="{FF2B5EF4-FFF2-40B4-BE49-F238E27FC236}">
                <a16:creationId xmlns:a16="http://schemas.microsoft.com/office/drawing/2014/main" id="{CB266EE5-747D-4395-A47A-1B581661AC16}"/>
              </a:ext>
            </a:extLst>
          </p:cNvPr>
          <p:cNvSpPr txBox="1">
            <a:spLocks noGrp="1"/>
          </p:cNvSpPr>
          <p:nvPr>
            <p:ph idx="1"/>
          </p:nvPr>
        </p:nvSpPr>
        <p:spPr/>
        <p:txBody>
          <a:bodyPr/>
          <a:lstStyle>
            <a:lvl1pPr>
              <a:defRPr lang="it-IT">
                <a:ea typeface="Times New Roman"/>
                <a:cs typeface="Times New Roman"/>
              </a:defRPr>
            </a:lvl1pPr>
            <a:lvl2pPr>
              <a:defRPr lang="it-IT">
                <a:ea typeface="Times New Roman"/>
                <a:cs typeface="Times New Roman"/>
              </a:defRPr>
            </a:lvl2pPr>
            <a:lvl3pPr>
              <a:defRPr lang="it-IT">
                <a:ea typeface="Times New Roman"/>
                <a:cs typeface="Times New Roman"/>
              </a:defRPr>
            </a:lvl3pPr>
            <a:lvl4pPr>
              <a:defRPr lang="it-IT">
                <a:ea typeface="Times New Roman"/>
                <a:cs typeface="Times New Roman"/>
              </a:defRPr>
            </a:lvl4pPr>
            <a:lvl5pPr>
              <a:defRPr lang="it-IT">
                <a:ea typeface="Times New Roman"/>
                <a:cs typeface="Times New Roman"/>
              </a:defRPr>
            </a:lvl5pPr>
          </a:lstStyle>
          <a:p>
            <a:pPr lvl="0"/>
            <a:r>
              <a:rPr lang="it-IT"/>
              <a:t>Edit Master text styles</a:t>
            </a:r>
          </a:p>
          <a:p>
            <a:pPr lvl="1"/>
            <a:r>
              <a:rPr lang="it-IT"/>
              <a:t>Second level</a:t>
            </a:r>
          </a:p>
          <a:p>
            <a:pPr lvl="2"/>
            <a:r>
              <a:rPr lang="it-IT"/>
              <a:t>Third level</a:t>
            </a:r>
          </a:p>
          <a:p>
            <a:pPr lvl="3"/>
            <a:r>
              <a:rPr lang="it-IT"/>
              <a:t>Fourth level</a:t>
            </a:r>
          </a:p>
          <a:p>
            <a:pPr lvl="4"/>
            <a:r>
              <a:rPr lang="it-IT"/>
              <a:t>Fifth level</a:t>
            </a:r>
          </a:p>
        </p:txBody>
      </p:sp>
      <p:sp>
        <p:nvSpPr>
          <p:cNvPr id="5" name="Date Placeholder 3">
            <a:extLst>
              <a:ext uri="{FF2B5EF4-FFF2-40B4-BE49-F238E27FC236}">
                <a16:creationId xmlns:a16="http://schemas.microsoft.com/office/drawing/2014/main" id="{8ABFF0ED-0D5E-49ED-BF8B-ACD686E29F29}"/>
              </a:ext>
            </a:extLst>
          </p:cNvPr>
          <p:cNvSpPr txBox="1">
            <a:spLocks noGrp="1"/>
          </p:cNvSpPr>
          <p:nvPr>
            <p:ph type="dt" sz="half" idx="7"/>
          </p:nvPr>
        </p:nvSpPr>
        <p:spPr/>
        <p:txBody>
          <a:bodyPr/>
          <a:lstStyle>
            <a:lvl1pPr>
              <a:defRPr/>
            </a:lvl1pPr>
          </a:lstStyle>
          <a:p>
            <a:pPr lvl="0"/>
            <a:fld id="{7ADA0F1D-213B-4DA3-B3E9-445DD13226BF}" type="datetime1">
              <a:rPr lang="it-IT"/>
              <a:pPr lvl="0"/>
              <a:t>20/04/2020</a:t>
            </a:fld>
            <a:endParaRPr lang="it-IT"/>
          </a:p>
        </p:txBody>
      </p:sp>
      <p:sp>
        <p:nvSpPr>
          <p:cNvPr id="6" name="Footer Placeholder 4">
            <a:extLst>
              <a:ext uri="{FF2B5EF4-FFF2-40B4-BE49-F238E27FC236}">
                <a16:creationId xmlns:a16="http://schemas.microsoft.com/office/drawing/2014/main" id="{7C6DBC36-5555-4E42-871E-5389E4D99C01}"/>
              </a:ext>
            </a:extLst>
          </p:cNvPr>
          <p:cNvSpPr txBox="1">
            <a:spLocks noGrp="1"/>
          </p:cNvSpPr>
          <p:nvPr>
            <p:ph type="ftr" sz="quarter" idx="9"/>
          </p:nvPr>
        </p:nvSpPr>
        <p:spPr/>
        <p:txBody>
          <a:bodyPr/>
          <a:lstStyle>
            <a:lvl1pPr>
              <a:defRPr/>
            </a:lvl1pPr>
          </a:lstStyle>
          <a:p>
            <a:pPr lvl="0"/>
            <a:endParaRPr lang="it-IT"/>
          </a:p>
        </p:txBody>
      </p:sp>
      <p:sp>
        <p:nvSpPr>
          <p:cNvPr id="7" name="Slide Number Placeholder 5">
            <a:extLst>
              <a:ext uri="{FF2B5EF4-FFF2-40B4-BE49-F238E27FC236}">
                <a16:creationId xmlns:a16="http://schemas.microsoft.com/office/drawing/2014/main" id="{46DA1BF6-C3D5-4D04-B348-EB1F595567B2}"/>
              </a:ext>
            </a:extLst>
          </p:cNvPr>
          <p:cNvSpPr txBox="1">
            <a:spLocks noGrp="1"/>
          </p:cNvSpPr>
          <p:nvPr>
            <p:ph type="sldNum" sz="quarter" idx="8"/>
          </p:nvPr>
        </p:nvSpPr>
        <p:spPr/>
        <p:txBody>
          <a:bodyPr/>
          <a:lstStyle>
            <a:lvl1pPr>
              <a:defRPr/>
            </a:lvl1pPr>
          </a:lstStyle>
          <a:p>
            <a:pPr lvl="0"/>
            <a:fld id="{25BA2AF2-DCA9-4354-BB9B-DE2A4A95868E}" type="slidenum">
              <a:t>‹N›</a:t>
            </a:fld>
            <a:endParaRPr lang="it-IT"/>
          </a:p>
        </p:txBody>
      </p:sp>
    </p:spTree>
    <p:extLst>
      <p:ext uri="{BB962C8B-B14F-4D97-AF65-F5344CB8AC3E}">
        <p14:creationId xmlns:p14="http://schemas.microsoft.com/office/powerpoint/2010/main" val="887912436"/>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Rectangle 7">
            <a:extLst>
              <a:ext uri="{FF2B5EF4-FFF2-40B4-BE49-F238E27FC236}">
                <a16:creationId xmlns:a16="http://schemas.microsoft.com/office/drawing/2014/main" id="{B528431D-4802-4608-B639-388D29C82C48}"/>
              </a:ext>
            </a:extLst>
          </p:cNvPr>
          <p:cNvSpPr/>
          <p:nvPr/>
        </p:nvSpPr>
        <p:spPr>
          <a:xfrm>
            <a:off x="0" y="0"/>
            <a:ext cx="9144000" cy="2503490"/>
          </a:xfrm>
          <a:prstGeom prst="rect">
            <a:avLst/>
          </a:prstGeom>
          <a:gradFill>
            <a:gsLst>
              <a:gs pos="0">
                <a:srgbClr val="CEE1F2"/>
              </a:gs>
              <a:gs pos="100000">
                <a:srgbClr val="FFFFFF"/>
              </a:gs>
            </a:gsLst>
            <a:lin ang="5400000"/>
          </a:gra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a:endParaRPr>
          </a:p>
        </p:txBody>
      </p:sp>
      <p:sp>
        <p:nvSpPr>
          <p:cNvPr id="3" name="Title 1">
            <a:extLst>
              <a:ext uri="{FF2B5EF4-FFF2-40B4-BE49-F238E27FC236}">
                <a16:creationId xmlns:a16="http://schemas.microsoft.com/office/drawing/2014/main" id="{5A8F9875-6FDB-4D97-8514-1E3C7945D699}"/>
              </a:ext>
            </a:extLst>
          </p:cNvPr>
          <p:cNvSpPr txBox="1">
            <a:spLocks noGrp="1"/>
          </p:cNvSpPr>
          <p:nvPr>
            <p:ph type="title"/>
          </p:nvPr>
        </p:nvSpPr>
        <p:spPr>
          <a:xfrm>
            <a:off x="623885" y="1709735"/>
            <a:ext cx="7886700" cy="2852735"/>
          </a:xfrm>
        </p:spPr>
        <p:txBody>
          <a:bodyPr anchor="b"/>
          <a:lstStyle>
            <a:lvl1pPr>
              <a:defRPr sz="6000"/>
            </a:lvl1pPr>
          </a:lstStyle>
          <a:p>
            <a:pPr lvl="0"/>
            <a:r>
              <a:rPr lang="en-US"/>
              <a:t>Click to edit Master title style</a:t>
            </a:r>
          </a:p>
        </p:txBody>
      </p:sp>
      <p:sp>
        <p:nvSpPr>
          <p:cNvPr id="4" name="Text Placeholder 2">
            <a:extLst>
              <a:ext uri="{FF2B5EF4-FFF2-40B4-BE49-F238E27FC236}">
                <a16:creationId xmlns:a16="http://schemas.microsoft.com/office/drawing/2014/main" id="{A739173D-EE13-4841-9A4F-2877B94FE2DF}"/>
              </a:ext>
            </a:extLst>
          </p:cNvPr>
          <p:cNvSpPr txBox="1">
            <a:spLocks noGrp="1"/>
          </p:cNvSpPr>
          <p:nvPr>
            <p:ph type="body" idx="1"/>
          </p:nvPr>
        </p:nvSpPr>
        <p:spPr>
          <a:xfrm>
            <a:off x="623885" y="4589465"/>
            <a:ext cx="7886700" cy="1500182"/>
          </a:xfrm>
        </p:spPr>
        <p:txBody>
          <a:bodyPr/>
          <a:lstStyle>
            <a:lvl1pPr marL="0" indent="0">
              <a:buNone/>
              <a:defRPr sz="2400"/>
            </a:lvl1pPr>
          </a:lstStyle>
          <a:p>
            <a:pPr lvl="0"/>
            <a:r>
              <a:rPr lang="en-US"/>
              <a:t>Edit Master text styles</a:t>
            </a:r>
          </a:p>
        </p:txBody>
      </p:sp>
      <p:sp>
        <p:nvSpPr>
          <p:cNvPr id="5" name="Date Placeholder 3">
            <a:extLst>
              <a:ext uri="{FF2B5EF4-FFF2-40B4-BE49-F238E27FC236}">
                <a16:creationId xmlns:a16="http://schemas.microsoft.com/office/drawing/2014/main" id="{DC195561-286C-40B8-9330-0D7FB2CCD358}"/>
              </a:ext>
            </a:extLst>
          </p:cNvPr>
          <p:cNvSpPr txBox="1">
            <a:spLocks noGrp="1"/>
          </p:cNvSpPr>
          <p:nvPr>
            <p:ph type="dt" sz="half" idx="7"/>
          </p:nvPr>
        </p:nvSpPr>
        <p:spPr/>
        <p:txBody>
          <a:bodyPr/>
          <a:lstStyle>
            <a:lvl1pPr>
              <a:defRPr/>
            </a:lvl1pPr>
          </a:lstStyle>
          <a:p>
            <a:pPr lvl="0"/>
            <a:fld id="{E71F2D78-F3DB-4090-9255-D24A81A1B668}" type="datetime1">
              <a:rPr lang="it-IT"/>
              <a:pPr lvl="0"/>
              <a:t>20/04/2020</a:t>
            </a:fld>
            <a:endParaRPr lang="it-IT"/>
          </a:p>
        </p:txBody>
      </p:sp>
      <p:sp>
        <p:nvSpPr>
          <p:cNvPr id="6" name="Footer Placeholder 4">
            <a:extLst>
              <a:ext uri="{FF2B5EF4-FFF2-40B4-BE49-F238E27FC236}">
                <a16:creationId xmlns:a16="http://schemas.microsoft.com/office/drawing/2014/main" id="{BB01BE16-72A7-480C-B078-462BDD38863D}"/>
              </a:ext>
            </a:extLst>
          </p:cNvPr>
          <p:cNvSpPr txBox="1">
            <a:spLocks noGrp="1"/>
          </p:cNvSpPr>
          <p:nvPr>
            <p:ph type="ftr" sz="quarter" idx="9"/>
          </p:nvPr>
        </p:nvSpPr>
        <p:spPr/>
        <p:txBody>
          <a:bodyPr/>
          <a:lstStyle>
            <a:lvl1pPr>
              <a:defRPr/>
            </a:lvl1pPr>
          </a:lstStyle>
          <a:p>
            <a:pPr lvl="0"/>
            <a:endParaRPr lang="it-IT"/>
          </a:p>
        </p:txBody>
      </p:sp>
      <p:sp>
        <p:nvSpPr>
          <p:cNvPr id="7" name="Slide Number Placeholder 5">
            <a:extLst>
              <a:ext uri="{FF2B5EF4-FFF2-40B4-BE49-F238E27FC236}">
                <a16:creationId xmlns:a16="http://schemas.microsoft.com/office/drawing/2014/main" id="{4555EDA4-80DE-48C4-98D4-4A4814C28D66}"/>
              </a:ext>
            </a:extLst>
          </p:cNvPr>
          <p:cNvSpPr txBox="1">
            <a:spLocks noGrp="1"/>
          </p:cNvSpPr>
          <p:nvPr>
            <p:ph type="sldNum" sz="quarter" idx="8"/>
          </p:nvPr>
        </p:nvSpPr>
        <p:spPr/>
        <p:txBody>
          <a:bodyPr/>
          <a:lstStyle>
            <a:lvl1pPr>
              <a:defRPr/>
            </a:lvl1pPr>
          </a:lstStyle>
          <a:p>
            <a:pPr lvl="0"/>
            <a:fld id="{5C8AAFAB-C8AF-45A9-8D4C-CC1348004ACA}" type="slidenum">
              <a:t>‹N›</a:t>
            </a:fld>
            <a:endParaRPr lang="it-IT"/>
          </a:p>
        </p:txBody>
      </p:sp>
    </p:spTree>
    <p:extLst>
      <p:ext uri="{BB962C8B-B14F-4D97-AF65-F5344CB8AC3E}">
        <p14:creationId xmlns:p14="http://schemas.microsoft.com/office/powerpoint/2010/main" val="31211763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Rectangle 8">
            <a:extLst>
              <a:ext uri="{FF2B5EF4-FFF2-40B4-BE49-F238E27FC236}">
                <a16:creationId xmlns:a16="http://schemas.microsoft.com/office/drawing/2014/main" id="{E63559D2-5D8C-4002-842A-F0542DDB6F48}"/>
              </a:ext>
            </a:extLst>
          </p:cNvPr>
          <p:cNvSpPr/>
          <p:nvPr/>
        </p:nvSpPr>
        <p:spPr>
          <a:xfrm>
            <a:off x="0" y="0"/>
            <a:ext cx="9144000" cy="2503490"/>
          </a:xfrm>
          <a:prstGeom prst="rect">
            <a:avLst/>
          </a:prstGeom>
          <a:gradFill>
            <a:gsLst>
              <a:gs pos="0">
                <a:srgbClr val="CEE1F2"/>
              </a:gs>
              <a:gs pos="100000">
                <a:srgbClr val="FFFFFF"/>
              </a:gs>
            </a:gsLst>
            <a:lin ang="5400000"/>
          </a:gra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a:endParaRPr>
          </a:p>
        </p:txBody>
      </p:sp>
      <p:sp>
        <p:nvSpPr>
          <p:cNvPr id="3" name="Title 1">
            <a:extLst>
              <a:ext uri="{FF2B5EF4-FFF2-40B4-BE49-F238E27FC236}">
                <a16:creationId xmlns:a16="http://schemas.microsoft.com/office/drawing/2014/main" id="{38A40E20-C626-467B-A973-7E58C2F364A5}"/>
              </a:ext>
            </a:extLst>
          </p:cNvPr>
          <p:cNvSpPr txBox="1">
            <a:spLocks noGrp="1"/>
          </p:cNvSpPr>
          <p:nvPr>
            <p:ph type="title"/>
          </p:nvPr>
        </p:nvSpPr>
        <p:spPr/>
        <p:txBody>
          <a:bodyPr/>
          <a:lstStyle>
            <a:lvl1pPr>
              <a:defRPr/>
            </a:lvl1pPr>
          </a:lstStyle>
          <a:p>
            <a:pPr lvl="0"/>
            <a:r>
              <a:rPr lang="en-US"/>
              <a:t>Click to edit Master title style</a:t>
            </a:r>
          </a:p>
        </p:txBody>
      </p:sp>
      <p:sp>
        <p:nvSpPr>
          <p:cNvPr id="4" name="Content Placeholder 2">
            <a:extLst>
              <a:ext uri="{FF2B5EF4-FFF2-40B4-BE49-F238E27FC236}">
                <a16:creationId xmlns:a16="http://schemas.microsoft.com/office/drawing/2014/main" id="{4ED2565B-0375-41BB-A1D4-266BB65BE7C5}"/>
              </a:ext>
            </a:extLst>
          </p:cNvPr>
          <p:cNvSpPr txBox="1">
            <a:spLocks noGrp="1"/>
          </p:cNvSpPr>
          <p:nvPr>
            <p:ph idx="1"/>
          </p:nvPr>
        </p:nvSpPr>
        <p:spPr>
          <a:xfrm>
            <a:off x="628650" y="1825627"/>
            <a:ext cx="3886200" cy="4351336"/>
          </a:xfrm>
        </p:spPr>
        <p:txBody>
          <a:bodyPr/>
          <a:lstStyle>
            <a:lvl1pPr>
              <a:defRPr/>
            </a:lvl1pPr>
            <a:lvl2pPr>
              <a:defRPr/>
            </a:lvl2pPr>
            <a:lvl3pPr>
              <a:defRPr/>
            </a:lvl3pPr>
            <a:lvl4pPr>
              <a:defRPr/>
            </a:lvl4pPr>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3">
            <a:extLst>
              <a:ext uri="{FF2B5EF4-FFF2-40B4-BE49-F238E27FC236}">
                <a16:creationId xmlns:a16="http://schemas.microsoft.com/office/drawing/2014/main" id="{33BA844E-5AC6-4784-846D-79580E00E96C}"/>
              </a:ext>
            </a:extLst>
          </p:cNvPr>
          <p:cNvSpPr txBox="1">
            <a:spLocks noGrp="1"/>
          </p:cNvSpPr>
          <p:nvPr>
            <p:ph idx="2"/>
          </p:nvPr>
        </p:nvSpPr>
        <p:spPr>
          <a:xfrm>
            <a:off x="4629149" y="1825627"/>
            <a:ext cx="3886200" cy="4351336"/>
          </a:xfrm>
        </p:spPr>
        <p:txBody>
          <a:bodyPr/>
          <a:lstStyle>
            <a:lvl1pPr>
              <a:defRPr/>
            </a:lvl1pPr>
            <a:lvl2pPr>
              <a:defRPr/>
            </a:lvl2pPr>
            <a:lvl3pPr>
              <a:defRPr/>
            </a:lvl3pPr>
            <a:lvl4pPr>
              <a:defRPr/>
            </a:lvl4pPr>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4">
            <a:extLst>
              <a:ext uri="{FF2B5EF4-FFF2-40B4-BE49-F238E27FC236}">
                <a16:creationId xmlns:a16="http://schemas.microsoft.com/office/drawing/2014/main" id="{D8741FC9-7150-4CCE-AEF4-79CD6C87C375}"/>
              </a:ext>
            </a:extLst>
          </p:cNvPr>
          <p:cNvSpPr txBox="1">
            <a:spLocks noGrp="1"/>
          </p:cNvSpPr>
          <p:nvPr>
            <p:ph type="dt" sz="half" idx="7"/>
          </p:nvPr>
        </p:nvSpPr>
        <p:spPr/>
        <p:txBody>
          <a:bodyPr/>
          <a:lstStyle>
            <a:lvl1pPr>
              <a:defRPr/>
            </a:lvl1pPr>
          </a:lstStyle>
          <a:p>
            <a:pPr lvl="0"/>
            <a:fld id="{4F6A03F1-7EC5-4A54-9D66-BB0526151ACC}" type="datetime1">
              <a:rPr lang="it-IT"/>
              <a:pPr lvl="0"/>
              <a:t>20/04/2020</a:t>
            </a:fld>
            <a:endParaRPr lang="it-IT"/>
          </a:p>
        </p:txBody>
      </p:sp>
      <p:sp>
        <p:nvSpPr>
          <p:cNvPr id="7" name="Footer Placeholder 5">
            <a:extLst>
              <a:ext uri="{FF2B5EF4-FFF2-40B4-BE49-F238E27FC236}">
                <a16:creationId xmlns:a16="http://schemas.microsoft.com/office/drawing/2014/main" id="{D5E41B7E-31AE-46F3-BC0A-D4A61A164290}"/>
              </a:ext>
            </a:extLst>
          </p:cNvPr>
          <p:cNvSpPr txBox="1">
            <a:spLocks noGrp="1"/>
          </p:cNvSpPr>
          <p:nvPr>
            <p:ph type="ftr" sz="quarter" idx="9"/>
          </p:nvPr>
        </p:nvSpPr>
        <p:spPr/>
        <p:txBody>
          <a:bodyPr/>
          <a:lstStyle>
            <a:lvl1pPr>
              <a:defRPr/>
            </a:lvl1pPr>
          </a:lstStyle>
          <a:p>
            <a:pPr lvl="0"/>
            <a:endParaRPr lang="it-IT"/>
          </a:p>
        </p:txBody>
      </p:sp>
      <p:sp>
        <p:nvSpPr>
          <p:cNvPr id="8" name="Slide Number Placeholder 6">
            <a:extLst>
              <a:ext uri="{FF2B5EF4-FFF2-40B4-BE49-F238E27FC236}">
                <a16:creationId xmlns:a16="http://schemas.microsoft.com/office/drawing/2014/main" id="{24CBF0C5-C1AC-42AC-B19D-BEAA21F17990}"/>
              </a:ext>
            </a:extLst>
          </p:cNvPr>
          <p:cNvSpPr txBox="1">
            <a:spLocks noGrp="1"/>
          </p:cNvSpPr>
          <p:nvPr>
            <p:ph type="sldNum" sz="quarter" idx="8"/>
          </p:nvPr>
        </p:nvSpPr>
        <p:spPr/>
        <p:txBody>
          <a:bodyPr/>
          <a:lstStyle>
            <a:lvl1pPr>
              <a:defRPr/>
            </a:lvl1pPr>
          </a:lstStyle>
          <a:p>
            <a:pPr lvl="0"/>
            <a:fld id="{1C079272-BB7D-4B41-A41F-DCE18F388D4A}" type="slidenum">
              <a:t>‹N›</a:t>
            </a:fld>
            <a:endParaRPr lang="it-IT"/>
          </a:p>
        </p:txBody>
      </p:sp>
    </p:spTree>
    <p:extLst>
      <p:ext uri="{BB962C8B-B14F-4D97-AF65-F5344CB8AC3E}">
        <p14:creationId xmlns:p14="http://schemas.microsoft.com/office/powerpoint/2010/main" val="35627303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Rectangle 10">
            <a:extLst>
              <a:ext uri="{FF2B5EF4-FFF2-40B4-BE49-F238E27FC236}">
                <a16:creationId xmlns:a16="http://schemas.microsoft.com/office/drawing/2014/main" id="{054FD8A9-CE6D-4A10-B22E-94A54946A4A9}"/>
              </a:ext>
            </a:extLst>
          </p:cNvPr>
          <p:cNvSpPr/>
          <p:nvPr/>
        </p:nvSpPr>
        <p:spPr>
          <a:xfrm>
            <a:off x="0" y="0"/>
            <a:ext cx="9144000" cy="2503490"/>
          </a:xfrm>
          <a:prstGeom prst="rect">
            <a:avLst/>
          </a:prstGeom>
          <a:gradFill>
            <a:gsLst>
              <a:gs pos="0">
                <a:srgbClr val="CEE1F2"/>
              </a:gs>
              <a:gs pos="100000">
                <a:srgbClr val="FFFFFF"/>
              </a:gs>
            </a:gsLst>
            <a:lin ang="5400000"/>
          </a:gra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a:endParaRPr>
          </a:p>
        </p:txBody>
      </p:sp>
      <p:sp>
        <p:nvSpPr>
          <p:cNvPr id="3" name="Title 1">
            <a:extLst>
              <a:ext uri="{FF2B5EF4-FFF2-40B4-BE49-F238E27FC236}">
                <a16:creationId xmlns:a16="http://schemas.microsoft.com/office/drawing/2014/main" id="{656C8DAB-8923-45EA-83A0-BAC460C07157}"/>
              </a:ext>
            </a:extLst>
          </p:cNvPr>
          <p:cNvSpPr txBox="1">
            <a:spLocks noGrp="1"/>
          </p:cNvSpPr>
          <p:nvPr>
            <p:ph type="title"/>
          </p:nvPr>
        </p:nvSpPr>
        <p:spPr>
          <a:xfrm>
            <a:off x="629838" y="365129"/>
            <a:ext cx="7886700" cy="1325559"/>
          </a:xfrm>
        </p:spPr>
        <p:txBody>
          <a:bodyPr/>
          <a:lstStyle>
            <a:lvl1pPr>
              <a:defRPr/>
            </a:lvl1pPr>
          </a:lstStyle>
          <a:p>
            <a:pPr lvl="0"/>
            <a:r>
              <a:rPr lang="en-US"/>
              <a:t>Click to edit Master title style</a:t>
            </a:r>
          </a:p>
        </p:txBody>
      </p:sp>
      <p:sp>
        <p:nvSpPr>
          <p:cNvPr id="4" name="Text Placeholder 2">
            <a:extLst>
              <a:ext uri="{FF2B5EF4-FFF2-40B4-BE49-F238E27FC236}">
                <a16:creationId xmlns:a16="http://schemas.microsoft.com/office/drawing/2014/main" id="{C7A4F770-45E8-40D0-BE47-3104E9C69576}"/>
              </a:ext>
            </a:extLst>
          </p:cNvPr>
          <p:cNvSpPr txBox="1">
            <a:spLocks noGrp="1"/>
          </p:cNvSpPr>
          <p:nvPr>
            <p:ph type="body" idx="1"/>
          </p:nvPr>
        </p:nvSpPr>
        <p:spPr>
          <a:xfrm>
            <a:off x="629838" y="1681160"/>
            <a:ext cx="3868341" cy="823910"/>
          </a:xfrm>
        </p:spPr>
        <p:txBody>
          <a:bodyPr anchor="b"/>
          <a:lstStyle>
            <a:lvl1pPr marL="0" indent="0">
              <a:buNone/>
              <a:defRPr sz="2400" b="1"/>
            </a:lvl1pPr>
          </a:lstStyle>
          <a:p>
            <a:pPr lvl="0"/>
            <a:r>
              <a:rPr lang="en-US"/>
              <a:t>Edit Master text styles</a:t>
            </a:r>
          </a:p>
        </p:txBody>
      </p:sp>
      <p:sp>
        <p:nvSpPr>
          <p:cNvPr id="5" name="Content Placeholder 3">
            <a:extLst>
              <a:ext uri="{FF2B5EF4-FFF2-40B4-BE49-F238E27FC236}">
                <a16:creationId xmlns:a16="http://schemas.microsoft.com/office/drawing/2014/main" id="{E6ACFDBA-AFAC-46CF-8C7C-1FF0EF334D2E}"/>
              </a:ext>
            </a:extLst>
          </p:cNvPr>
          <p:cNvSpPr txBox="1">
            <a:spLocks noGrp="1"/>
          </p:cNvSpPr>
          <p:nvPr>
            <p:ph idx="2"/>
          </p:nvPr>
        </p:nvSpPr>
        <p:spPr>
          <a:xfrm>
            <a:off x="629838" y="2505071"/>
            <a:ext cx="3868341" cy="3684583"/>
          </a:xfrm>
        </p:spPr>
        <p:txBody>
          <a:bodyPr/>
          <a:lstStyle>
            <a:lvl1pPr>
              <a:defRPr/>
            </a:lvl1pPr>
            <a:lvl2pPr>
              <a:defRPr/>
            </a:lvl2pPr>
            <a:lvl3pPr>
              <a:defRPr/>
            </a:lvl3pPr>
            <a:lvl4pPr>
              <a:defRPr/>
            </a:lvl4pPr>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4">
            <a:extLst>
              <a:ext uri="{FF2B5EF4-FFF2-40B4-BE49-F238E27FC236}">
                <a16:creationId xmlns:a16="http://schemas.microsoft.com/office/drawing/2014/main" id="{F856985F-955B-4AC1-9040-809C6C59B17A}"/>
              </a:ext>
            </a:extLst>
          </p:cNvPr>
          <p:cNvSpPr txBox="1">
            <a:spLocks noGrp="1"/>
          </p:cNvSpPr>
          <p:nvPr>
            <p:ph type="body" idx="3"/>
          </p:nvPr>
        </p:nvSpPr>
        <p:spPr>
          <a:xfrm>
            <a:off x="4629149" y="1681160"/>
            <a:ext cx="3887388" cy="823910"/>
          </a:xfrm>
        </p:spPr>
        <p:txBody>
          <a:bodyPr anchor="b"/>
          <a:lstStyle>
            <a:lvl1pPr marL="0" indent="0">
              <a:buNone/>
              <a:defRPr sz="2400" b="1"/>
            </a:lvl1pPr>
          </a:lstStyle>
          <a:p>
            <a:pPr lvl="0"/>
            <a:r>
              <a:rPr lang="en-US"/>
              <a:t>Edit Master text styles</a:t>
            </a:r>
          </a:p>
        </p:txBody>
      </p:sp>
      <p:sp>
        <p:nvSpPr>
          <p:cNvPr id="7" name="Content Placeholder 5">
            <a:extLst>
              <a:ext uri="{FF2B5EF4-FFF2-40B4-BE49-F238E27FC236}">
                <a16:creationId xmlns:a16="http://schemas.microsoft.com/office/drawing/2014/main" id="{460CED93-0D31-4948-8861-C465D78C71DC}"/>
              </a:ext>
            </a:extLst>
          </p:cNvPr>
          <p:cNvSpPr txBox="1">
            <a:spLocks noGrp="1"/>
          </p:cNvSpPr>
          <p:nvPr>
            <p:ph idx="4"/>
          </p:nvPr>
        </p:nvSpPr>
        <p:spPr>
          <a:xfrm>
            <a:off x="4629149" y="2505071"/>
            <a:ext cx="3887388" cy="3684583"/>
          </a:xfrm>
        </p:spPr>
        <p:txBody>
          <a:bodyPr/>
          <a:lstStyle>
            <a:lvl1pPr>
              <a:defRPr/>
            </a:lvl1pPr>
            <a:lvl2pPr>
              <a:defRPr/>
            </a:lvl2pPr>
            <a:lvl3pPr>
              <a:defRPr/>
            </a:lvl3pPr>
            <a:lvl4pPr>
              <a:defRPr/>
            </a:lvl4pPr>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6">
            <a:extLst>
              <a:ext uri="{FF2B5EF4-FFF2-40B4-BE49-F238E27FC236}">
                <a16:creationId xmlns:a16="http://schemas.microsoft.com/office/drawing/2014/main" id="{BFE4F380-595A-4C49-A72F-677E470F20E0}"/>
              </a:ext>
            </a:extLst>
          </p:cNvPr>
          <p:cNvSpPr txBox="1">
            <a:spLocks noGrp="1"/>
          </p:cNvSpPr>
          <p:nvPr>
            <p:ph type="dt" sz="half" idx="7"/>
          </p:nvPr>
        </p:nvSpPr>
        <p:spPr/>
        <p:txBody>
          <a:bodyPr/>
          <a:lstStyle>
            <a:lvl1pPr>
              <a:defRPr/>
            </a:lvl1pPr>
          </a:lstStyle>
          <a:p>
            <a:pPr lvl="0"/>
            <a:fld id="{84696F90-24A4-4CDA-98B7-F08A268689C4}" type="datetime1">
              <a:rPr lang="it-IT"/>
              <a:pPr lvl="0"/>
              <a:t>20/04/2020</a:t>
            </a:fld>
            <a:endParaRPr lang="it-IT"/>
          </a:p>
        </p:txBody>
      </p:sp>
      <p:sp>
        <p:nvSpPr>
          <p:cNvPr id="9" name="Footer Placeholder 7">
            <a:extLst>
              <a:ext uri="{FF2B5EF4-FFF2-40B4-BE49-F238E27FC236}">
                <a16:creationId xmlns:a16="http://schemas.microsoft.com/office/drawing/2014/main" id="{5A9C4D63-326E-41F1-978D-C10D38E83FB4}"/>
              </a:ext>
            </a:extLst>
          </p:cNvPr>
          <p:cNvSpPr txBox="1">
            <a:spLocks noGrp="1"/>
          </p:cNvSpPr>
          <p:nvPr>
            <p:ph type="ftr" sz="quarter" idx="9"/>
          </p:nvPr>
        </p:nvSpPr>
        <p:spPr/>
        <p:txBody>
          <a:bodyPr/>
          <a:lstStyle>
            <a:lvl1pPr>
              <a:defRPr/>
            </a:lvl1pPr>
          </a:lstStyle>
          <a:p>
            <a:pPr lvl="0"/>
            <a:endParaRPr lang="it-IT"/>
          </a:p>
        </p:txBody>
      </p:sp>
      <p:sp>
        <p:nvSpPr>
          <p:cNvPr id="10" name="Slide Number Placeholder 8">
            <a:extLst>
              <a:ext uri="{FF2B5EF4-FFF2-40B4-BE49-F238E27FC236}">
                <a16:creationId xmlns:a16="http://schemas.microsoft.com/office/drawing/2014/main" id="{9F52114E-F564-49DB-86A1-252C8B4D9341}"/>
              </a:ext>
            </a:extLst>
          </p:cNvPr>
          <p:cNvSpPr txBox="1">
            <a:spLocks noGrp="1"/>
          </p:cNvSpPr>
          <p:nvPr>
            <p:ph type="sldNum" sz="quarter" idx="8"/>
          </p:nvPr>
        </p:nvSpPr>
        <p:spPr/>
        <p:txBody>
          <a:bodyPr/>
          <a:lstStyle>
            <a:lvl1pPr>
              <a:defRPr/>
            </a:lvl1pPr>
          </a:lstStyle>
          <a:p>
            <a:pPr lvl="0"/>
            <a:fld id="{8AB18414-9286-4CCD-9F85-EF8C40008236}" type="slidenum">
              <a:t>‹N›</a:t>
            </a:fld>
            <a:endParaRPr lang="it-IT"/>
          </a:p>
        </p:txBody>
      </p:sp>
    </p:spTree>
    <p:extLst>
      <p:ext uri="{BB962C8B-B14F-4D97-AF65-F5344CB8AC3E}">
        <p14:creationId xmlns:p14="http://schemas.microsoft.com/office/powerpoint/2010/main" val="397181439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E9576D60-13CC-4FF8-97F3-D9911FC6D778}"/>
              </a:ext>
            </a:extLst>
          </p:cNvPr>
          <p:cNvSpPr/>
          <p:nvPr/>
        </p:nvSpPr>
        <p:spPr>
          <a:xfrm>
            <a:off x="0" y="0"/>
            <a:ext cx="9144000" cy="2503490"/>
          </a:xfrm>
          <a:prstGeom prst="rect">
            <a:avLst/>
          </a:prstGeom>
          <a:gradFill>
            <a:gsLst>
              <a:gs pos="0">
                <a:srgbClr val="CEE1F2"/>
              </a:gs>
              <a:gs pos="100000">
                <a:srgbClr val="FFFFFF"/>
              </a:gs>
            </a:gsLst>
            <a:lin ang="5400000"/>
          </a:gra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a:endParaRPr>
          </a:p>
        </p:txBody>
      </p:sp>
      <p:sp>
        <p:nvSpPr>
          <p:cNvPr id="3" name="Title 1">
            <a:extLst>
              <a:ext uri="{FF2B5EF4-FFF2-40B4-BE49-F238E27FC236}">
                <a16:creationId xmlns:a16="http://schemas.microsoft.com/office/drawing/2014/main" id="{1EA8CFBF-076E-438A-88C0-B29180174331}"/>
              </a:ext>
            </a:extLst>
          </p:cNvPr>
          <p:cNvSpPr txBox="1">
            <a:spLocks noGrp="1"/>
          </p:cNvSpPr>
          <p:nvPr>
            <p:ph type="title"/>
          </p:nvPr>
        </p:nvSpPr>
        <p:spPr/>
        <p:txBody>
          <a:bodyPr/>
          <a:lstStyle>
            <a:lvl1pPr>
              <a:defRPr/>
            </a:lvl1pPr>
          </a:lstStyle>
          <a:p>
            <a:pPr lvl="0"/>
            <a:r>
              <a:rPr lang="en-US"/>
              <a:t>Click to edit Master title style</a:t>
            </a:r>
          </a:p>
        </p:txBody>
      </p:sp>
      <p:sp>
        <p:nvSpPr>
          <p:cNvPr id="4" name="Date Placeholder 2">
            <a:extLst>
              <a:ext uri="{FF2B5EF4-FFF2-40B4-BE49-F238E27FC236}">
                <a16:creationId xmlns:a16="http://schemas.microsoft.com/office/drawing/2014/main" id="{25D46A26-3A3F-411A-84DB-8DE0A0B92BEA}"/>
              </a:ext>
            </a:extLst>
          </p:cNvPr>
          <p:cNvSpPr txBox="1">
            <a:spLocks noGrp="1"/>
          </p:cNvSpPr>
          <p:nvPr>
            <p:ph type="dt" sz="half" idx="7"/>
          </p:nvPr>
        </p:nvSpPr>
        <p:spPr/>
        <p:txBody>
          <a:bodyPr/>
          <a:lstStyle>
            <a:lvl1pPr>
              <a:defRPr/>
            </a:lvl1pPr>
          </a:lstStyle>
          <a:p>
            <a:pPr lvl="0"/>
            <a:fld id="{1A8E82EC-FD3C-4B36-9DD1-5DD71C75B3A3}" type="datetime1">
              <a:rPr lang="it-IT"/>
              <a:pPr lvl="0"/>
              <a:t>20/04/2020</a:t>
            </a:fld>
            <a:endParaRPr lang="it-IT"/>
          </a:p>
        </p:txBody>
      </p:sp>
      <p:sp>
        <p:nvSpPr>
          <p:cNvPr id="5" name="Footer Placeholder 3">
            <a:extLst>
              <a:ext uri="{FF2B5EF4-FFF2-40B4-BE49-F238E27FC236}">
                <a16:creationId xmlns:a16="http://schemas.microsoft.com/office/drawing/2014/main" id="{B9B28366-B141-443C-859A-0B30604581ED}"/>
              </a:ext>
            </a:extLst>
          </p:cNvPr>
          <p:cNvSpPr txBox="1">
            <a:spLocks noGrp="1"/>
          </p:cNvSpPr>
          <p:nvPr>
            <p:ph type="ftr" sz="quarter" idx="9"/>
          </p:nvPr>
        </p:nvSpPr>
        <p:spPr/>
        <p:txBody>
          <a:bodyPr/>
          <a:lstStyle>
            <a:lvl1pPr>
              <a:defRPr/>
            </a:lvl1pPr>
          </a:lstStyle>
          <a:p>
            <a:pPr lvl="0"/>
            <a:endParaRPr lang="it-IT"/>
          </a:p>
        </p:txBody>
      </p:sp>
      <p:sp>
        <p:nvSpPr>
          <p:cNvPr id="6" name="Slide Number Placeholder 4">
            <a:extLst>
              <a:ext uri="{FF2B5EF4-FFF2-40B4-BE49-F238E27FC236}">
                <a16:creationId xmlns:a16="http://schemas.microsoft.com/office/drawing/2014/main" id="{75292337-F66A-4CA2-8D52-31AF6A35CE8B}"/>
              </a:ext>
            </a:extLst>
          </p:cNvPr>
          <p:cNvSpPr txBox="1">
            <a:spLocks noGrp="1"/>
          </p:cNvSpPr>
          <p:nvPr>
            <p:ph type="sldNum" sz="quarter" idx="8"/>
          </p:nvPr>
        </p:nvSpPr>
        <p:spPr/>
        <p:txBody>
          <a:bodyPr/>
          <a:lstStyle>
            <a:lvl1pPr>
              <a:defRPr/>
            </a:lvl1pPr>
          </a:lstStyle>
          <a:p>
            <a:pPr lvl="0"/>
            <a:fld id="{D3BB74DC-6E89-4BA9-9BFC-3BF343B55E29}" type="slidenum">
              <a:t>‹N›</a:t>
            </a:fld>
            <a:endParaRPr lang="it-IT"/>
          </a:p>
        </p:txBody>
      </p:sp>
    </p:spTree>
    <p:extLst>
      <p:ext uri="{BB962C8B-B14F-4D97-AF65-F5344CB8AC3E}">
        <p14:creationId xmlns:p14="http://schemas.microsoft.com/office/powerpoint/2010/main" val="28832967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7F6DD2D-8F6F-41A5-9C10-1294935669F2}"/>
              </a:ext>
            </a:extLst>
          </p:cNvPr>
          <p:cNvSpPr txBox="1">
            <a:spLocks noGrp="1"/>
          </p:cNvSpPr>
          <p:nvPr>
            <p:ph type="dt" sz="half" idx="7"/>
          </p:nvPr>
        </p:nvSpPr>
        <p:spPr/>
        <p:txBody>
          <a:bodyPr/>
          <a:lstStyle>
            <a:lvl1pPr>
              <a:defRPr/>
            </a:lvl1pPr>
          </a:lstStyle>
          <a:p>
            <a:pPr lvl="0"/>
            <a:fld id="{CD4DEEA8-02E3-4135-8FBF-2D6B9DE4120D}" type="datetime1">
              <a:rPr lang="it-IT"/>
              <a:pPr lvl="0"/>
              <a:t>20/04/2020</a:t>
            </a:fld>
            <a:endParaRPr lang="it-IT"/>
          </a:p>
        </p:txBody>
      </p:sp>
      <p:sp>
        <p:nvSpPr>
          <p:cNvPr id="3" name="Footer Placeholder 2">
            <a:extLst>
              <a:ext uri="{FF2B5EF4-FFF2-40B4-BE49-F238E27FC236}">
                <a16:creationId xmlns:a16="http://schemas.microsoft.com/office/drawing/2014/main" id="{F11FD82E-4800-4325-9ADA-81CEC9C25863}"/>
              </a:ext>
            </a:extLst>
          </p:cNvPr>
          <p:cNvSpPr txBox="1">
            <a:spLocks noGrp="1"/>
          </p:cNvSpPr>
          <p:nvPr>
            <p:ph type="ftr" sz="quarter" idx="9"/>
          </p:nvPr>
        </p:nvSpPr>
        <p:spPr/>
        <p:txBody>
          <a:bodyPr/>
          <a:lstStyle>
            <a:lvl1pPr>
              <a:defRPr/>
            </a:lvl1pPr>
          </a:lstStyle>
          <a:p>
            <a:pPr lvl="0"/>
            <a:endParaRPr lang="it-IT"/>
          </a:p>
        </p:txBody>
      </p:sp>
      <p:sp>
        <p:nvSpPr>
          <p:cNvPr id="4" name="Slide Number Placeholder 3">
            <a:extLst>
              <a:ext uri="{FF2B5EF4-FFF2-40B4-BE49-F238E27FC236}">
                <a16:creationId xmlns:a16="http://schemas.microsoft.com/office/drawing/2014/main" id="{034E828F-14C3-418B-87B8-04FBBC04BCFE}"/>
              </a:ext>
            </a:extLst>
          </p:cNvPr>
          <p:cNvSpPr txBox="1">
            <a:spLocks noGrp="1"/>
          </p:cNvSpPr>
          <p:nvPr>
            <p:ph type="sldNum" sz="quarter" idx="8"/>
          </p:nvPr>
        </p:nvSpPr>
        <p:spPr/>
        <p:txBody>
          <a:bodyPr/>
          <a:lstStyle>
            <a:lvl1pPr>
              <a:defRPr/>
            </a:lvl1pPr>
          </a:lstStyle>
          <a:p>
            <a:pPr lvl="0"/>
            <a:fld id="{9F242853-6B4C-4300-A7EC-D0935BCA0B36}" type="slidenum">
              <a:t>‹N›</a:t>
            </a:fld>
            <a:endParaRPr lang="it-IT"/>
          </a:p>
        </p:txBody>
      </p:sp>
    </p:spTree>
    <p:extLst>
      <p:ext uri="{BB962C8B-B14F-4D97-AF65-F5344CB8AC3E}">
        <p14:creationId xmlns:p14="http://schemas.microsoft.com/office/powerpoint/2010/main" val="420991478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F4E45-C847-48AD-B576-36DA2661A5A4}"/>
              </a:ext>
            </a:extLst>
          </p:cNvPr>
          <p:cNvSpPr txBox="1">
            <a:spLocks noGrp="1"/>
          </p:cNvSpPr>
          <p:nvPr>
            <p:ph type="title"/>
          </p:nvPr>
        </p:nvSpPr>
        <p:spPr>
          <a:xfrm>
            <a:off x="629838" y="457200"/>
            <a:ext cx="2949177" cy="1600200"/>
          </a:xfrm>
        </p:spPr>
        <p:txBody>
          <a:bodyPr anchor="b"/>
          <a:lstStyle>
            <a:lvl1pPr>
              <a:defRPr sz="3200"/>
            </a:lvl1pPr>
          </a:lstStyle>
          <a:p>
            <a:pPr lvl="0"/>
            <a:r>
              <a:rPr lang="en-US"/>
              <a:t>Click to edit Master title style</a:t>
            </a:r>
          </a:p>
        </p:txBody>
      </p:sp>
      <p:sp>
        <p:nvSpPr>
          <p:cNvPr id="3" name="Content Placeholder 2">
            <a:extLst>
              <a:ext uri="{FF2B5EF4-FFF2-40B4-BE49-F238E27FC236}">
                <a16:creationId xmlns:a16="http://schemas.microsoft.com/office/drawing/2014/main" id="{C46774DB-E6F0-4C27-97CB-224792865405}"/>
              </a:ext>
            </a:extLst>
          </p:cNvPr>
          <p:cNvSpPr txBox="1">
            <a:spLocks noGrp="1"/>
          </p:cNvSpPr>
          <p:nvPr>
            <p:ph idx="1"/>
          </p:nvPr>
        </p:nvSpPr>
        <p:spPr>
          <a:xfrm>
            <a:off x="3887388" y="987423"/>
            <a:ext cx="4629149" cy="4873623"/>
          </a:xfrm>
        </p:spPr>
        <p:txBody>
          <a:bodyPr/>
          <a:lstStyle>
            <a:lvl1pPr>
              <a:defRPr sz="3200"/>
            </a:lvl1pPr>
            <a:lvl2pPr>
              <a:defRPr sz="2800"/>
            </a:lvl2pPr>
            <a:lvl3pPr>
              <a:defRPr sz="2400"/>
            </a:lvl3pPr>
            <a:lvl4pPr>
              <a:defRPr sz="2000"/>
            </a:lvl4pPr>
            <a:lvl5pPr>
              <a:defRPr sz="20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12F3B17-D2E7-48C0-9570-A31E871F0620}"/>
              </a:ext>
            </a:extLst>
          </p:cNvPr>
          <p:cNvSpPr txBox="1">
            <a:spLocks noGrp="1"/>
          </p:cNvSpPr>
          <p:nvPr>
            <p:ph type="body" idx="2"/>
          </p:nvPr>
        </p:nvSpPr>
        <p:spPr>
          <a:xfrm>
            <a:off x="629838" y="2057400"/>
            <a:ext cx="2949177" cy="3811584"/>
          </a:xfrm>
        </p:spPr>
        <p:txBody>
          <a:bodyPr/>
          <a:lstStyle>
            <a:lvl1pPr marL="0" indent="0">
              <a:buNone/>
              <a:defRPr sz="1600"/>
            </a:lvl1pPr>
          </a:lstStyle>
          <a:p>
            <a:pPr lvl="0"/>
            <a:r>
              <a:rPr lang="en-US"/>
              <a:t>Edit Master text styles</a:t>
            </a:r>
          </a:p>
        </p:txBody>
      </p:sp>
      <p:sp>
        <p:nvSpPr>
          <p:cNvPr id="5" name="Date Placeholder 4">
            <a:extLst>
              <a:ext uri="{FF2B5EF4-FFF2-40B4-BE49-F238E27FC236}">
                <a16:creationId xmlns:a16="http://schemas.microsoft.com/office/drawing/2014/main" id="{197992B9-AE6A-4A91-A27E-3A409E638E6F}"/>
              </a:ext>
            </a:extLst>
          </p:cNvPr>
          <p:cNvSpPr txBox="1">
            <a:spLocks noGrp="1"/>
          </p:cNvSpPr>
          <p:nvPr>
            <p:ph type="dt" sz="half" idx="7"/>
          </p:nvPr>
        </p:nvSpPr>
        <p:spPr/>
        <p:txBody>
          <a:bodyPr/>
          <a:lstStyle>
            <a:lvl1pPr>
              <a:defRPr/>
            </a:lvl1pPr>
          </a:lstStyle>
          <a:p>
            <a:pPr lvl="0"/>
            <a:fld id="{772E6B0E-F0AC-4939-AD0D-D4A23CD419E7}" type="datetime1">
              <a:rPr lang="it-IT"/>
              <a:pPr lvl="0"/>
              <a:t>20/04/2020</a:t>
            </a:fld>
            <a:endParaRPr lang="it-IT"/>
          </a:p>
        </p:txBody>
      </p:sp>
      <p:sp>
        <p:nvSpPr>
          <p:cNvPr id="6" name="Footer Placeholder 5">
            <a:extLst>
              <a:ext uri="{FF2B5EF4-FFF2-40B4-BE49-F238E27FC236}">
                <a16:creationId xmlns:a16="http://schemas.microsoft.com/office/drawing/2014/main" id="{465AAB96-BC9B-4DBB-A666-69B363E2041B}"/>
              </a:ext>
            </a:extLst>
          </p:cNvPr>
          <p:cNvSpPr txBox="1">
            <a:spLocks noGrp="1"/>
          </p:cNvSpPr>
          <p:nvPr>
            <p:ph type="ftr" sz="quarter" idx="9"/>
          </p:nvPr>
        </p:nvSpPr>
        <p:spPr/>
        <p:txBody>
          <a:bodyPr/>
          <a:lstStyle>
            <a:lvl1pPr>
              <a:defRPr/>
            </a:lvl1pPr>
          </a:lstStyle>
          <a:p>
            <a:pPr lvl="0"/>
            <a:endParaRPr lang="it-IT"/>
          </a:p>
        </p:txBody>
      </p:sp>
      <p:sp>
        <p:nvSpPr>
          <p:cNvPr id="7" name="Slide Number Placeholder 6">
            <a:extLst>
              <a:ext uri="{FF2B5EF4-FFF2-40B4-BE49-F238E27FC236}">
                <a16:creationId xmlns:a16="http://schemas.microsoft.com/office/drawing/2014/main" id="{5CA6ABE1-ED10-473F-B8A7-F8848846321F}"/>
              </a:ext>
            </a:extLst>
          </p:cNvPr>
          <p:cNvSpPr txBox="1">
            <a:spLocks noGrp="1"/>
          </p:cNvSpPr>
          <p:nvPr>
            <p:ph type="sldNum" sz="quarter" idx="8"/>
          </p:nvPr>
        </p:nvSpPr>
        <p:spPr/>
        <p:txBody>
          <a:bodyPr/>
          <a:lstStyle>
            <a:lvl1pPr>
              <a:defRPr/>
            </a:lvl1pPr>
          </a:lstStyle>
          <a:p>
            <a:pPr lvl="0"/>
            <a:fld id="{7C729529-D8EF-4E4E-9F6F-C300338C4711}" type="slidenum">
              <a:t>‹N›</a:t>
            </a:fld>
            <a:endParaRPr lang="it-IT"/>
          </a:p>
        </p:txBody>
      </p:sp>
    </p:spTree>
    <p:extLst>
      <p:ext uri="{BB962C8B-B14F-4D97-AF65-F5344CB8AC3E}">
        <p14:creationId xmlns:p14="http://schemas.microsoft.com/office/powerpoint/2010/main" val="40211574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Rectangle 7">
            <a:extLst>
              <a:ext uri="{FF2B5EF4-FFF2-40B4-BE49-F238E27FC236}">
                <a16:creationId xmlns:a16="http://schemas.microsoft.com/office/drawing/2014/main" id="{8F276D3C-31CD-48C7-9AD4-6F0D410AC3B9}"/>
              </a:ext>
            </a:extLst>
          </p:cNvPr>
          <p:cNvSpPr/>
          <p:nvPr/>
        </p:nvSpPr>
        <p:spPr>
          <a:xfrm>
            <a:off x="0" y="0"/>
            <a:ext cx="9144000" cy="2503490"/>
          </a:xfrm>
          <a:prstGeom prst="rect">
            <a:avLst/>
          </a:prstGeom>
          <a:gradFill>
            <a:gsLst>
              <a:gs pos="0">
                <a:srgbClr val="CEE1F2"/>
              </a:gs>
              <a:gs pos="100000">
                <a:srgbClr val="FFFFFF"/>
              </a:gs>
            </a:gsLst>
            <a:lin ang="5400000"/>
          </a:gradFill>
          <a:ln cap="flat">
            <a:noFill/>
            <a:prstDash val="solid"/>
          </a:ln>
        </p:spPr>
        <p:txBody>
          <a:bodyPr vert="horz" wrap="square" lIns="68580" tIns="34290" rIns="68580" bIns="34290" anchor="ctr" anchorCtr="1" compatLnSpc="1">
            <a:noAutofit/>
          </a:bodyPr>
          <a:lstStyle/>
          <a:p>
            <a:pPr marL="0" marR="0" lvl="0" indent="0" algn="ctr" defTabSz="685781"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350" b="0" i="0" u="none" strike="noStrike" kern="1200" cap="none" spc="0" baseline="0">
              <a:solidFill>
                <a:srgbClr val="FFFFFF"/>
              </a:solidFill>
              <a:uFillTx/>
              <a:latin typeface="Calibri"/>
            </a:endParaRPr>
          </a:p>
        </p:txBody>
      </p:sp>
      <p:sp>
        <p:nvSpPr>
          <p:cNvPr id="3" name="Title 1">
            <a:extLst>
              <a:ext uri="{FF2B5EF4-FFF2-40B4-BE49-F238E27FC236}">
                <a16:creationId xmlns:a16="http://schemas.microsoft.com/office/drawing/2014/main" id="{9C6071DD-59EE-48C1-A0B0-6E4647A95FEC}"/>
              </a:ext>
            </a:extLst>
          </p:cNvPr>
          <p:cNvSpPr txBox="1">
            <a:spLocks noGrp="1"/>
          </p:cNvSpPr>
          <p:nvPr>
            <p:ph type="title"/>
          </p:nvPr>
        </p:nvSpPr>
        <p:spPr/>
        <p:txBody>
          <a:bodyPr anchorCtr="1"/>
          <a:lstStyle>
            <a:lvl1pPr algn="ctr">
              <a:defRPr b="1">
                <a:latin typeface="Calibri"/>
                <a:ea typeface="Times New Roman"/>
                <a:cs typeface="Times New Roman"/>
              </a:defRPr>
            </a:lvl1pPr>
          </a:lstStyle>
          <a:p>
            <a:pPr lvl="0"/>
            <a:r>
              <a:rPr lang="en-US"/>
              <a:t>Click to edit Master title style</a:t>
            </a:r>
          </a:p>
        </p:txBody>
      </p:sp>
      <p:sp>
        <p:nvSpPr>
          <p:cNvPr id="4" name="Content Placeholder 2">
            <a:extLst>
              <a:ext uri="{FF2B5EF4-FFF2-40B4-BE49-F238E27FC236}">
                <a16:creationId xmlns:a16="http://schemas.microsoft.com/office/drawing/2014/main" id="{D69853DD-EFC0-497A-897C-DCB64B9270C9}"/>
              </a:ext>
            </a:extLst>
          </p:cNvPr>
          <p:cNvSpPr txBox="1">
            <a:spLocks noGrp="1"/>
          </p:cNvSpPr>
          <p:nvPr>
            <p:ph idx="1"/>
          </p:nvPr>
        </p:nvSpPr>
        <p:spPr/>
        <p:txBody>
          <a:bodyPr/>
          <a:lstStyle>
            <a:lvl1pPr>
              <a:defRPr lang="it-IT">
                <a:ea typeface="Times New Roman"/>
                <a:cs typeface="Times New Roman"/>
              </a:defRPr>
            </a:lvl1pPr>
            <a:lvl2pPr>
              <a:defRPr lang="it-IT">
                <a:ea typeface="Times New Roman"/>
                <a:cs typeface="Times New Roman"/>
              </a:defRPr>
            </a:lvl2pPr>
            <a:lvl3pPr>
              <a:defRPr lang="it-IT">
                <a:ea typeface="Times New Roman"/>
                <a:cs typeface="Times New Roman"/>
              </a:defRPr>
            </a:lvl3pPr>
            <a:lvl4pPr>
              <a:defRPr lang="it-IT">
                <a:ea typeface="Times New Roman"/>
                <a:cs typeface="Times New Roman"/>
              </a:defRPr>
            </a:lvl4pPr>
            <a:lvl5pPr>
              <a:defRPr lang="it-IT">
                <a:ea typeface="Times New Roman"/>
                <a:cs typeface="Times New Roman"/>
              </a:defRPr>
            </a:lvl5pPr>
          </a:lstStyle>
          <a:p>
            <a:pPr lvl="0"/>
            <a:r>
              <a:rPr lang="it-IT"/>
              <a:t>Edit Master text styles</a:t>
            </a:r>
          </a:p>
          <a:p>
            <a:pPr lvl="1"/>
            <a:r>
              <a:rPr lang="it-IT"/>
              <a:t>Second level</a:t>
            </a:r>
          </a:p>
          <a:p>
            <a:pPr lvl="2"/>
            <a:r>
              <a:rPr lang="it-IT"/>
              <a:t>Third level</a:t>
            </a:r>
          </a:p>
          <a:p>
            <a:pPr lvl="3"/>
            <a:r>
              <a:rPr lang="it-IT"/>
              <a:t>Fourth level</a:t>
            </a:r>
          </a:p>
          <a:p>
            <a:pPr lvl="4"/>
            <a:r>
              <a:rPr lang="it-IT"/>
              <a:t>Fifth level</a:t>
            </a:r>
          </a:p>
        </p:txBody>
      </p:sp>
      <p:sp>
        <p:nvSpPr>
          <p:cNvPr id="5" name="Date Placeholder 3">
            <a:extLst>
              <a:ext uri="{FF2B5EF4-FFF2-40B4-BE49-F238E27FC236}">
                <a16:creationId xmlns:a16="http://schemas.microsoft.com/office/drawing/2014/main" id="{F0E3BC91-AAB9-4756-BE5C-DD6DDBC9431E}"/>
              </a:ext>
            </a:extLst>
          </p:cNvPr>
          <p:cNvSpPr txBox="1">
            <a:spLocks noGrp="1"/>
          </p:cNvSpPr>
          <p:nvPr>
            <p:ph type="dt" sz="half" idx="7"/>
          </p:nvPr>
        </p:nvSpPr>
        <p:spPr/>
        <p:txBody>
          <a:bodyPr/>
          <a:lstStyle>
            <a:lvl1pPr>
              <a:defRPr/>
            </a:lvl1pPr>
          </a:lstStyle>
          <a:p>
            <a:pPr lvl="0"/>
            <a:fld id="{757B30B8-71AF-4A84-8462-3306B62954F2}" type="datetime1">
              <a:rPr lang="it-IT"/>
              <a:pPr lvl="0"/>
              <a:t>20/04/2020</a:t>
            </a:fld>
            <a:endParaRPr lang="it-IT"/>
          </a:p>
        </p:txBody>
      </p:sp>
      <p:sp>
        <p:nvSpPr>
          <p:cNvPr id="6" name="Footer Placeholder 4">
            <a:extLst>
              <a:ext uri="{FF2B5EF4-FFF2-40B4-BE49-F238E27FC236}">
                <a16:creationId xmlns:a16="http://schemas.microsoft.com/office/drawing/2014/main" id="{BF566025-D10F-4ACA-86AE-FFFA3042B339}"/>
              </a:ext>
            </a:extLst>
          </p:cNvPr>
          <p:cNvSpPr txBox="1">
            <a:spLocks noGrp="1"/>
          </p:cNvSpPr>
          <p:nvPr>
            <p:ph type="ftr" sz="quarter" idx="9"/>
          </p:nvPr>
        </p:nvSpPr>
        <p:spPr/>
        <p:txBody>
          <a:bodyPr/>
          <a:lstStyle>
            <a:lvl1pPr>
              <a:defRPr/>
            </a:lvl1pPr>
          </a:lstStyle>
          <a:p>
            <a:pPr lvl="0"/>
            <a:endParaRPr lang="it-IT"/>
          </a:p>
        </p:txBody>
      </p:sp>
      <p:sp>
        <p:nvSpPr>
          <p:cNvPr id="7" name="Slide Number Placeholder 5">
            <a:extLst>
              <a:ext uri="{FF2B5EF4-FFF2-40B4-BE49-F238E27FC236}">
                <a16:creationId xmlns:a16="http://schemas.microsoft.com/office/drawing/2014/main" id="{3D35E0EC-ECA2-446D-B9BC-46286BF1948F}"/>
              </a:ext>
            </a:extLst>
          </p:cNvPr>
          <p:cNvSpPr txBox="1">
            <a:spLocks noGrp="1"/>
          </p:cNvSpPr>
          <p:nvPr>
            <p:ph type="sldNum" sz="quarter" idx="8"/>
          </p:nvPr>
        </p:nvSpPr>
        <p:spPr/>
        <p:txBody>
          <a:bodyPr/>
          <a:lstStyle>
            <a:lvl1pPr>
              <a:defRPr/>
            </a:lvl1pPr>
          </a:lstStyle>
          <a:p>
            <a:pPr lvl="0"/>
            <a:fld id="{CC498798-218D-41A0-937E-4C209153F516}" type="slidenum">
              <a:t>‹N›</a:t>
            </a:fld>
            <a:endParaRPr lang="it-IT"/>
          </a:p>
        </p:txBody>
      </p:sp>
    </p:spTree>
    <p:extLst>
      <p:ext uri="{BB962C8B-B14F-4D97-AF65-F5344CB8AC3E}">
        <p14:creationId xmlns:p14="http://schemas.microsoft.com/office/powerpoint/2010/main" val="226777112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4327D7-19F7-4358-A2B5-5DC924E89370}"/>
              </a:ext>
            </a:extLst>
          </p:cNvPr>
          <p:cNvSpPr txBox="1">
            <a:spLocks noGrp="1"/>
          </p:cNvSpPr>
          <p:nvPr>
            <p:ph type="title"/>
          </p:nvPr>
        </p:nvSpPr>
        <p:spPr>
          <a:xfrm>
            <a:off x="629838" y="457200"/>
            <a:ext cx="2949177" cy="1600200"/>
          </a:xfrm>
        </p:spPr>
        <p:txBody>
          <a:bodyPr anchor="b"/>
          <a:lstStyle>
            <a:lvl1pPr>
              <a:defRPr sz="3200"/>
            </a:lvl1pPr>
          </a:lstStyle>
          <a:p>
            <a:pPr lvl="0"/>
            <a:r>
              <a:rPr lang="en-US"/>
              <a:t>Click to edit Master title style</a:t>
            </a:r>
          </a:p>
        </p:txBody>
      </p:sp>
      <p:sp>
        <p:nvSpPr>
          <p:cNvPr id="3" name="Picture Placeholder 2">
            <a:extLst>
              <a:ext uri="{FF2B5EF4-FFF2-40B4-BE49-F238E27FC236}">
                <a16:creationId xmlns:a16="http://schemas.microsoft.com/office/drawing/2014/main" id="{18D7BED5-7CF1-4CDF-A953-87E15C5AB0DC}"/>
              </a:ext>
            </a:extLst>
          </p:cNvPr>
          <p:cNvSpPr txBox="1">
            <a:spLocks noGrp="1"/>
          </p:cNvSpPr>
          <p:nvPr>
            <p:ph type="pic" idx="1"/>
          </p:nvPr>
        </p:nvSpPr>
        <p:spPr>
          <a:xfrm>
            <a:off x="3887388" y="987423"/>
            <a:ext cx="4629149" cy="4873623"/>
          </a:xfrm>
        </p:spPr>
        <p:txBody>
          <a:bodyPr/>
          <a:lstStyle>
            <a:lvl1pPr marL="0" indent="0">
              <a:buNone/>
              <a:defRPr sz="3200"/>
            </a:lvl1pPr>
          </a:lstStyle>
          <a:p>
            <a:pPr lvl="0"/>
            <a:r>
              <a:rPr lang="en-US"/>
              <a:t>Click icon to add picture</a:t>
            </a:r>
          </a:p>
        </p:txBody>
      </p:sp>
      <p:sp>
        <p:nvSpPr>
          <p:cNvPr id="4" name="Text Placeholder 3">
            <a:extLst>
              <a:ext uri="{FF2B5EF4-FFF2-40B4-BE49-F238E27FC236}">
                <a16:creationId xmlns:a16="http://schemas.microsoft.com/office/drawing/2014/main" id="{32777903-B86A-4478-9075-45ECC7B509EC}"/>
              </a:ext>
            </a:extLst>
          </p:cNvPr>
          <p:cNvSpPr txBox="1">
            <a:spLocks noGrp="1"/>
          </p:cNvSpPr>
          <p:nvPr>
            <p:ph type="body" idx="2"/>
          </p:nvPr>
        </p:nvSpPr>
        <p:spPr>
          <a:xfrm>
            <a:off x="629838" y="2057400"/>
            <a:ext cx="2949177" cy="3811584"/>
          </a:xfrm>
        </p:spPr>
        <p:txBody>
          <a:bodyPr/>
          <a:lstStyle>
            <a:lvl1pPr marL="0" indent="0">
              <a:buNone/>
              <a:defRPr sz="1600"/>
            </a:lvl1pPr>
          </a:lstStyle>
          <a:p>
            <a:pPr lvl="0"/>
            <a:r>
              <a:rPr lang="en-US"/>
              <a:t>Edit Master text styles</a:t>
            </a:r>
          </a:p>
        </p:txBody>
      </p:sp>
      <p:sp>
        <p:nvSpPr>
          <p:cNvPr id="5" name="Date Placeholder 4">
            <a:extLst>
              <a:ext uri="{FF2B5EF4-FFF2-40B4-BE49-F238E27FC236}">
                <a16:creationId xmlns:a16="http://schemas.microsoft.com/office/drawing/2014/main" id="{20DE1828-CA35-4621-9998-365CA5760F0E}"/>
              </a:ext>
            </a:extLst>
          </p:cNvPr>
          <p:cNvSpPr txBox="1">
            <a:spLocks noGrp="1"/>
          </p:cNvSpPr>
          <p:nvPr>
            <p:ph type="dt" sz="half" idx="7"/>
          </p:nvPr>
        </p:nvSpPr>
        <p:spPr/>
        <p:txBody>
          <a:bodyPr/>
          <a:lstStyle>
            <a:lvl1pPr>
              <a:defRPr/>
            </a:lvl1pPr>
          </a:lstStyle>
          <a:p>
            <a:pPr lvl="0"/>
            <a:fld id="{C3B06F00-4A99-4DEE-8297-3E5D5998258D}" type="datetime1">
              <a:rPr lang="it-IT"/>
              <a:pPr lvl="0"/>
              <a:t>20/04/2020</a:t>
            </a:fld>
            <a:endParaRPr lang="it-IT"/>
          </a:p>
        </p:txBody>
      </p:sp>
      <p:sp>
        <p:nvSpPr>
          <p:cNvPr id="6" name="Footer Placeholder 5">
            <a:extLst>
              <a:ext uri="{FF2B5EF4-FFF2-40B4-BE49-F238E27FC236}">
                <a16:creationId xmlns:a16="http://schemas.microsoft.com/office/drawing/2014/main" id="{64B823F8-B5CF-472A-AC03-8F48578A4861}"/>
              </a:ext>
            </a:extLst>
          </p:cNvPr>
          <p:cNvSpPr txBox="1">
            <a:spLocks noGrp="1"/>
          </p:cNvSpPr>
          <p:nvPr>
            <p:ph type="ftr" sz="quarter" idx="9"/>
          </p:nvPr>
        </p:nvSpPr>
        <p:spPr/>
        <p:txBody>
          <a:bodyPr/>
          <a:lstStyle>
            <a:lvl1pPr>
              <a:defRPr/>
            </a:lvl1pPr>
          </a:lstStyle>
          <a:p>
            <a:pPr lvl="0"/>
            <a:endParaRPr lang="it-IT"/>
          </a:p>
        </p:txBody>
      </p:sp>
      <p:sp>
        <p:nvSpPr>
          <p:cNvPr id="7" name="Slide Number Placeholder 6">
            <a:extLst>
              <a:ext uri="{FF2B5EF4-FFF2-40B4-BE49-F238E27FC236}">
                <a16:creationId xmlns:a16="http://schemas.microsoft.com/office/drawing/2014/main" id="{1981AF3A-75FA-4DF9-B44E-0A849F12DA8D}"/>
              </a:ext>
            </a:extLst>
          </p:cNvPr>
          <p:cNvSpPr txBox="1">
            <a:spLocks noGrp="1"/>
          </p:cNvSpPr>
          <p:nvPr>
            <p:ph type="sldNum" sz="quarter" idx="8"/>
          </p:nvPr>
        </p:nvSpPr>
        <p:spPr/>
        <p:txBody>
          <a:bodyPr/>
          <a:lstStyle>
            <a:lvl1pPr>
              <a:defRPr/>
            </a:lvl1pPr>
          </a:lstStyle>
          <a:p>
            <a:pPr lvl="0"/>
            <a:fld id="{780DD98D-4ED6-4A23-BD8D-539C0E94400F}" type="slidenum">
              <a:t>‹N›</a:t>
            </a:fld>
            <a:endParaRPr lang="it-IT"/>
          </a:p>
        </p:txBody>
      </p:sp>
    </p:spTree>
    <p:extLst>
      <p:ext uri="{BB962C8B-B14F-4D97-AF65-F5344CB8AC3E}">
        <p14:creationId xmlns:p14="http://schemas.microsoft.com/office/powerpoint/2010/main" val="214727796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300E9F-7896-467F-B2DB-C498C7C688BB}"/>
              </a:ext>
            </a:extLst>
          </p:cNvPr>
          <p:cNvSpPr txBox="1">
            <a:spLocks noGrp="1"/>
          </p:cNvSpPr>
          <p:nvPr>
            <p:ph type="title"/>
          </p:nvPr>
        </p:nvSpPr>
        <p:spPr/>
        <p:txBody>
          <a:bodyPr/>
          <a:lstStyle>
            <a:lvl1pPr>
              <a:defRPr/>
            </a:lvl1pPr>
          </a:lstStyle>
          <a:p>
            <a:pPr lvl="0"/>
            <a:r>
              <a:rPr lang="en-US"/>
              <a:t>Click to edit Master title style</a:t>
            </a:r>
          </a:p>
        </p:txBody>
      </p:sp>
      <p:sp>
        <p:nvSpPr>
          <p:cNvPr id="3" name="Vertical Text Placeholder 2">
            <a:extLst>
              <a:ext uri="{FF2B5EF4-FFF2-40B4-BE49-F238E27FC236}">
                <a16:creationId xmlns:a16="http://schemas.microsoft.com/office/drawing/2014/main" id="{7156A3B7-C558-4A78-9A3A-D036E02A2CA8}"/>
              </a:ext>
            </a:extLst>
          </p:cNvPr>
          <p:cNvSpPr txBox="1">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C3B8681-E932-451C-A071-85201DB0814B}"/>
              </a:ext>
            </a:extLst>
          </p:cNvPr>
          <p:cNvSpPr txBox="1">
            <a:spLocks noGrp="1"/>
          </p:cNvSpPr>
          <p:nvPr>
            <p:ph type="dt" sz="half" idx="7"/>
          </p:nvPr>
        </p:nvSpPr>
        <p:spPr/>
        <p:txBody>
          <a:bodyPr/>
          <a:lstStyle>
            <a:lvl1pPr>
              <a:defRPr/>
            </a:lvl1pPr>
          </a:lstStyle>
          <a:p>
            <a:pPr lvl="0"/>
            <a:fld id="{FB93D906-6B6A-4220-A39A-D386F7588587}" type="datetime1">
              <a:rPr lang="it-IT"/>
              <a:pPr lvl="0"/>
              <a:t>20/04/2020</a:t>
            </a:fld>
            <a:endParaRPr lang="it-IT"/>
          </a:p>
        </p:txBody>
      </p:sp>
      <p:sp>
        <p:nvSpPr>
          <p:cNvPr id="5" name="Footer Placeholder 4">
            <a:extLst>
              <a:ext uri="{FF2B5EF4-FFF2-40B4-BE49-F238E27FC236}">
                <a16:creationId xmlns:a16="http://schemas.microsoft.com/office/drawing/2014/main" id="{75D658C4-A66E-4C0F-B64A-9903A70C95B3}"/>
              </a:ext>
            </a:extLst>
          </p:cNvPr>
          <p:cNvSpPr txBox="1">
            <a:spLocks noGrp="1"/>
          </p:cNvSpPr>
          <p:nvPr>
            <p:ph type="ftr" sz="quarter" idx="9"/>
          </p:nvPr>
        </p:nvSpPr>
        <p:spPr/>
        <p:txBody>
          <a:bodyPr/>
          <a:lstStyle>
            <a:lvl1pPr>
              <a:defRPr/>
            </a:lvl1pPr>
          </a:lstStyle>
          <a:p>
            <a:pPr lvl="0"/>
            <a:endParaRPr lang="it-IT"/>
          </a:p>
        </p:txBody>
      </p:sp>
      <p:sp>
        <p:nvSpPr>
          <p:cNvPr id="6" name="Slide Number Placeholder 5">
            <a:extLst>
              <a:ext uri="{FF2B5EF4-FFF2-40B4-BE49-F238E27FC236}">
                <a16:creationId xmlns:a16="http://schemas.microsoft.com/office/drawing/2014/main" id="{1AC5144E-9E94-42FB-8CF0-AC8B6B60D7C6}"/>
              </a:ext>
            </a:extLst>
          </p:cNvPr>
          <p:cNvSpPr txBox="1">
            <a:spLocks noGrp="1"/>
          </p:cNvSpPr>
          <p:nvPr>
            <p:ph type="sldNum" sz="quarter" idx="8"/>
          </p:nvPr>
        </p:nvSpPr>
        <p:spPr/>
        <p:txBody>
          <a:bodyPr/>
          <a:lstStyle>
            <a:lvl1pPr>
              <a:defRPr/>
            </a:lvl1pPr>
          </a:lstStyle>
          <a:p>
            <a:pPr lvl="0"/>
            <a:fld id="{DDF99AEA-581A-4906-8567-7C55B2D92372}" type="slidenum">
              <a:t>‹N›</a:t>
            </a:fld>
            <a:endParaRPr lang="it-IT"/>
          </a:p>
        </p:txBody>
      </p:sp>
    </p:spTree>
    <p:extLst>
      <p:ext uri="{BB962C8B-B14F-4D97-AF65-F5344CB8AC3E}">
        <p14:creationId xmlns:p14="http://schemas.microsoft.com/office/powerpoint/2010/main" val="106803425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2BD937D-8FBF-48CC-A789-001B736A0500}"/>
              </a:ext>
            </a:extLst>
          </p:cNvPr>
          <p:cNvSpPr txBox="1">
            <a:spLocks noGrp="1"/>
          </p:cNvSpPr>
          <p:nvPr>
            <p:ph type="title" orient="vert"/>
          </p:nvPr>
        </p:nvSpPr>
        <p:spPr>
          <a:xfrm>
            <a:off x="6543675" y="365129"/>
            <a:ext cx="1971674" cy="5811834"/>
          </a:xfrm>
        </p:spPr>
        <p:txBody>
          <a:bodyPr vert="eaVert"/>
          <a:lstStyle>
            <a:lvl1pPr>
              <a:defRPr/>
            </a:lvl1pPr>
          </a:lstStyle>
          <a:p>
            <a:pPr lvl="0"/>
            <a:r>
              <a:rPr lang="en-US"/>
              <a:t>Click to edit Master title style</a:t>
            </a:r>
          </a:p>
        </p:txBody>
      </p:sp>
      <p:sp>
        <p:nvSpPr>
          <p:cNvPr id="3" name="Vertical Text Placeholder 2">
            <a:extLst>
              <a:ext uri="{FF2B5EF4-FFF2-40B4-BE49-F238E27FC236}">
                <a16:creationId xmlns:a16="http://schemas.microsoft.com/office/drawing/2014/main" id="{3C3EAE6B-6FCF-4987-9F55-FD1D99E97878}"/>
              </a:ext>
            </a:extLst>
          </p:cNvPr>
          <p:cNvSpPr txBox="1">
            <a:spLocks noGrp="1"/>
          </p:cNvSpPr>
          <p:nvPr>
            <p:ph type="body" orient="vert" idx="1"/>
          </p:nvPr>
        </p:nvSpPr>
        <p:spPr>
          <a:xfrm>
            <a:off x="628650" y="365129"/>
            <a:ext cx="5800725" cy="5811834"/>
          </a:xfrm>
        </p:spPr>
        <p:txBody>
          <a:bodyPr vert="eaVert"/>
          <a:lstStyle>
            <a:lvl1pPr>
              <a:defRPr/>
            </a:lvl1pPr>
            <a:lvl2pPr>
              <a:defRPr/>
            </a:lvl2pPr>
            <a:lvl3pPr>
              <a:defRPr/>
            </a:lvl3pPr>
            <a:lvl4pPr>
              <a:defRPr/>
            </a:lvl4pPr>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B325453-136A-4F25-929F-82051A91EA44}"/>
              </a:ext>
            </a:extLst>
          </p:cNvPr>
          <p:cNvSpPr txBox="1">
            <a:spLocks noGrp="1"/>
          </p:cNvSpPr>
          <p:nvPr>
            <p:ph type="dt" sz="half" idx="7"/>
          </p:nvPr>
        </p:nvSpPr>
        <p:spPr/>
        <p:txBody>
          <a:bodyPr/>
          <a:lstStyle>
            <a:lvl1pPr>
              <a:defRPr/>
            </a:lvl1pPr>
          </a:lstStyle>
          <a:p>
            <a:pPr lvl="0"/>
            <a:fld id="{A5197198-ACF0-4ED7-8957-75513D9956B0}" type="datetime1">
              <a:rPr lang="it-IT"/>
              <a:pPr lvl="0"/>
              <a:t>20/04/2020</a:t>
            </a:fld>
            <a:endParaRPr lang="it-IT"/>
          </a:p>
        </p:txBody>
      </p:sp>
      <p:sp>
        <p:nvSpPr>
          <p:cNvPr id="5" name="Footer Placeholder 4">
            <a:extLst>
              <a:ext uri="{FF2B5EF4-FFF2-40B4-BE49-F238E27FC236}">
                <a16:creationId xmlns:a16="http://schemas.microsoft.com/office/drawing/2014/main" id="{C23797C8-48E4-4541-B52A-09B75265EB48}"/>
              </a:ext>
            </a:extLst>
          </p:cNvPr>
          <p:cNvSpPr txBox="1">
            <a:spLocks noGrp="1"/>
          </p:cNvSpPr>
          <p:nvPr>
            <p:ph type="ftr" sz="quarter" idx="9"/>
          </p:nvPr>
        </p:nvSpPr>
        <p:spPr/>
        <p:txBody>
          <a:bodyPr/>
          <a:lstStyle>
            <a:lvl1pPr>
              <a:defRPr/>
            </a:lvl1pPr>
          </a:lstStyle>
          <a:p>
            <a:pPr lvl="0"/>
            <a:endParaRPr lang="it-IT"/>
          </a:p>
        </p:txBody>
      </p:sp>
      <p:sp>
        <p:nvSpPr>
          <p:cNvPr id="6" name="Slide Number Placeholder 5">
            <a:extLst>
              <a:ext uri="{FF2B5EF4-FFF2-40B4-BE49-F238E27FC236}">
                <a16:creationId xmlns:a16="http://schemas.microsoft.com/office/drawing/2014/main" id="{DF5080A0-BD99-416C-A60E-18A2FCEA60AF}"/>
              </a:ext>
            </a:extLst>
          </p:cNvPr>
          <p:cNvSpPr txBox="1">
            <a:spLocks noGrp="1"/>
          </p:cNvSpPr>
          <p:nvPr>
            <p:ph type="sldNum" sz="quarter" idx="8"/>
          </p:nvPr>
        </p:nvSpPr>
        <p:spPr/>
        <p:txBody>
          <a:bodyPr/>
          <a:lstStyle>
            <a:lvl1pPr>
              <a:defRPr/>
            </a:lvl1pPr>
          </a:lstStyle>
          <a:p>
            <a:pPr lvl="0"/>
            <a:fld id="{F5556AB6-F729-4A8B-82C5-6BF44AC93C0D}" type="slidenum">
              <a:t>‹N›</a:t>
            </a:fld>
            <a:endParaRPr lang="it-IT"/>
          </a:p>
        </p:txBody>
      </p:sp>
    </p:spTree>
    <p:extLst>
      <p:ext uri="{BB962C8B-B14F-4D97-AF65-F5344CB8AC3E}">
        <p14:creationId xmlns:p14="http://schemas.microsoft.com/office/powerpoint/2010/main" val="16321708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Rectangle 7">
            <a:extLst>
              <a:ext uri="{FF2B5EF4-FFF2-40B4-BE49-F238E27FC236}">
                <a16:creationId xmlns:a16="http://schemas.microsoft.com/office/drawing/2014/main" id="{979D4FF7-5767-457F-B954-5887F3E262C9}"/>
              </a:ext>
            </a:extLst>
          </p:cNvPr>
          <p:cNvSpPr/>
          <p:nvPr/>
        </p:nvSpPr>
        <p:spPr>
          <a:xfrm>
            <a:off x="0" y="0"/>
            <a:ext cx="9144000" cy="2503490"/>
          </a:xfrm>
          <a:prstGeom prst="rect">
            <a:avLst/>
          </a:prstGeom>
          <a:gradFill>
            <a:gsLst>
              <a:gs pos="0">
                <a:srgbClr val="CEE1F2"/>
              </a:gs>
              <a:gs pos="100000">
                <a:srgbClr val="FFFFFF"/>
              </a:gs>
            </a:gsLst>
            <a:lin ang="5400000"/>
          </a:gradFill>
          <a:ln cap="flat">
            <a:noFill/>
            <a:prstDash val="solid"/>
          </a:ln>
        </p:spPr>
        <p:txBody>
          <a:bodyPr vert="horz" wrap="square" lIns="68580" tIns="34290" rIns="68580" bIns="34290" anchor="ctr" anchorCtr="1" compatLnSpc="1">
            <a:noAutofit/>
          </a:bodyPr>
          <a:lstStyle/>
          <a:p>
            <a:pPr marL="0" marR="0" lvl="0" indent="0" algn="ctr" defTabSz="685781"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350" b="0" i="0" u="none" strike="noStrike" kern="1200" cap="none" spc="0" baseline="0">
              <a:solidFill>
                <a:srgbClr val="FFFFFF"/>
              </a:solidFill>
              <a:uFillTx/>
              <a:latin typeface="Calibri"/>
            </a:endParaRPr>
          </a:p>
        </p:txBody>
      </p:sp>
      <p:sp>
        <p:nvSpPr>
          <p:cNvPr id="3" name="Title 1">
            <a:extLst>
              <a:ext uri="{FF2B5EF4-FFF2-40B4-BE49-F238E27FC236}">
                <a16:creationId xmlns:a16="http://schemas.microsoft.com/office/drawing/2014/main" id="{10E89CD8-9122-42E3-80CA-0F991F62262F}"/>
              </a:ext>
            </a:extLst>
          </p:cNvPr>
          <p:cNvSpPr txBox="1">
            <a:spLocks noGrp="1"/>
          </p:cNvSpPr>
          <p:nvPr>
            <p:ph type="title"/>
          </p:nvPr>
        </p:nvSpPr>
        <p:spPr>
          <a:xfrm>
            <a:off x="623885" y="1709735"/>
            <a:ext cx="7886700" cy="2852735"/>
          </a:xfrm>
        </p:spPr>
        <p:txBody>
          <a:bodyPr anchor="b"/>
          <a:lstStyle>
            <a:lvl1pPr>
              <a:defRPr sz="4500"/>
            </a:lvl1pPr>
          </a:lstStyle>
          <a:p>
            <a:pPr lvl="0"/>
            <a:r>
              <a:rPr lang="en-US"/>
              <a:t>Click to edit Master title style</a:t>
            </a:r>
          </a:p>
        </p:txBody>
      </p:sp>
      <p:sp>
        <p:nvSpPr>
          <p:cNvPr id="4" name="Text Placeholder 2">
            <a:extLst>
              <a:ext uri="{FF2B5EF4-FFF2-40B4-BE49-F238E27FC236}">
                <a16:creationId xmlns:a16="http://schemas.microsoft.com/office/drawing/2014/main" id="{3EABF954-09D6-46DC-BCB3-9961488460AE}"/>
              </a:ext>
            </a:extLst>
          </p:cNvPr>
          <p:cNvSpPr txBox="1">
            <a:spLocks noGrp="1"/>
          </p:cNvSpPr>
          <p:nvPr>
            <p:ph type="body" idx="1"/>
          </p:nvPr>
        </p:nvSpPr>
        <p:spPr>
          <a:xfrm>
            <a:off x="623885" y="4589465"/>
            <a:ext cx="7886700" cy="1500182"/>
          </a:xfrm>
        </p:spPr>
        <p:txBody>
          <a:bodyPr/>
          <a:lstStyle>
            <a:lvl1pPr marL="0" indent="0">
              <a:buNone/>
              <a:defRPr sz="1800"/>
            </a:lvl1pPr>
          </a:lstStyle>
          <a:p>
            <a:pPr lvl="0"/>
            <a:r>
              <a:rPr lang="en-US"/>
              <a:t>Edit Master text styles</a:t>
            </a:r>
          </a:p>
        </p:txBody>
      </p:sp>
      <p:sp>
        <p:nvSpPr>
          <p:cNvPr id="5" name="Date Placeholder 3">
            <a:extLst>
              <a:ext uri="{FF2B5EF4-FFF2-40B4-BE49-F238E27FC236}">
                <a16:creationId xmlns:a16="http://schemas.microsoft.com/office/drawing/2014/main" id="{89B34AC1-F38E-4376-B722-16CF74313C71}"/>
              </a:ext>
            </a:extLst>
          </p:cNvPr>
          <p:cNvSpPr txBox="1">
            <a:spLocks noGrp="1"/>
          </p:cNvSpPr>
          <p:nvPr>
            <p:ph type="dt" sz="half" idx="7"/>
          </p:nvPr>
        </p:nvSpPr>
        <p:spPr/>
        <p:txBody>
          <a:bodyPr/>
          <a:lstStyle>
            <a:lvl1pPr>
              <a:defRPr/>
            </a:lvl1pPr>
          </a:lstStyle>
          <a:p>
            <a:pPr lvl="0"/>
            <a:fld id="{8C1F82CA-D666-455D-BCC1-1298FCD56A06}" type="datetime1">
              <a:rPr lang="it-IT"/>
              <a:pPr lvl="0"/>
              <a:t>20/04/2020</a:t>
            </a:fld>
            <a:endParaRPr lang="it-IT"/>
          </a:p>
        </p:txBody>
      </p:sp>
      <p:sp>
        <p:nvSpPr>
          <p:cNvPr id="6" name="Footer Placeholder 4">
            <a:extLst>
              <a:ext uri="{FF2B5EF4-FFF2-40B4-BE49-F238E27FC236}">
                <a16:creationId xmlns:a16="http://schemas.microsoft.com/office/drawing/2014/main" id="{82CB824E-C608-45C0-8BC7-3F9E710606E6}"/>
              </a:ext>
            </a:extLst>
          </p:cNvPr>
          <p:cNvSpPr txBox="1">
            <a:spLocks noGrp="1"/>
          </p:cNvSpPr>
          <p:nvPr>
            <p:ph type="ftr" sz="quarter" idx="9"/>
          </p:nvPr>
        </p:nvSpPr>
        <p:spPr/>
        <p:txBody>
          <a:bodyPr/>
          <a:lstStyle>
            <a:lvl1pPr>
              <a:defRPr/>
            </a:lvl1pPr>
          </a:lstStyle>
          <a:p>
            <a:pPr lvl="0"/>
            <a:endParaRPr lang="it-IT"/>
          </a:p>
        </p:txBody>
      </p:sp>
      <p:sp>
        <p:nvSpPr>
          <p:cNvPr id="7" name="Slide Number Placeholder 5">
            <a:extLst>
              <a:ext uri="{FF2B5EF4-FFF2-40B4-BE49-F238E27FC236}">
                <a16:creationId xmlns:a16="http://schemas.microsoft.com/office/drawing/2014/main" id="{A88A8333-6EAE-4551-A921-814CBA428244}"/>
              </a:ext>
            </a:extLst>
          </p:cNvPr>
          <p:cNvSpPr txBox="1">
            <a:spLocks noGrp="1"/>
          </p:cNvSpPr>
          <p:nvPr>
            <p:ph type="sldNum" sz="quarter" idx="8"/>
          </p:nvPr>
        </p:nvSpPr>
        <p:spPr/>
        <p:txBody>
          <a:bodyPr/>
          <a:lstStyle>
            <a:lvl1pPr>
              <a:defRPr/>
            </a:lvl1pPr>
          </a:lstStyle>
          <a:p>
            <a:pPr lvl="0"/>
            <a:fld id="{D8511343-9727-49B3-85A6-973EC3997DCC}" type="slidenum">
              <a:t>‹N›</a:t>
            </a:fld>
            <a:endParaRPr lang="it-IT"/>
          </a:p>
        </p:txBody>
      </p:sp>
    </p:spTree>
    <p:extLst>
      <p:ext uri="{BB962C8B-B14F-4D97-AF65-F5344CB8AC3E}">
        <p14:creationId xmlns:p14="http://schemas.microsoft.com/office/powerpoint/2010/main" val="24240871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Rectangle 8">
            <a:extLst>
              <a:ext uri="{FF2B5EF4-FFF2-40B4-BE49-F238E27FC236}">
                <a16:creationId xmlns:a16="http://schemas.microsoft.com/office/drawing/2014/main" id="{93D3F3C9-DEB0-41D3-936C-786AC3A3E95A}"/>
              </a:ext>
            </a:extLst>
          </p:cNvPr>
          <p:cNvSpPr/>
          <p:nvPr/>
        </p:nvSpPr>
        <p:spPr>
          <a:xfrm>
            <a:off x="0" y="0"/>
            <a:ext cx="9144000" cy="2503490"/>
          </a:xfrm>
          <a:prstGeom prst="rect">
            <a:avLst/>
          </a:prstGeom>
          <a:gradFill>
            <a:gsLst>
              <a:gs pos="0">
                <a:srgbClr val="CEE1F2"/>
              </a:gs>
              <a:gs pos="100000">
                <a:srgbClr val="FFFFFF"/>
              </a:gs>
            </a:gsLst>
            <a:lin ang="5400000"/>
          </a:gradFill>
          <a:ln cap="flat">
            <a:noFill/>
            <a:prstDash val="solid"/>
          </a:ln>
        </p:spPr>
        <p:txBody>
          <a:bodyPr vert="horz" wrap="square" lIns="68580" tIns="34290" rIns="68580" bIns="34290" anchor="ctr" anchorCtr="1" compatLnSpc="1">
            <a:noAutofit/>
          </a:bodyPr>
          <a:lstStyle/>
          <a:p>
            <a:pPr marL="0" marR="0" lvl="0" indent="0" algn="ctr" defTabSz="685781"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350" b="0" i="0" u="none" strike="noStrike" kern="1200" cap="none" spc="0" baseline="0">
              <a:solidFill>
                <a:srgbClr val="FFFFFF"/>
              </a:solidFill>
              <a:uFillTx/>
              <a:latin typeface="Calibri"/>
            </a:endParaRPr>
          </a:p>
        </p:txBody>
      </p:sp>
      <p:sp>
        <p:nvSpPr>
          <p:cNvPr id="3" name="Title 1">
            <a:extLst>
              <a:ext uri="{FF2B5EF4-FFF2-40B4-BE49-F238E27FC236}">
                <a16:creationId xmlns:a16="http://schemas.microsoft.com/office/drawing/2014/main" id="{10EA4620-9EE7-4864-A5E9-4A19E31C7DBC}"/>
              </a:ext>
            </a:extLst>
          </p:cNvPr>
          <p:cNvSpPr txBox="1">
            <a:spLocks noGrp="1"/>
          </p:cNvSpPr>
          <p:nvPr>
            <p:ph type="title"/>
          </p:nvPr>
        </p:nvSpPr>
        <p:spPr/>
        <p:txBody>
          <a:bodyPr/>
          <a:lstStyle>
            <a:lvl1pPr>
              <a:defRPr/>
            </a:lvl1pPr>
          </a:lstStyle>
          <a:p>
            <a:pPr lvl="0"/>
            <a:r>
              <a:rPr lang="en-US"/>
              <a:t>Click to edit Master title style</a:t>
            </a:r>
          </a:p>
        </p:txBody>
      </p:sp>
      <p:sp>
        <p:nvSpPr>
          <p:cNvPr id="4" name="Content Placeholder 2">
            <a:extLst>
              <a:ext uri="{FF2B5EF4-FFF2-40B4-BE49-F238E27FC236}">
                <a16:creationId xmlns:a16="http://schemas.microsoft.com/office/drawing/2014/main" id="{2DCE202E-2465-46EA-84B0-890EC81B7D84}"/>
              </a:ext>
            </a:extLst>
          </p:cNvPr>
          <p:cNvSpPr txBox="1">
            <a:spLocks noGrp="1"/>
          </p:cNvSpPr>
          <p:nvPr>
            <p:ph idx="1"/>
          </p:nvPr>
        </p:nvSpPr>
        <p:spPr>
          <a:xfrm>
            <a:off x="628650" y="1825627"/>
            <a:ext cx="3886200" cy="4351336"/>
          </a:xfrm>
        </p:spPr>
        <p:txBody>
          <a:bodyPr/>
          <a:lstStyle>
            <a:lvl1pPr>
              <a:defRPr/>
            </a:lvl1pPr>
            <a:lvl2pPr>
              <a:defRPr/>
            </a:lvl2pPr>
            <a:lvl3pPr>
              <a:defRPr/>
            </a:lvl3pPr>
            <a:lvl4pPr>
              <a:defRPr/>
            </a:lvl4pPr>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3">
            <a:extLst>
              <a:ext uri="{FF2B5EF4-FFF2-40B4-BE49-F238E27FC236}">
                <a16:creationId xmlns:a16="http://schemas.microsoft.com/office/drawing/2014/main" id="{75DD6B4B-5656-4418-BD57-754486F563D2}"/>
              </a:ext>
            </a:extLst>
          </p:cNvPr>
          <p:cNvSpPr txBox="1">
            <a:spLocks noGrp="1"/>
          </p:cNvSpPr>
          <p:nvPr>
            <p:ph idx="2"/>
          </p:nvPr>
        </p:nvSpPr>
        <p:spPr>
          <a:xfrm>
            <a:off x="4629149" y="1825627"/>
            <a:ext cx="3886200" cy="4351336"/>
          </a:xfrm>
        </p:spPr>
        <p:txBody>
          <a:bodyPr/>
          <a:lstStyle>
            <a:lvl1pPr>
              <a:defRPr/>
            </a:lvl1pPr>
            <a:lvl2pPr>
              <a:defRPr/>
            </a:lvl2pPr>
            <a:lvl3pPr>
              <a:defRPr/>
            </a:lvl3pPr>
            <a:lvl4pPr>
              <a:defRPr/>
            </a:lvl4pPr>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4">
            <a:extLst>
              <a:ext uri="{FF2B5EF4-FFF2-40B4-BE49-F238E27FC236}">
                <a16:creationId xmlns:a16="http://schemas.microsoft.com/office/drawing/2014/main" id="{9C868770-FE49-400F-B893-C530F4EB3E2E}"/>
              </a:ext>
            </a:extLst>
          </p:cNvPr>
          <p:cNvSpPr txBox="1">
            <a:spLocks noGrp="1"/>
          </p:cNvSpPr>
          <p:nvPr>
            <p:ph type="dt" sz="half" idx="7"/>
          </p:nvPr>
        </p:nvSpPr>
        <p:spPr/>
        <p:txBody>
          <a:bodyPr/>
          <a:lstStyle>
            <a:lvl1pPr>
              <a:defRPr/>
            </a:lvl1pPr>
          </a:lstStyle>
          <a:p>
            <a:pPr lvl="0"/>
            <a:fld id="{B9D7C318-035B-4EC5-B969-16BD4F981626}" type="datetime1">
              <a:rPr lang="it-IT"/>
              <a:pPr lvl="0"/>
              <a:t>20/04/2020</a:t>
            </a:fld>
            <a:endParaRPr lang="it-IT"/>
          </a:p>
        </p:txBody>
      </p:sp>
      <p:sp>
        <p:nvSpPr>
          <p:cNvPr id="7" name="Footer Placeholder 5">
            <a:extLst>
              <a:ext uri="{FF2B5EF4-FFF2-40B4-BE49-F238E27FC236}">
                <a16:creationId xmlns:a16="http://schemas.microsoft.com/office/drawing/2014/main" id="{C5148D9C-75E1-4823-B963-05B43D71C096}"/>
              </a:ext>
            </a:extLst>
          </p:cNvPr>
          <p:cNvSpPr txBox="1">
            <a:spLocks noGrp="1"/>
          </p:cNvSpPr>
          <p:nvPr>
            <p:ph type="ftr" sz="quarter" idx="9"/>
          </p:nvPr>
        </p:nvSpPr>
        <p:spPr/>
        <p:txBody>
          <a:bodyPr/>
          <a:lstStyle>
            <a:lvl1pPr>
              <a:defRPr/>
            </a:lvl1pPr>
          </a:lstStyle>
          <a:p>
            <a:pPr lvl="0"/>
            <a:endParaRPr lang="it-IT"/>
          </a:p>
        </p:txBody>
      </p:sp>
      <p:sp>
        <p:nvSpPr>
          <p:cNvPr id="8" name="Slide Number Placeholder 6">
            <a:extLst>
              <a:ext uri="{FF2B5EF4-FFF2-40B4-BE49-F238E27FC236}">
                <a16:creationId xmlns:a16="http://schemas.microsoft.com/office/drawing/2014/main" id="{483C3464-1F6D-470C-AAB9-F82D71B011F6}"/>
              </a:ext>
            </a:extLst>
          </p:cNvPr>
          <p:cNvSpPr txBox="1">
            <a:spLocks noGrp="1"/>
          </p:cNvSpPr>
          <p:nvPr>
            <p:ph type="sldNum" sz="quarter" idx="8"/>
          </p:nvPr>
        </p:nvSpPr>
        <p:spPr/>
        <p:txBody>
          <a:bodyPr/>
          <a:lstStyle>
            <a:lvl1pPr>
              <a:defRPr/>
            </a:lvl1pPr>
          </a:lstStyle>
          <a:p>
            <a:pPr lvl="0"/>
            <a:fld id="{D3F06B9B-52D7-4835-892A-C049B282CBEB}" type="slidenum">
              <a:t>‹N›</a:t>
            </a:fld>
            <a:endParaRPr lang="it-IT"/>
          </a:p>
        </p:txBody>
      </p:sp>
    </p:spTree>
    <p:extLst>
      <p:ext uri="{BB962C8B-B14F-4D97-AF65-F5344CB8AC3E}">
        <p14:creationId xmlns:p14="http://schemas.microsoft.com/office/powerpoint/2010/main" val="25741370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Rectangle 10">
            <a:extLst>
              <a:ext uri="{FF2B5EF4-FFF2-40B4-BE49-F238E27FC236}">
                <a16:creationId xmlns:a16="http://schemas.microsoft.com/office/drawing/2014/main" id="{D347A704-7CA7-4F72-AC05-A0A68AB11252}"/>
              </a:ext>
            </a:extLst>
          </p:cNvPr>
          <p:cNvSpPr/>
          <p:nvPr/>
        </p:nvSpPr>
        <p:spPr>
          <a:xfrm>
            <a:off x="0" y="0"/>
            <a:ext cx="9144000" cy="2503490"/>
          </a:xfrm>
          <a:prstGeom prst="rect">
            <a:avLst/>
          </a:prstGeom>
          <a:gradFill>
            <a:gsLst>
              <a:gs pos="0">
                <a:srgbClr val="CEE1F2"/>
              </a:gs>
              <a:gs pos="100000">
                <a:srgbClr val="FFFFFF"/>
              </a:gs>
            </a:gsLst>
            <a:lin ang="5400000"/>
          </a:gradFill>
          <a:ln cap="flat">
            <a:noFill/>
            <a:prstDash val="solid"/>
          </a:ln>
        </p:spPr>
        <p:txBody>
          <a:bodyPr vert="horz" wrap="square" lIns="68580" tIns="34290" rIns="68580" bIns="34290" anchor="ctr" anchorCtr="1" compatLnSpc="1">
            <a:noAutofit/>
          </a:bodyPr>
          <a:lstStyle/>
          <a:p>
            <a:pPr marL="0" marR="0" lvl="0" indent="0" algn="ctr" defTabSz="685781"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350" b="0" i="0" u="none" strike="noStrike" kern="1200" cap="none" spc="0" baseline="0">
              <a:solidFill>
                <a:srgbClr val="FFFFFF"/>
              </a:solidFill>
              <a:uFillTx/>
              <a:latin typeface="Calibri"/>
            </a:endParaRPr>
          </a:p>
        </p:txBody>
      </p:sp>
      <p:sp>
        <p:nvSpPr>
          <p:cNvPr id="3" name="Title 1">
            <a:extLst>
              <a:ext uri="{FF2B5EF4-FFF2-40B4-BE49-F238E27FC236}">
                <a16:creationId xmlns:a16="http://schemas.microsoft.com/office/drawing/2014/main" id="{4630425E-0D3D-43E8-8591-257DCCD72813}"/>
              </a:ext>
            </a:extLst>
          </p:cNvPr>
          <p:cNvSpPr txBox="1">
            <a:spLocks noGrp="1"/>
          </p:cNvSpPr>
          <p:nvPr>
            <p:ph type="title"/>
          </p:nvPr>
        </p:nvSpPr>
        <p:spPr>
          <a:xfrm>
            <a:off x="629838" y="365129"/>
            <a:ext cx="7886700" cy="1325559"/>
          </a:xfrm>
        </p:spPr>
        <p:txBody>
          <a:bodyPr/>
          <a:lstStyle>
            <a:lvl1pPr>
              <a:defRPr/>
            </a:lvl1pPr>
          </a:lstStyle>
          <a:p>
            <a:pPr lvl="0"/>
            <a:r>
              <a:rPr lang="en-US"/>
              <a:t>Click to edit Master title style</a:t>
            </a:r>
          </a:p>
        </p:txBody>
      </p:sp>
      <p:sp>
        <p:nvSpPr>
          <p:cNvPr id="4" name="Text Placeholder 2">
            <a:extLst>
              <a:ext uri="{FF2B5EF4-FFF2-40B4-BE49-F238E27FC236}">
                <a16:creationId xmlns:a16="http://schemas.microsoft.com/office/drawing/2014/main" id="{756634E5-A89C-4E7A-A619-CB4A5530CFFE}"/>
              </a:ext>
            </a:extLst>
          </p:cNvPr>
          <p:cNvSpPr txBox="1">
            <a:spLocks noGrp="1"/>
          </p:cNvSpPr>
          <p:nvPr>
            <p:ph type="body" idx="1"/>
          </p:nvPr>
        </p:nvSpPr>
        <p:spPr>
          <a:xfrm>
            <a:off x="629838" y="1681160"/>
            <a:ext cx="3868332" cy="823910"/>
          </a:xfrm>
        </p:spPr>
        <p:txBody>
          <a:bodyPr anchor="b"/>
          <a:lstStyle>
            <a:lvl1pPr marL="0" indent="0">
              <a:buNone/>
              <a:defRPr sz="1800" b="1"/>
            </a:lvl1pPr>
          </a:lstStyle>
          <a:p>
            <a:pPr lvl="0"/>
            <a:r>
              <a:rPr lang="en-US"/>
              <a:t>Edit Master text styles</a:t>
            </a:r>
          </a:p>
        </p:txBody>
      </p:sp>
      <p:sp>
        <p:nvSpPr>
          <p:cNvPr id="5" name="Content Placeholder 3">
            <a:extLst>
              <a:ext uri="{FF2B5EF4-FFF2-40B4-BE49-F238E27FC236}">
                <a16:creationId xmlns:a16="http://schemas.microsoft.com/office/drawing/2014/main" id="{E17F4169-A62F-47EF-B092-858ABF0B1625}"/>
              </a:ext>
            </a:extLst>
          </p:cNvPr>
          <p:cNvSpPr txBox="1">
            <a:spLocks noGrp="1"/>
          </p:cNvSpPr>
          <p:nvPr>
            <p:ph idx="2"/>
          </p:nvPr>
        </p:nvSpPr>
        <p:spPr>
          <a:xfrm>
            <a:off x="629838" y="2505071"/>
            <a:ext cx="3868332" cy="3684583"/>
          </a:xfrm>
        </p:spPr>
        <p:txBody>
          <a:bodyPr/>
          <a:lstStyle>
            <a:lvl1pPr>
              <a:defRPr/>
            </a:lvl1pPr>
            <a:lvl2pPr>
              <a:defRPr/>
            </a:lvl2pPr>
            <a:lvl3pPr>
              <a:defRPr/>
            </a:lvl3pPr>
            <a:lvl4pPr>
              <a:defRPr/>
            </a:lvl4pPr>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4">
            <a:extLst>
              <a:ext uri="{FF2B5EF4-FFF2-40B4-BE49-F238E27FC236}">
                <a16:creationId xmlns:a16="http://schemas.microsoft.com/office/drawing/2014/main" id="{79BB1F0A-4327-4FCC-BBD9-A6B5EEA75200}"/>
              </a:ext>
            </a:extLst>
          </p:cNvPr>
          <p:cNvSpPr txBox="1">
            <a:spLocks noGrp="1"/>
          </p:cNvSpPr>
          <p:nvPr>
            <p:ph type="body" idx="3"/>
          </p:nvPr>
        </p:nvSpPr>
        <p:spPr>
          <a:xfrm>
            <a:off x="4629149" y="1681160"/>
            <a:ext cx="3887388" cy="823910"/>
          </a:xfrm>
        </p:spPr>
        <p:txBody>
          <a:bodyPr anchor="b"/>
          <a:lstStyle>
            <a:lvl1pPr marL="0" indent="0">
              <a:buNone/>
              <a:defRPr sz="1800" b="1"/>
            </a:lvl1pPr>
          </a:lstStyle>
          <a:p>
            <a:pPr lvl="0"/>
            <a:r>
              <a:rPr lang="en-US"/>
              <a:t>Edit Master text styles</a:t>
            </a:r>
          </a:p>
        </p:txBody>
      </p:sp>
      <p:sp>
        <p:nvSpPr>
          <p:cNvPr id="7" name="Content Placeholder 5">
            <a:extLst>
              <a:ext uri="{FF2B5EF4-FFF2-40B4-BE49-F238E27FC236}">
                <a16:creationId xmlns:a16="http://schemas.microsoft.com/office/drawing/2014/main" id="{77C6A725-3755-4434-8EA7-2D65C6ED5824}"/>
              </a:ext>
            </a:extLst>
          </p:cNvPr>
          <p:cNvSpPr txBox="1">
            <a:spLocks noGrp="1"/>
          </p:cNvSpPr>
          <p:nvPr>
            <p:ph idx="4"/>
          </p:nvPr>
        </p:nvSpPr>
        <p:spPr>
          <a:xfrm>
            <a:off x="4629149" y="2505071"/>
            <a:ext cx="3887388" cy="3684583"/>
          </a:xfrm>
        </p:spPr>
        <p:txBody>
          <a:bodyPr/>
          <a:lstStyle>
            <a:lvl1pPr>
              <a:defRPr/>
            </a:lvl1pPr>
            <a:lvl2pPr>
              <a:defRPr/>
            </a:lvl2pPr>
            <a:lvl3pPr>
              <a:defRPr/>
            </a:lvl3pPr>
            <a:lvl4pPr>
              <a:defRPr/>
            </a:lvl4pPr>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6">
            <a:extLst>
              <a:ext uri="{FF2B5EF4-FFF2-40B4-BE49-F238E27FC236}">
                <a16:creationId xmlns:a16="http://schemas.microsoft.com/office/drawing/2014/main" id="{DA91A0EE-2CE8-4298-893C-44EEDB1328F7}"/>
              </a:ext>
            </a:extLst>
          </p:cNvPr>
          <p:cNvSpPr txBox="1">
            <a:spLocks noGrp="1"/>
          </p:cNvSpPr>
          <p:nvPr>
            <p:ph type="dt" sz="half" idx="7"/>
          </p:nvPr>
        </p:nvSpPr>
        <p:spPr/>
        <p:txBody>
          <a:bodyPr/>
          <a:lstStyle>
            <a:lvl1pPr>
              <a:defRPr/>
            </a:lvl1pPr>
          </a:lstStyle>
          <a:p>
            <a:pPr lvl="0"/>
            <a:fld id="{FD6AB9A7-10C4-468F-A943-3EE3B8FEF786}" type="datetime1">
              <a:rPr lang="it-IT"/>
              <a:pPr lvl="0"/>
              <a:t>20/04/2020</a:t>
            </a:fld>
            <a:endParaRPr lang="it-IT"/>
          </a:p>
        </p:txBody>
      </p:sp>
      <p:sp>
        <p:nvSpPr>
          <p:cNvPr id="9" name="Footer Placeholder 7">
            <a:extLst>
              <a:ext uri="{FF2B5EF4-FFF2-40B4-BE49-F238E27FC236}">
                <a16:creationId xmlns:a16="http://schemas.microsoft.com/office/drawing/2014/main" id="{E2B639FA-8F3E-420A-A758-8C7EB2880067}"/>
              </a:ext>
            </a:extLst>
          </p:cNvPr>
          <p:cNvSpPr txBox="1">
            <a:spLocks noGrp="1"/>
          </p:cNvSpPr>
          <p:nvPr>
            <p:ph type="ftr" sz="quarter" idx="9"/>
          </p:nvPr>
        </p:nvSpPr>
        <p:spPr/>
        <p:txBody>
          <a:bodyPr/>
          <a:lstStyle>
            <a:lvl1pPr>
              <a:defRPr/>
            </a:lvl1pPr>
          </a:lstStyle>
          <a:p>
            <a:pPr lvl="0"/>
            <a:endParaRPr lang="it-IT"/>
          </a:p>
        </p:txBody>
      </p:sp>
      <p:sp>
        <p:nvSpPr>
          <p:cNvPr id="10" name="Slide Number Placeholder 8">
            <a:extLst>
              <a:ext uri="{FF2B5EF4-FFF2-40B4-BE49-F238E27FC236}">
                <a16:creationId xmlns:a16="http://schemas.microsoft.com/office/drawing/2014/main" id="{A46A0C28-85AD-4DAB-AE6D-7CF56077D054}"/>
              </a:ext>
            </a:extLst>
          </p:cNvPr>
          <p:cNvSpPr txBox="1">
            <a:spLocks noGrp="1"/>
          </p:cNvSpPr>
          <p:nvPr>
            <p:ph type="sldNum" sz="quarter" idx="8"/>
          </p:nvPr>
        </p:nvSpPr>
        <p:spPr/>
        <p:txBody>
          <a:bodyPr/>
          <a:lstStyle>
            <a:lvl1pPr>
              <a:defRPr/>
            </a:lvl1pPr>
          </a:lstStyle>
          <a:p>
            <a:pPr lvl="0"/>
            <a:fld id="{2479A031-4DCE-4597-A4D4-AE77BD069458}" type="slidenum">
              <a:t>‹N›</a:t>
            </a:fld>
            <a:endParaRPr lang="it-IT"/>
          </a:p>
        </p:txBody>
      </p:sp>
    </p:spTree>
    <p:extLst>
      <p:ext uri="{BB962C8B-B14F-4D97-AF65-F5344CB8AC3E}">
        <p14:creationId xmlns:p14="http://schemas.microsoft.com/office/powerpoint/2010/main" val="39222521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05376111-66AA-4212-9E49-221CBABF81D2}"/>
              </a:ext>
            </a:extLst>
          </p:cNvPr>
          <p:cNvSpPr/>
          <p:nvPr/>
        </p:nvSpPr>
        <p:spPr>
          <a:xfrm>
            <a:off x="0" y="0"/>
            <a:ext cx="9144000" cy="2503490"/>
          </a:xfrm>
          <a:prstGeom prst="rect">
            <a:avLst/>
          </a:prstGeom>
          <a:gradFill>
            <a:gsLst>
              <a:gs pos="0">
                <a:srgbClr val="CEE1F2"/>
              </a:gs>
              <a:gs pos="100000">
                <a:srgbClr val="FFFFFF"/>
              </a:gs>
            </a:gsLst>
            <a:lin ang="5400000"/>
          </a:gradFill>
          <a:ln cap="flat">
            <a:noFill/>
            <a:prstDash val="solid"/>
          </a:ln>
        </p:spPr>
        <p:txBody>
          <a:bodyPr vert="horz" wrap="square" lIns="68580" tIns="34290" rIns="68580" bIns="34290" anchor="ctr" anchorCtr="1" compatLnSpc="1">
            <a:noAutofit/>
          </a:bodyPr>
          <a:lstStyle/>
          <a:p>
            <a:pPr marL="0" marR="0" lvl="0" indent="0" algn="ctr" defTabSz="685781"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350" b="0" i="0" u="none" strike="noStrike" kern="1200" cap="none" spc="0" baseline="0">
              <a:solidFill>
                <a:srgbClr val="FFFFFF"/>
              </a:solidFill>
              <a:uFillTx/>
              <a:latin typeface="Calibri"/>
            </a:endParaRPr>
          </a:p>
        </p:txBody>
      </p:sp>
      <p:sp>
        <p:nvSpPr>
          <p:cNvPr id="3" name="Title 1">
            <a:extLst>
              <a:ext uri="{FF2B5EF4-FFF2-40B4-BE49-F238E27FC236}">
                <a16:creationId xmlns:a16="http://schemas.microsoft.com/office/drawing/2014/main" id="{1BF0BB85-FE31-426F-89C8-5D39437EED9A}"/>
              </a:ext>
            </a:extLst>
          </p:cNvPr>
          <p:cNvSpPr txBox="1">
            <a:spLocks noGrp="1"/>
          </p:cNvSpPr>
          <p:nvPr>
            <p:ph type="title"/>
          </p:nvPr>
        </p:nvSpPr>
        <p:spPr/>
        <p:txBody>
          <a:bodyPr/>
          <a:lstStyle>
            <a:lvl1pPr>
              <a:defRPr/>
            </a:lvl1pPr>
          </a:lstStyle>
          <a:p>
            <a:pPr lvl="0"/>
            <a:r>
              <a:rPr lang="en-US"/>
              <a:t>Click to edit Master title style</a:t>
            </a:r>
          </a:p>
        </p:txBody>
      </p:sp>
      <p:sp>
        <p:nvSpPr>
          <p:cNvPr id="4" name="Date Placeholder 2">
            <a:extLst>
              <a:ext uri="{FF2B5EF4-FFF2-40B4-BE49-F238E27FC236}">
                <a16:creationId xmlns:a16="http://schemas.microsoft.com/office/drawing/2014/main" id="{80684827-AAB8-4369-A64B-24C9DD957598}"/>
              </a:ext>
            </a:extLst>
          </p:cNvPr>
          <p:cNvSpPr txBox="1">
            <a:spLocks noGrp="1"/>
          </p:cNvSpPr>
          <p:nvPr>
            <p:ph type="dt" sz="half" idx="7"/>
          </p:nvPr>
        </p:nvSpPr>
        <p:spPr/>
        <p:txBody>
          <a:bodyPr/>
          <a:lstStyle>
            <a:lvl1pPr>
              <a:defRPr/>
            </a:lvl1pPr>
          </a:lstStyle>
          <a:p>
            <a:pPr lvl="0"/>
            <a:fld id="{3307E664-C2A1-4451-8626-343974166393}" type="datetime1">
              <a:rPr lang="it-IT"/>
              <a:pPr lvl="0"/>
              <a:t>20/04/2020</a:t>
            </a:fld>
            <a:endParaRPr lang="it-IT"/>
          </a:p>
        </p:txBody>
      </p:sp>
      <p:sp>
        <p:nvSpPr>
          <p:cNvPr id="5" name="Footer Placeholder 3">
            <a:extLst>
              <a:ext uri="{FF2B5EF4-FFF2-40B4-BE49-F238E27FC236}">
                <a16:creationId xmlns:a16="http://schemas.microsoft.com/office/drawing/2014/main" id="{96BBCD30-F0E6-4EE0-843A-47B9E2EDFAA5}"/>
              </a:ext>
            </a:extLst>
          </p:cNvPr>
          <p:cNvSpPr txBox="1">
            <a:spLocks noGrp="1"/>
          </p:cNvSpPr>
          <p:nvPr>
            <p:ph type="ftr" sz="quarter" idx="9"/>
          </p:nvPr>
        </p:nvSpPr>
        <p:spPr/>
        <p:txBody>
          <a:bodyPr/>
          <a:lstStyle>
            <a:lvl1pPr>
              <a:defRPr/>
            </a:lvl1pPr>
          </a:lstStyle>
          <a:p>
            <a:pPr lvl="0"/>
            <a:endParaRPr lang="it-IT"/>
          </a:p>
        </p:txBody>
      </p:sp>
      <p:sp>
        <p:nvSpPr>
          <p:cNvPr id="6" name="Slide Number Placeholder 4">
            <a:extLst>
              <a:ext uri="{FF2B5EF4-FFF2-40B4-BE49-F238E27FC236}">
                <a16:creationId xmlns:a16="http://schemas.microsoft.com/office/drawing/2014/main" id="{A2077EA8-8E58-4435-85F6-24D2A1D7F674}"/>
              </a:ext>
            </a:extLst>
          </p:cNvPr>
          <p:cNvSpPr txBox="1">
            <a:spLocks noGrp="1"/>
          </p:cNvSpPr>
          <p:nvPr>
            <p:ph type="sldNum" sz="quarter" idx="8"/>
          </p:nvPr>
        </p:nvSpPr>
        <p:spPr/>
        <p:txBody>
          <a:bodyPr/>
          <a:lstStyle>
            <a:lvl1pPr>
              <a:defRPr/>
            </a:lvl1pPr>
          </a:lstStyle>
          <a:p>
            <a:pPr lvl="0"/>
            <a:fld id="{2598F7A0-671A-45C4-8D3E-56FD3BAFFF97}" type="slidenum">
              <a:t>‹N›</a:t>
            </a:fld>
            <a:endParaRPr lang="it-IT"/>
          </a:p>
        </p:txBody>
      </p:sp>
    </p:spTree>
    <p:extLst>
      <p:ext uri="{BB962C8B-B14F-4D97-AF65-F5344CB8AC3E}">
        <p14:creationId xmlns:p14="http://schemas.microsoft.com/office/powerpoint/2010/main" val="7029910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55D7BF6-3476-47BC-B7B3-F3C337B5E04C}"/>
              </a:ext>
            </a:extLst>
          </p:cNvPr>
          <p:cNvSpPr txBox="1">
            <a:spLocks noGrp="1"/>
          </p:cNvSpPr>
          <p:nvPr>
            <p:ph type="dt" sz="half" idx="7"/>
          </p:nvPr>
        </p:nvSpPr>
        <p:spPr/>
        <p:txBody>
          <a:bodyPr/>
          <a:lstStyle>
            <a:lvl1pPr>
              <a:defRPr/>
            </a:lvl1pPr>
          </a:lstStyle>
          <a:p>
            <a:pPr lvl="0"/>
            <a:fld id="{D1E6131B-3633-4A23-8E35-7346E53A0DF7}" type="datetime1">
              <a:rPr lang="it-IT"/>
              <a:pPr lvl="0"/>
              <a:t>20/04/2020</a:t>
            </a:fld>
            <a:endParaRPr lang="it-IT"/>
          </a:p>
        </p:txBody>
      </p:sp>
      <p:sp>
        <p:nvSpPr>
          <p:cNvPr id="3" name="Footer Placeholder 2">
            <a:extLst>
              <a:ext uri="{FF2B5EF4-FFF2-40B4-BE49-F238E27FC236}">
                <a16:creationId xmlns:a16="http://schemas.microsoft.com/office/drawing/2014/main" id="{EA214E97-15BF-4381-8A89-5079C9BB1FF6}"/>
              </a:ext>
            </a:extLst>
          </p:cNvPr>
          <p:cNvSpPr txBox="1">
            <a:spLocks noGrp="1"/>
          </p:cNvSpPr>
          <p:nvPr>
            <p:ph type="ftr" sz="quarter" idx="9"/>
          </p:nvPr>
        </p:nvSpPr>
        <p:spPr/>
        <p:txBody>
          <a:bodyPr/>
          <a:lstStyle>
            <a:lvl1pPr>
              <a:defRPr/>
            </a:lvl1pPr>
          </a:lstStyle>
          <a:p>
            <a:pPr lvl="0"/>
            <a:endParaRPr lang="it-IT"/>
          </a:p>
        </p:txBody>
      </p:sp>
      <p:sp>
        <p:nvSpPr>
          <p:cNvPr id="4" name="Slide Number Placeholder 3">
            <a:extLst>
              <a:ext uri="{FF2B5EF4-FFF2-40B4-BE49-F238E27FC236}">
                <a16:creationId xmlns:a16="http://schemas.microsoft.com/office/drawing/2014/main" id="{AEEFC233-4303-417C-8DC2-B93FCC92F625}"/>
              </a:ext>
            </a:extLst>
          </p:cNvPr>
          <p:cNvSpPr txBox="1">
            <a:spLocks noGrp="1"/>
          </p:cNvSpPr>
          <p:nvPr>
            <p:ph type="sldNum" sz="quarter" idx="8"/>
          </p:nvPr>
        </p:nvSpPr>
        <p:spPr/>
        <p:txBody>
          <a:bodyPr/>
          <a:lstStyle>
            <a:lvl1pPr>
              <a:defRPr/>
            </a:lvl1pPr>
          </a:lstStyle>
          <a:p>
            <a:pPr lvl="0"/>
            <a:fld id="{65B229B2-1984-4100-ACBF-B13048E888B0}" type="slidenum">
              <a:t>‹N›</a:t>
            </a:fld>
            <a:endParaRPr lang="it-IT"/>
          </a:p>
        </p:txBody>
      </p:sp>
    </p:spTree>
    <p:extLst>
      <p:ext uri="{BB962C8B-B14F-4D97-AF65-F5344CB8AC3E}">
        <p14:creationId xmlns:p14="http://schemas.microsoft.com/office/powerpoint/2010/main" val="10956054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D76570-F349-4242-9BEA-B9E4A037C751}"/>
              </a:ext>
            </a:extLst>
          </p:cNvPr>
          <p:cNvSpPr txBox="1">
            <a:spLocks noGrp="1"/>
          </p:cNvSpPr>
          <p:nvPr>
            <p:ph type="title"/>
          </p:nvPr>
        </p:nvSpPr>
        <p:spPr>
          <a:xfrm>
            <a:off x="629838" y="457200"/>
            <a:ext cx="2949177" cy="1600200"/>
          </a:xfrm>
        </p:spPr>
        <p:txBody>
          <a:bodyPr anchor="b"/>
          <a:lstStyle>
            <a:lvl1pPr>
              <a:defRPr sz="2400"/>
            </a:lvl1pPr>
          </a:lstStyle>
          <a:p>
            <a:pPr lvl="0"/>
            <a:r>
              <a:rPr lang="en-US"/>
              <a:t>Click to edit Master title style</a:t>
            </a:r>
          </a:p>
        </p:txBody>
      </p:sp>
      <p:sp>
        <p:nvSpPr>
          <p:cNvPr id="3" name="Content Placeholder 2">
            <a:extLst>
              <a:ext uri="{FF2B5EF4-FFF2-40B4-BE49-F238E27FC236}">
                <a16:creationId xmlns:a16="http://schemas.microsoft.com/office/drawing/2014/main" id="{C611FA44-AA34-48DE-A686-739DDA2D9F61}"/>
              </a:ext>
            </a:extLst>
          </p:cNvPr>
          <p:cNvSpPr txBox="1">
            <a:spLocks noGrp="1"/>
          </p:cNvSpPr>
          <p:nvPr>
            <p:ph idx="1"/>
          </p:nvPr>
        </p:nvSpPr>
        <p:spPr>
          <a:xfrm>
            <a:off x="3887388" y="987423"/>
            <a:ext cx="4629149" cy="4873623"/>
          </a:xfrm>
        </p:spPr>
        <p:txBody>
          <a:bodyPr/>
          <a:lstStyle>
            <a:lvl1pPr>
              <a:defRPr sz="2400"/>
            </a:lvl1pPr>
            <a:lvl2pPr>
              <a:defRPr sz="2100"/>
            </a:lvl2pPr>
            <a:lvl3pPr>
              <a:defRPr sz="1800"/>
            </a:lvl3pPr>
            <a:lvl4pPr>
              <a:defRPr sz="1500"/>
            </a:lvl4pPr>
            <a:lvl5pPr>
              <a:defRPr sz="15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6F3F38B-F6D2-4423-BA02-2899ECD7ADD1}"/>
              </a:ext>
            </a:extLst>
          </p:cNvPr>
          <p:cNvSpPr txBox="1">
            <a:spLocks noGrp="1"/>
          </p:cNvSpPr>
          <p:nvPr>
            <p:ph type="body" idx="2"/>
          </p:nvPr>
        </p:nvSpPr>
        <p:spPr>
          <a:xfrm>
            <a:off x="629838" y="2057400"/>
            <a:ext cx="2949177" cy="3811584"/>
          </a:xfrm>
        </p:spPr>
        <p:txBody>
          <a:bodyPr/>
          <a:lstStyle>
            <a:lvl1pPr marL="0" indent="0">
              <a:buNone/>
              <a:defRPr sz="1200"/>
            </a:lvl1pPr>
          </a:lstStyle>
          <a:p>
            <a:pPr lvl="0"/>
            <a:r>
              <a:rPr lang="en-US"/>
              <a:t>Edit Master text styles</a:t>
            </a:r>
          </a:p>
        </p:txBody>
      </p:sp>
      <p:sp>
        <p:nvSpPr>
          <p:cNvPr id="5" name="Date Placeholder 4">
            <a:extLst>
              <a:ext uri="{FF2B5EF4-FFF2-40B4-BE49-F238E27FC236}">
                <a16:creationId xmlns:a16="http://schemas.microsoft.com/office/drawing/2014/main" id="{75C47B00-3F8C-45EF-8F3D-C78506CDD59C}"/>
              </a:ext>
            </a:extLst>
          </p:cNvPr>
          <p:cNvSpPr txBox="1">
            <a:spLocks noGrp="1"/>
          </p:cNvSpPr>
          <p:nvPr>
            <p:ph type="dt" sz="half" idx="7"/>
          </p:nvPr>
        </p:nvSpPr>
        <p:spPr/>
        <p:txBody>
          <a:bodyPr/>
          <a:lstStyle>
            <a:lvl1pPr>
              <a:defRPr/>
            </a:lvl1pPr>
          </a:lstStyle>
          <a:p>
            <a:pPr lvl="0"/>
            <a:fld id="{66BD7FDB-6E40-4970-A283-E175853A50CE}" type="datetime1">
              <a:rPr lang="it-IT"/>
              <a:pPr lvl="0"/>
              <a:t>20/04/2020</a:t>
            </a:fld>
            <a:endParaRPr lang="it-IT"/>
          </a:p>
        </p:txBody>
      </p:sp>
      <p:sp>
        <p:nvSpPr>
          <p:cNvPr id="6" name="Footer Placeholder 5">
            <a:extLst>
              <a:ext uri="{FF2B5EF4-FFF2-40B4-BE49-F238E27FC236}">
                <a16:creationId xmlns:a16="http://schemas.microsoft.com/office/drawing/2014/main" id="{25A83301-6038-4016-9F63-6253587708EE}"/>
              </a:ext>
            </a:extLst>
          </p:cNvPr>
          <p:cNvSpPr txBox="1">
            <a:spLocks noGrp="1"/>
          </p:cNvSpPr>
          <p:nvPr>
            <p:ph type="ftr" sz="quarter" idx="9"/>
          </p:nvPr>
        </p:nvSpPr>
        <p:spPr/>
        <p:txBody>
          <a:bodyPr/>
          <a:lstStyle>
            <a:lvl1pPr>
              <a:defRPr/>
            </a:lvl1pPr>
          </a:lstStyle>
          <a:p>
            <a:pPr lvl="0"/>
            <a:endParaRPr lang="it-IT"/>
          </a:p>
        </p:txBody>
      </p:sp>
      <p:sp>
        <p:nvSpPr>
          <p:cNvPr id="7" name="Slide Number Placeholder 6">
            <a:extLst>
              <a:ext uri="{FF2B5EF4-FFF2-40B4-BE49-F238E27FC236}">
                <a16:creationId xmlns:a16="http://schemas.microsoft.com/office/drawing/2014/main" id="{DC52AAF9-F027-4B22-B19C-89F28C28A649}"/>
              </a:ext>
            </a:extLst>
          </p:cNvPr>
          <p:cNvSpPr txBox="1">
            <a:spLocks noGrp="1"/>
          </p:cNvSpPr>
          <p:nvPr>
            <p:ph type="sldNum" sz="quarter" idx="8"/>
          </p:nvPr>
        </p:nvSpPr>
        <p:spPr/>
        <p:txBody>
          <a:bodyPr/>
          <a:lstStyle>
            <a:lvl1pPr>
              <a:defRPr/>
            </a:lvl1pPr>
          </a:lstStyle>
          <a:p>
            <a:pPr lvl="0"/>
            <a:fld id="{F2E554F6-ED6C-4524-B472-782BA8AEDE7C}" type="slidenum">
              <a:t>‹N›</a:t>
            </a:fld>
            <a:endParaRPr lang="it-IT"/>
          </a:p>
        </p:txBody>
      </p:sp>
    </p:spTree>
    <p:extLst>
      <p:ext uri="{BB962C8B-B14F-4D97-AF65-F5344CB8AC3E}">
        <p14:creationId xmlns:p14="http://schemas.microsoft.com/office/powerpoint/2010/main" val="31865702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151E42-BD1B-4639-A3CD-4117F497BBEB}"/>
              </a:ext>
            </a:extLst>
          </p:cNvPr>
          <p:cNvSpPr txBox="1">
            <a:spLocks noGrp="1"/>
          </p:cNvSpPr>
          <p:nvPr>
            <p:ph type="title"/>
          </p:nvPr>
        </p:nvSpPr>
        <p:spPr>
          <a:xfrm>
            <a:off x="629838" y="457200"/>
            <a:ext cx="2949177" cy="1600200"/>
          </a:xfrm>
        </p:spPr>
        <p:txBody>
          <a:bodyPr anchor="b"/>
          <a:lstStyle>
            <a:lvl1pPr>
              <a:defRPr sz="2400"/>
            </a:lvl1pPr>
          </a:lstStyle>
          <a:p>
            <a:pPr lvl="0"/>
            <a:r>
              <a:rPr lang="en-US"/>
              <a:t>Click to edit Master title style</a:t>
            </a:r>
          </a:p>
        </p:txBody>
      </p:sp>
      <p:sp>
        <p:nvSpPr>
          <p:cNvPr id="3" name="Picture Placeholder 2">
            <a:extLst>
              <a:ext uri="{FF2B5EF4-FFF2-40B4-BE49-F238E27FC236}">
                <a16:creationId xmlns:a16="http://schemas.microsoft.com/office/drawing/2014/main" id="{957DBD4F-6234-4106-9F3F-7EE9C17ACD30}"/>
              </a:ext>
            </a:extLst>
          </p:cNvPr>
          <p:cNvSpPr txBox="1">
            <a:spLocks noGrp="1"/>
          </p:cNvSpPr>
          <p:nvPr>
            <p:ph type="pic" idx="1"/>
          </p:nvPr>
        </p:nvSpPr>
        <p:spPr>
          <a:xfrm>
            <a:off x="3887388" y="987423"/>
            <a:ext cx="4629149" cy="4873623"/>
          </a:xfrm>
        </p:spPr>
        <p:txBody>
          <a:bodyPr/>
          <a:lstStyle>
            <a:lvl1pPr marL="0" indent="0">
              <a:buNone/>
              <a:defRPr sz="2400"/>
            </a:lvl1pPr>
          </a:lstStyle>
          <a:p>
            <a:pPr lvl="0"/>
            <a:r>
              <a:rPr lang="en-US"/>
              <a:t>Click icon to add picture</a:t>
            </a:r>
          </a:p>
        </p:txBody>
      </p:sp>
      <p:sp>
        <p:nvSpPr>
          <p:cNvPr id="4" name="Text Placeholder 3">
            <a:extLst>
              <a:ext uri="{FF2B5EF4-FFF2-40B4-BE49-F238E27FC236}">
                <a16:creationId xmlns:a16="http://schemas.microsoft.com/office/drawing/2014/main" id="{717D9FE4-06D2-4A4D-9640-3504B99004AD}"/>
              </a:ext>
            </a:extLst>
          </p:cNvPr>
          <p:cNvSpPr txBox="1">
            <a:spLocks noGrp="1"/>
          </p:cNvSpPr>
          <p:nvPr>
            <p:ph type="body" idx="2"/>
          </p:nvPr>
        </p:nvSpPr>
        <p:spPr>
          <a:xfrm>
            <a:off x="629838" y="2057400"/>
            <a:ext cx="2949177" cy="3811584"/>
          </a:xfrm>
        </p:spPr>
        <p:txBody>
          <a:bodyPr/>
          <a:lstStyle>
            <a:lvl1pPr marL="0" indent="0">
              <a:buNone/>
              <a:defRPr sz="1200"/>
            </a:lvl1pPr>
          </a:lstStyle>
          <a:p>
            <a:pPr lvl="0"/>
            <a:r>
              <a:rPr lang="en-US"/>
              <a:t>Edit Master text styles</a:t>
            </a:r>
          </a:p>
        </p:txBody>
      </p:sp>
      <p:sp>
        <p:nvSpPr>
          <p:cNvPr id="5" name="Date Placeholder 4">
            <a:extLst>
              <a:ext uri="{FF2B5EF4-FFF2-40B4-BE49-F238E27FC236}">
                <a16:creationId xmlns:a16="http://schemas.microsoft.com/office/drawing/2014/main" id="{735DD46D-D0AF-4960-A21E-E053A01DC4C0}"/>
              </a:ext>
            </a:extLst>
          </p:cNvPr>
          <p:cNvSpPr txBox="1">
            <a:spLocks noGrp="1"/>
          </p:cNvSpPr>
          <p:nvPr>
            <p:ph type="dt" sz="half" idx="7"/>
          </p:nvPr>
        </p:nvSpPr>
        <p:spPr/>
        <p:txBody>
          <a:bodyPr/>
          <a:lstStyle>
            <a:lvl1pPr>
              <a:defRPr/>
            </a:lvl1pPr>
          </a:lstStyle>
          <a:p>
            <a:pPr lvl="0"/>
            <a:fld id="{BBE20AF1-016D-498A-9260-88F7E68AAC9D}" type="datetime1">
              <a:rPr lang="it-IT"/>
              <a:pPr lvl="0"/>
              <a:t>20/04/2020</a:t>
            </a:fld>
            <a:endParaRPr lang="it-IT"/>
          </a:p>
        </p:txBody>
      </p:sp>
      <p:sp>
        <p:nvSpPr>
          <p:cNvPr id="6" name="Footer Placeholder 5">
            <a:extLst>
              <a:ext uri="{FF2B5EF4-FFF2-40B4-BE49-F238E27FC236}">
                <a16:creationId xmlns:a16="http://schemas.microsoft.com/office/drawing/2014/main" id="{F394A8EE-847A-4EE2-BBCE-96E8FA001A1A}"/>
              </a:ext>
            </a:extLst>
          </p:cNvPr>
          <p:cNvSpPr txBox="1">
            <a:spLocks noGrp="1"/>
          </p:cNvSpPr>
          <p:nvPr>
            <p:ph type="ftr" sz="quarter" idx="9"/>
          </p:nvPr>
        </p:nvSpPr>
        <p:spPr/>
        <p:txBody>
          <a:bodyPr/>
          <a:lstStyle>
            <a:lvl1pPr>
              <a:defRPr/>
            </a:lvl1pPr>
          </a:lstStyle>
          <a:p>
            <a:pPr lvl="0"/>
            <a:endParaRPr lang="it-IT"/>
          </a:p>
        </p:txBody>
      </p:sp>
      <p:sp>
        <p:nvSpPr>
          <p:cNvPr id="7" name="Slide Number Placeholder 6">
            <a:extLst>
              <a:ext uri="{FF2B5EF4-FFF2-40B4-BE49-F238E27FC236}">
                <a16:creationId xmlns:a16="http://schemas.microsoft.com/office/drawing/2014/main" id="{DD67441A-A1B9-4769-B077-2D3167ED7392}"/>
              </a:ext>
            </a:extLst>
          </p:cNvPr>
          <p:cNvSpPr txBox="1">
            <a:spLocks noGrp="1"/>
          </p:cNvSpPr>
          <p:nvPr>
            <p:ph type="sldNum" sz="quarter" idx="8"/>
          </p:nvPr>
        </p:nvSpPr>
        <p:spPr/>
        <p:txBody>
          <a:bodyPr/>
          <a:lstStyle>
            <a:lvl1pPr>
              <a:defRPr/>
            </a:lvl1pPr>
          </a:lstStyle>
          <a:p>
            <a:pPr lvl="0"/>
            <a:fld id="{4A1C9C2C-B3BE-492C-BD8B-408A79DDDBC3}" type="slidenum">
              <a:t>‹N›</a:t>
            </a:fld>
            <a:endParaRPr lang="it-IT"/>
          </a:p>
        </p:txBody>
      </p:sp>
    </p:spTree>
    <p:extLst>
      <p:ext uri="{BB962C8B-B14F-4D97-AF65-F5344CB8AC3E}">
        <p14:creationId xmlns:p14="http://schemas.microsoft.com/office/powerpoint/2010/main" val="14533445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75FEAD4-368B-4AE9-B825-2FD501262E9A}"/>
              </a:ext>
            </a:extLst>
          </p:cNvPr>
          <p:cNvSpPr txBox="1">
            <a:spLocks noGrp="1"/>
          </p:cNvSpPr>
          <p:nvPr>
            <p:ph type="title"/>
          </p:nvPr>
        </p:nvSpPr>
        <p:spPr>
          <a:xfrm>
            <a:off x="628650" y="365129"/>
            <a:ext cx="7886700" cy="1325559"/>
          </a:xfrm>
          <a:prstGeom prst="rect">
            <a:avLst/>
          </a:prstGeom>
          <a:noFill/>
          <a:ln>
            <a:noFill/>
          </a:ln>
        </p:spPr>
        <p:txBody>
          <a:bodyPr vert="horz" wrap="square" lIns="91440" tIns="45720" rIns="91440" bIns="45720" anchor="ctr" anchorCtr="0" compatLnSpc="1">
            <a:normAutofit/>
          </a:bodyPr>
          <a:lstStyle/>
          <a:p>
            <a:pPr lvl="0"/>
            <a:r>
              <a:rPr lang="en-US"/>
              <a:t>Click to edit Master title style</a:t>
            </a:r>
          </a:p>
        </p:txBody>
      </p:sp>
      <p:sp>
        <p:nvSpPr>
          <p:cNvPr id="3" name="Text Placeholder 2">
            <a:extLst>
              <a:ext uri="{FF2B5EF4-FFF2-40B4-BE49-F238E27FC236}">
                <a16:creationId xmlns:a16="http://schemas.microsoft.com/office/drawing/2014/main" id="{4FDC7EF1-FAFC-47F0-84AA-1569AE293BC5}"/>
              </a:ext>
            </a:extLst>
          </p:cNvPr>
          <p:cNvSpPr txBox="1">
            <a:spLocks noGrp="1"/>
          </p:cNvSpPr>
          <p:nvPr>
            <p:ph type="body" idx="1"/>
          </p:nvPr>
        </p:nvSpPr>
        <p:spPr>
          <a:xfrm>
            <a:off x="628650" y="1825627"/>
            <a:ext cx="7886700" cy="4351336"/>
          </a:xfrm>
          <a:prstGeom prst="rect">
            <a:avLst/>
          </a:prstGeom>
          <a:noFill/>
          <a:ln>
            <a:noFill/>
          </a:ln>
        </p:spPr>
        <p:txBody>
          <a:bodyPr vert="horz" wrap="square" lIns="91440" tIns="45720" rIns="91440" bIns="45720" anchor="t" anchorCtr="0" compatLnSpc="1">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FA16E84-ACF9-4850-8DFA-B674D5287F62}"/>
              </a:ext>
            </a:extLst>
          </p:cNvPr>
          <p:cNvSpPr txBox="1">
            <a:spLocks noGrp="1"/>
          </p:cNvSpPr>
          <p:nvPr>
            <p:ph type="dt" sz="half" idx="2"/>
          </p:nvPr>
        </p:nvSpPr>
        <p:spPr>
          <a:xfrm>
            <a:off x="628650" y="6356360"/>
            <a:ext cx="2057400" cy="365129"/>
          </a:xfrm>
          <a:prstGeom prst="rect">
            <a:avLst/>
          </a:prstGeom>
          <a:noFill/>
          <a:ln>
            <a:noFill/>
          </a:ln>
        </p:spPr>
        <p:txBody>
          <a:bodyPr vert="horz" wrap="square" lIns="91440" tIns="45720" rIns="91440" bIns="45720" anchor="ctr" anchorCtr="0" compatLnSpc="1">
            <a:noAutofit/>
          </a:bodyPr>
          <a:lstStyle>
            <a:lvl1pPr marL="0" marR="0" lvl="0" indent="0" algn="l" defTabSz="685781" rtl="0" fontAlgn="auto" hangingPunct="1">
              <a:lnSpc>
                <a:spcPct val="100000"/>
              </a:lnSpc>
              <a:spcBef>
                <a:spcPts val="0"/>
              </a:spcBef>
              <a:spcAft>
                <a:spcPts val="0"/>
              </a:spcAft>
              <a:buNone/>
              <a:tabLst/>
              <a:defRPr lang="it-IT" sz="900" b="0" i="0" u="none" strike="noStrike" kern="1200" cap="none" spc="0" baseline="0">
                <a:solidFill>
                  <a:srgbClr val="898989"/>
                </a:solidFill>
                <a:uFillTx/>
                <a:latin typeface="Calibri"/>
              </a:defRPr>
            </a:lvl1pPr>
          </a:lstStyle>
          <a:p>
            <a:pPr lvl="0"/>
            <a:fld id="{136DE367-C51F-442C-A6E1-5286A600E0C1}" type="datetime1">
              <a:rPr lang="it-IT"/>
              <a:pPr lvl="0"/>
              <a:t>20/04/2020</a:t>
            </a:fld>
            <a:endParaRPr lang="it-IT"/>
          </a:p>
        </p:txBody>
      </p:sp>
      <p:sp>
        <p:nvSpPr>
          <p:cNvPr id="5" name="Footer Placeholder 4">
            <a:extLst>
              <a:ext uri="{FF2B5EF4-FFF2-40B4-BE49-F238E27FC236}">
                <a16:creationId xmlns:a16="http://schemas.microsoft.com/office/drawing/2014/main" id="{3BE2719A-0314-43E5-BFAA-03B91B48143E}"/>
              </a:ext>
            </a:extLst>
          </p:cNvPr>
          <p:cNvSpPr txBox="1">
            <a:spLocks noGrp="1"/>
          </p:cNvSpPr>
          <p:nvPr>
            <p:ph type="ftr" sz="quarter" idx="3"/>
          </p:nvPr>
        </p:nvSpPr>
        <p:spPr>
          <a:xfrm>
            <a:off x="3028949" y="6356360"/>
            <a:ext cx="3086099" cy="365129"/>
          </a:xfrm>
          <a:prstGeom prst="rect">
            <a:avLst/>
          </a:prstGeom>
          <a:noFill/>
          <a:ln>
            <a:noFill/>
          </a:ln>
        </p:spPr>
        <p:txBody>
          <a:bodyPr vert="horz" wrap="square" lIns="91440" tIns="45720" rIns="91440" bIns="45720" anchor="ctr" anchorCtr="1" compatLnSpc="1">
            <a:noAutofit/>
          </a:bodyPr>
          <a:lstStyle>
            <a:lvl1pPr marL="0" marR="0" lvl="0" indent="0" algn="ctr" defTabSz="685781" rtl="0" fontAlgn="auto" hangingPunct="1">
              <a:lnSpc>
                <a:spcPct val="100000"/>
              </a:lnSpc>
              <a:spcBef>
                <a:spcPts val="0"/>
              </a:spcBef>
              <a:spcAft>
                <a:spcPts val="0"/>
              </a:spcAft>
              <a:buNone/>
              <a:tabLst/>
              <a:defRPr lang="it-IT" sz="900" b="0" i="0" u="none" strike="noStrike" kern="1200" cap="none" spc="0" baseline="0">
                <a:solidFill>
                  <a:srgbClr val="898989"/>
                </a:solidFill>
                <a:uFillTx/>
                <a:latin typeface="Calibri"/>
              </a:defRPr>
            </a:lvl1pPr>
          </a:lstStyle>
          <a:p>
            <a:pPr lvl="0"/>
            <a:endParaRPr lang="it-IT"/>
          </a:p>
        </p:txBody>
      </p:sp>
      <p:sp>
        <p:nvSpPr>
          <p:cNvPr id="6" name="Slide Number Placeholder 5">
            <a:extLst>
              <a:ext uri="{FF2B5EF4-FFF2-40B4-BE49-F238E27FC236}">
                <a16:creationId xmlns:a16="http://schemas.microsoft.com/office/drawing/2014/main" id="{297BA215-9F3B-4ADD-9281-7FE19FBCBBB2}"/>
              </a:ext>
            </a:extLst>
          </p:cNvPr>
          <p:cNvSpPr txBox="1">
            <a:spLocks noGrp="1"/>
          </p:cNvSpPr>
          <p:nvPr>
            <p:ph type="sldNum" sz="quarter" idx="4"/>
          </p:nvPr>
        </p:nvSpPr>
        <p:spPr>
          <a:xfrm>
            <a:off x="6457949" y="6356360"/>
            <a:ext cx="2057400" cy="365129"/>
          </a:xfrm>
          <a:prstGeom prst="rect">
            <a:avLst/>
          </a:prstGeom>
          <a:noFill/>
          <a:ln>
            <a:noFill/>
          </a:ln>
        </p:spPr>
        <p:txBody>
          <a:bodyPr vert="horz" wrap="square" lIns="91440" tIns="45720" rIns="91440" bIns="45720" anchor="ctr" anchorCtr="0" compatLnSpc="1">
            <a:noAutofit/>
          </a:bodyPr>
          <a:lstStyle>
            <a:lvl1pPr marL="0" marR="0" lvl="0" indent="0" algn="r" defTabSz="685781" rtl="0" fontAlgn="auto" hangingPunct="1">
              <a:lnSpc>
                <a:spcPct val="100000"/>
              </a:lnSpc>
              <a:spcBef>
                <a:spcPts val="0"/>
              </a:spcBef>
              <a:spcAft>
                <a:spcPts val="0"/>
              </a:spcAft>
              <a:buNone/>
              <a:tabLst/>
              <a:defRPr lang="it-IT" sz="900" b="0" i="0" u="none" strike="noStrike" kern="1200" cap="none" spc="0" baseline="0">
                <a:solidFill>
                  <a:srgbClr val="898989"/>
                </a:solidFill>
                <a:uFillTx/>
                <a:latin typeface="Calibri"/>
              </a:defRPr>
            </a:lvl1pPr>
          </a:lstStyle>
          <a:p>
            <a:pPr lvl="0"/>
            <a:fld id="{3B29515E-94DE-4CDF-BF6B-75E99D8649FC}" type="slidenum">
              <a:t>‹N›</a:t>
            </a:fld>
            <a:endParaRPr lang="it-IT"/>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marL="0" marR="0" lvl="0" indent="0" algn="l" defTabSz="685781" rtl="0" fontAlgn="auto" hangingPunct="1">
        <a:lnSpc>
          <a:spcPct val="90000"/>
        </a:lnSpc>
        <a:spcBef>
          <a:spcPts val="0"/>
        </a:spcBef>
        <a:spcAft>
          <a:spcPts val="0"/>
        </a:spcAft>
        <a:buNone/>
        <a:tabLst/>
        <a:defRPr lang="en-US" sz="3300" b="0" i="0" u="none" strike="noStrike" kern="1200" cap="none" spc="0" baseline="0">
          <a:solidFill>
            <a:srgbClr val="000000"/>
          </a:solidFill>
          <a:uFillTx/>
          <a:latin typeface="Calibri Light"/>
        </a:defRPr>
      </a:lvl1pPr>
    </p:titleStyle>
    <p:bodyStyle>
      <a:lvl1pPr marL="171450" marR="0" lvl="0" indent="-171450" algn="l" defTabSz="685781" rtl="0" fontAlgn="auto" hangingPunct="1">
        <a:lnSpc>
          <a:spcPct val="90000"/>
        </a:lnSpc>
        <a:spcBef>
          <a:spcPts val="750"/>
        </a:spcBef>
        <a:spcAft>
          <a:spcPts val="0"/>
        </a:spcAft>
        <a:buSzPct val="100000"/>
        <a:buFont typeface="Arial" pitchFamily="34"/>
        <a:buChar char="•"/>
        <a:tabLst/>
        <a:defRPr lang="en-US" sz="2100" b="0" i="0" u="none" strike="noStrike" kern="1200" cap="none" spc="0" baseline="0">
          <a:solidFill>
            <a:srgbClr val="000000"/>
          </a:solidFill>
          <a:uFillTx/>
          <a:latin typeface="Calibri"/>
        </a:defRPr>
      </a:lvl1pPr>
      <a:lvl2pPr marL="514340" marR="0" lvl="1" indent="-171450" algn="l" defTabSz="685781" rtl="0" fontAlgn="auto" hangingPunct="1">
        <a:lnSpc>
          <a:spcPct val="90000"/>
        </a:lnSpc>
        <a:spcBef>
          <a:spcPts val="375"/>
        </a:spcBef>
        <a:spcAft>
          <a:spcPts val="0"/>
        </a:spcAft>
        <a:buSzPct val="100000"/>
        <a:buFont typeface="Arial" pitchFamily="34"/>
        <a:buChar char="•"/>
        <a:tabLst/>
        <a:defRPr lang="en-US" sz="1800" b="0" i="0" u="none" strike="noStrike" kern="1200" cap="none" spc="0" baseline="0">
          <a:solidFill>
            <a:srgbClr val="000000"/>
          </a:solidFill>
          <a:uFillTx/>
          <a:latin typeface="Calibri"/>
        </a:defRPr>
      </a:lvl2pPr>
      <a:lvl3pPr marL="857231" marR="0" lvl="2" indent="-171450" algn="l" defTabSz="685781" rtl="0" fontAlgn="auto" hangingPunct="1">
        <a:lnSpc>
          <a:spcPct val="90000"/>
        </a:lnSpc>
        <a:spcBef>
          <a:spcPts val="375"/>
        </a:spcBef>
        <a:spcAft>
          <a:spcPts val="0"/>
        </a:spcAft>
        <a:buSzPct val="100000"/>
        <a:buFont typeface="Arial" pitchFamily="34"/>
        <a:buChar char="•"/>
        <a:tabLst/>
        <a:defRPr lang="en-US" sz="1500" b="0" i="0" u="none" strike="noStrike" kern="1200" cap="none" spc="0" baseline="0">
          <a:solidFill>
            <a:srgbClr val="000000"/>
          </a:solidFill>
          <a:uFillTx/>
          <a:latin typeface="Calibri"/>
        </a:defRPr>
      </a:lvl3pPr>
      <a:lvl4pPr marL="1200122" marR="0" lvl="3" indent="-171450" algn="l" defTabSz="685781" rtl="0" fontAlgn="auto" hangingPunct="1">
        <a:lnSpc>
          <a:spcPct val="90000"/>
        </a:lnSpc>
        <a:spcBef>
          <a:spcPts val="375"/>
        </a:spcBef>
        <a:spcAft>
          <a:spcPts val="0"/>
        </a:spcAft>
        <a:buSzPct val="100000"/>
        <a:buFont typeface="Arial" pitchFamily="34"/>
        <a:buChar char="•"/>
        <a:tabLst/>
        <a:defRPr lang="en-US" sz="1350" b="0" i="0" u="none" strike="noStrike" kern="1200" cap="none" spc="0" baseline="0">
          <a:solidFill>
            <a:srgbClr val="000000"/>
          </a:solidFill>
          <a:uFillTx/>
          <a:latin typeface="Calibri"/>
        </a:defRPr>
      </a:lvl4pPr>
      <a:lvl5pPr marL="1543013" marR="0" lvl="4" indent="-171450" algn="l" defTabSz="685781" rtl="0" fontAlgn="auto" hangingPunct="1">
        <a:lnSpc>
          <a:spcPct val="90000"/>
        </a:lnSpc>
        <a:spcBef>
          <a:spcPts val="375"/>
        </a:spcBef>
        <a:spcAft>
          <a:spcPts val="0"/>
        </a:spcAft>
        <a:buSzPct val="100000"/>
        <a:buFont typeface="Arial" pitchFamily="34"/>
        <a:buChar char="•"/>
        <a:tabLst/>
        <a:defRPr lang="en-US" sz="1350" b="0" i="0" u="none" strike="noStrike" kern="1200" cap="none" spc="0" baseline="0">
          <a:solidFill>
            <a:srgbClr val="000000"/>
          </a:solidFill>
          <a:uFillTx/>
          <a:latin typeface="Calibri"/>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D6EA2ED-16F5-4C0F-8B77-5B6883E458BB}"/>
              </a:ext>
            </a:extLst>
          </p:cNvPr>
          <p:cNvSpPr txBox="1">
            <a:spLocks noGrp="1"/>
          </p:cNvSpPr>
          <p:nvPr>
            <p:ph type="title"/>
          </p:nvPr>
        </p:nvSpPr>
        <p:spPr>
          <a:xfrm>
            <a:off x="628650" y="365129"/>
            <a:ext cx="7886700" cy="1325559"/>
          </a:xfrm>
          <a:prstGeom prst="rect">
            <a:avLst/>
          </a:prstGeom>
          <a:noFill/>
          <a:ln>
            <a:noFill/>
          </a:ln>
        </p:spPr>
        <p:txBody>
          <a:bodyPr vert="horz" wrap="square" lIns="91440" tIns="45720" rIns="91440" bIns="45720" anchor="ctr" anchorCtr="0" compatLnSpc="1">
            <a:normAutofit/>
          </a:bodyPr>
          <a:lstStyle/>
          <a:p>
            <a:pPr lvl="0"/>
            <a:r>
              <a:rPr lang="en-US"/>
              <a:t>Click to edit Master title style</a:t>
            </a:r>
          </a:p>
        </p:txBody>
      </p:sp>
      <p:sp>
        <p:nvSpPr>
          <p:cNvPr id="3" name="Text Placeholder 2">
            <a:extLst>
              <a:ext uri="{FF2B5EF4-FFF2-40B4-BE49-F238E27FC236}">
                <a16:creationId xmlns:a16="http://schemas.microsoft.com/office/drawing/2014/main" id="{08015049-4D5C-4C4A-A773-CB1948F3857D}"/>
              </a:ext>
            </a:extLst>
          </p:cNvPr>
          <p:cNvSpPr txBox="1">
            <a:spLocks noGrp="1"/>
          </p:cNvSpPr>
          <p:nvPr>
            <p:ph type="body" idx="1"/>
          </p:nvPr>
        </p:nvSpPr>
        <p:spPr>
          <a:xfrm>
            <a:off x="628650" y="1825627"/>
            <a:ext cx="7886700" cy="4351336"/>
          </a:xfrm>
          <a:prstGeom prst="rect">
            <a:avLst/>
          </a:prstGeom>
          <a:noFill/>
          <a:ln>
            <a:noFill/>
          </a:ln>
        </p:spPr>
        <p:txBody>
          <a:bodyPr vert="horz" wrap="square" lIns="91440" tIns="45720" rIns="91440" bIns="45720" anchor="t" anchorCtr="0" compatLnSpc="1">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3ED1D3A-5473-4A56-960B-8009EFFF0B70}"/>
              </a:ext>
            </a:extLst>
          </p:cNvPr>
          <p:cNvSpPr txBox="1">
            <a:spLocks noGrp="1"/>
          </p:cNvSpPr>
          <p:nvPr>
            <p:ph type="dt" sz="half" idx="2"/>
          </p:nvPr>
        </p:nvSpPr>
        <p:spPr>
          <a:xfrm>
            <a:off x="628650" y="6356351"/>
            <a:ext cx="2057400" cy="365129"/>
          </a:xfrm>
          <a:prstGeom prst="rect">
            <a:avLst/>
          </a:prstGeom>
          <a:noFill/>
          <a:ln>
            <a:noFill/>
          </a:ln>
        </p:spPr>
        <p:txBody>
          <a:bodyPr vert="horz" wrap="square" lIns="91440" tIns="45720" rIns="91440" bIns="45720" anchor="ctr" anchorCtr="0" compatLnSpc="1">
            <a:noAutofit/>
          </a:bodyPr>
          <a:lstStyle>
            <a:lvl1pPr marL="0" marR="0" lvl="0" indent="0" algn="l" defTabSz="914400" rtl="0" fontAlgn="auto" hangingPunct="1">
              <a:lnSpc>
                <a:spcPct val="100000"/>
              </a:lnSpc>
              <a:spcBef>
                <a:spcPts val="0"/>
              </a:spcBef>
              <a:spcAft>
                <a:spcPts val="0"/>
              </a:spcAft>
              <a:buNone/>
              <a:tabLst/>
              <a:defRPr lang="it-IT" sz="1200" b="0" i="0" u="none" strike="noStrike" kern="1200" cap="none" spc="0" baseline="0">
                <a:solidFill>
                  <a:srgbClr val="898989"/>
                </a:solidFill>
                <a:uFillTx/>
                <a:latin typeface="Calibri"/>
              </a:defRPr>
            </a:lvl1pPr>
          </a:lstStyle>
          <a:p>
            <a:pPr lvl="0"/>
            <a:fld id="{DA9F3CEB-997F-4BC2-BD61-1C294F88E868}" type="datetime1">
              <a:rPr lang="it-IT"/>
              <a:pPr lvl="0"/>
              <a:t>20/04/2020</a:t>
            </a:fld>
            <a:endParaRPr lang="it-IT"/>
          </a:p>
        </p:txBody>
      </p:sp>
      <p:sp>
        <p:nvSpPr>
          <p:cNvPr id="5" name="Footer Placeholder 4">
            <a:extLst>
              <a:ext uri="{FF2B5EF4-FFF2-40B4-BE49-F238E27FC236}">
                <a16:creationId xmlns:a16="http://schemas.microsoft.com/office/drawing/2014/main" id="{18CE9FC3-3D4F-43D8-8A64-A0C30A620199}"/>
              </a:ext>
            </a:extLst>
          </p:cNvPr>
          <p:cNvSpPr txBox="1">
            <a:spLocks noGrp="1"/>
          </p:cNvSpPr>
          <p:nvPr>
            <p:ph type="ftr" sz="quarter" idx="3"/>
          </p:nvPr>
        </p:nvSpPr>
        <p:spPr>
          <a:xfrm>
            <a:off x="3028949" y="6356351"/>
            <a:ext cx="3086099" cy="365129"/>
          </a:xfrm>
          <a:prstGeom prst="rect">
            <a:avLst/>
          </a:prstGeom>
          <a:noFill/>
          <a:ln>
            <a:noFill/>
          </a:ln>
        </p:spPr>
        <p:txBody>
          <a:bodyPr vert="horz" wrap="square" lIns="91440" tIns="45720" rIns="91440" bIns="45720" anchor="ctr" anchorCtr="1" compatLnSpc="1">
            <a:noAutofit/>
          </a:bodyPr>
          <a:lstStyle>
            <a:lvl1pPr marL="0" marR="0" lvl="0" indent="0" algn="ctr" defTabSz="914400" rtl="0" fontAlgn="auto" hangingPunct="1">
              <a:lnSpc>
                <a:spcPct val="100000"/>
              </a:lnSpc>
              <a:spcBef>
                <a:spcPts val="0"/>
              </a:spcBef>
              <a:spcAft>
                <a:spcPts val="0"/>
              </a:spcAft>
              <a:buNone/>
              <a:tabLst/>
              <a:defRPr lang="it-IT" sz="1200" b="0" i="0" u="none" strike="noStrike" kern="1200" cap="none" spc="0" baseline="0">
                <a:solidFill>
                  <a:srgbClr val="898989"/>
                </a:solidFill>
                <a:uFillTx/>
                <a:latin typeface="Calibri"/>
              </a:defRPr>
            </a:lvl1pPr>
          </a:lstStyle>
          <a:p>
            <a:pPr lvl="0"/>
            <a:endParaRPr lang="it-IT"/>
          </a:p>
        </p:txBody>
      </p:sp>
      <p:sp>
        <p:nvSpPr>
          <p:cNvPr id="6" name="Slide Number Placeholder 5">
            <a:extLst>
              <a:ext uri="{FF2B5EF4-FFF2-40B4-BE49-F238E27FC236}">
                <a16:creationId xmlns:a16="http://schemas.microsoft.com/office/drawing/2014/main" id="{EBFCCFB5-01F6-40FE-97D3-2A08DFE17DE6}"/>
              </a:ext>
            </a:extLst>
          </p:cNvPr>
          <p:cNvSpPr txBox="1">
            <a:spLocks noGrp="1"/>
          </p:cNvSpPr>
          <p:nvPr>
            <p:ph type="sldNum" sz="quarter" idx="4"/>
          </p:nvPr>
        </p:nvSpPr>
        <p:spPr>
          <a:xfrm>
            <a:off x="6457949" y="6356351"/>
            <a:ext cx="2057400" cy="365129"/>
          </a:xfrm>
          <a:prstGeom prst="rect">
            <a:avLst/>
          </a:prstGeom>
          <a:noFill/>
          <a:ln>
            <a:noFill/>
          </a:ln>
        </p:spPr>
        <p:txBody>
          <a:bodyPr vert="horz" wrap="square" lIns="91440" tIns="45720" rIns="91440" bIns="45720" anchor="ctr" anchorCtr="0" compatLnSpc="1">
            <a:noAutofit/>
          </a:bodyPr>
          <a:lstStyle>
            <a:lvl1pPr marL="0" marR="0" lvl="0" indent="0" algn="r" defTabSz="914400" rtl="0" fontAlgn="auto" hangingPunct="1">
              <a:lnSpc>
                <a:spcPct val="100000"/>
              </a:lnSpc>
              <a:spcBef>
                <a:spcPts val="0"/>
              </a:spcBef>
              <a:spcAft>
                <a:spcPts val="0"/>
              </a:spcAft>
              <a:buNone/>
              <a:tabLst/>
              <a:defRPr lang="it-IT" sz="1200" b="0" i="0" u="none" strike="noStrike" kern="1200" cap="none" spc="0" baseline="0">
                <a:solidFill>
                  <a:srgbClr val="898989"/>
                </a:solidFill>
                <a:uFillTx/>
                <a:latin typeface="Calibri"/>
              </a:defRPr>
            </a:lvl1pPr>
          </a:lstStyle>
          <a:p>
            <a:pPr lvl="0"/>
            <a:fld id="{5ADED31A-9329-4D34-BD4F-47102F64D605}" type="slidenum">
              <a:t>‹N›</a:t>
            </a:fld>
            <a:endParaRPr lang="it-IT"/>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marL="0" marR="0" lvl="0" indent="0" algn="l" defTabSz="914400" rtl="0" fontAlgn="auto" hangingPunct="1">
        <a:lnSpc>
          <a:spcPct val="90000"/>
        </a:lnSpc>
        <a:spcBef>
          <a:spcPts val="0"/>
        </a:spcBef>
        <a:spcAft>
          <a:spcPts val="0"/>
        </a:spcAft>
        <a:buNone/>
        <a:tabLst/>
        <a:defRPr lang="en-US" sz="4400" b="0" i="0" u="none" strike="noStrike" kern="1200" cap="none" spc="0" baseline="0">
          <a:solidFill>
            <a:srgbClr val="000000"/>
          </a:solidFill>
          <a:uFillTx/>
          <a:latin typeface="Calibri Light"/>
        </a:defRPr>
      </a:lvl1pPr>
    </p:titleStyle>
    <p:bodyStyle>
      <a:lvl1pPr marL="228600" marR="0" lvl="0" indent="-228600" algn="l" defTabSz="914400" rtl="0" fontAlgn="auto" hangingPunct="1">
        <a:lnSpc>
          <a:spcPct val="90000"/>
        </a:lnSpc>
        <a:spcBef>
          <a:spcPts val="1000"/>
        </a:spcBef>
        <a:spcAft>
          <a:spcPts val="0"/>
        </a:spcAft>
        <a:buSzPct val="100000"/>
        <a:buFont typeface="Arial" pitchFamily="34"/>
        <a:buChar char="•"/>
        <a:tabLst/>
        <a:defRPr lang="en-US" sz="2800" b="0" i="0" u="none" strike="noStrike" kern="1200" cap="none" spc="0" baseline="0">
          <a:solidFill>
            <a:srgbClr val="000000"/>
          </a:solidFill>
          <a:uFillTx/>
          <a:latin typeface="Calibri"/>
        </a:defRPr>
      </a:lvl1pPr>
      <a:lvl2pPr marL="685800" marR="0" lvl="1" indent="-228600" algn="l" defTabSz="914400" rtl="0" fontAlgn="auto" hangingPunct="1">
        <a:lnSpc>
          <a:spcPct val="90000"/>
        </a:lnSpc>
        <a:spcBef>
          <a:spcPts val="500"/>
        </a:spcBef>
        <a:spcAft>
          <a:spcPts val="0"/>
        </a:spcAft>
        <a:buSzPct val="100000"/>
        <a:buFont typeface="Arial" pitchFamily="34"/>
        <a:buChar char="•"/>
        <a:tabLst/>
        <a:defRPr lang="en-US" sz="2400" b="0" i="0" u="none" strike="noStrike" kern="1200" cap="none" spc="0" baseline="0">
          <a:solidFill>
            <a:srgbClr val="000000"/>
          </a:solidFill>
          <a:uFillTx/>
          <a:latin typeface="Calibri"/>
        </a:defRPr>
      </a:lvl2pPr>
      <a:lvl3pPr marL="1143000" marR="0" lvl="2" indent="-228600" algn="l" defTabSz="914400" rtl="0" fontAlgn="auto" hangingPunct="1">
        <a:lnSpc>
          <a:spcPct val="90000"/>
        </a:lnSpc>
        <a:spcBef>
          <a:spcPts val="500"/>
        </a:spcBef>
        <a:spcAft>
          <a:spcPts val="0"/>
        </a:spcAft>
        <a:buSzPct val="100000"/>
        <a:buFont typeface="Arial" pitchFamily="34"/>
        <a:buChar char="•"/>
        <a:tabLst/>
        <a:defRPr lang="en-US" sz="2000" b="0" i="0" u="none" strike="noStrike" kern="1200" cap="none" spc="0" baseline="0">
          <a:solidFill>
            <a:srgbClr val="000000"/>
          </a:solidFill>
          <a:uFillTx/>
          <a:latin typeface="Calibri"/>
        </a:defRPr>
      </a:lvl3pPr>
      <a:lvl4pPr marL="1600200" marR="0" lvl="3" indent="-228600" algn="l" defTabSz="914400" rtl="0" fontAlgn="auto" hangingPunct="1">
        <a:lnSpc>
          <a:spcPct val="90000"/>
        </a:lnSpc>
        <a:spcBef>
          <a:spcPts val="500"/>
        </a:spcBef>
        <a:spcAft>
          <a:spcPts val="0"/>
        </a:spcAft>
        <a:buSzPct val="100000"/>
        <a:buFont typeface="Arial" pitchFamily="34"/>
        <a:buChar char="•"/>
        <a:tabLst/>
        <a:defRPr lang="en-US" sz="1800" b="0" i="0" u="none" strike="noStrike" kern="1200" cap="none" spc="0" baseline="0">
          <a:solidFill>
            <a:srgbClr val="000000"/>
          </a:solidFill>
          <a:uFillTx/>
          <a:latin typeface="Calibri"/>
        </a:defRPr>
      </a:lvl4pPr>
      <a:lvl5pPr marL="2057400" marR="0" lvl="4" indent="-228600" algn="l" defTabSz="914400" rtl="0" fontAlgn="auto" hangingPunct="1">
        <a:lnSpc>
          <a:spcPct val="90000"/>
        </a:lnSpc>
        <a:spcBef>
          <a:spcPts val="500"/>
        </a:spcBef>
        <a:spcAft>
          <a:spcPts val="0"/>
        </a:spcAft>
        <a:buSzPct val="100000"/>
        <a:buFont typeface="Arial" pitchFamily="34"/>
        <a:buChar char="•"/>
        <a:tabLst/>
        <a:defRPr lang="en-US" sz="1800" b="0" i="0" u="none" strike="noStrike" kern="1200" cap="none" spc="0" baseline="0">
          <a:solidFill>
            <a:srgbClr val="000000"/>
          </a:solidFill>
          <a:uFillTx/>
          <a:latin typeface="Calibri"/>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0.xml"/><Relationship Id="rId1" Type="http://schemas.openxmlformats.org/officeDocument/2006/relationships/slideLayout" Target="../slideLayouts/slideLayout13.xml"/><Relationship Id="rId4" Type="http://schemas.openxmlformats.org/officeDocument/2006/relationships/image" Target="../media/image24.png"/></Relationships>
</file>

<file path=ppt/slides/_rels/slide1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13.xml"/><Relationship Id="rId5" Type="http://schemas.openxmlformats.org/officeDocument/2006/relationships/image" Target="../media/image6.png"/><Relationship Id="rId4" Type="http://schemas.openxmlformats.org/officeDocument/2006/relationships/image" Target="../media/image27.png"/></Relationships>
</file>

<file path=ppt/slides/_rels/slide1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3.xml"/><Relationship Id="rId1" Type="http://schemas.openxmlformats.org/officeDocument/2006/relationships/slideLayout" Target="../slideLayouts/slideLayout13.xml"/><Relationship Id="rId4" Type="http://schemas.openxmlformats.org/officeDocument/2006/relationships/image" Target="../media/image29.png"/></Relationships>
</file>

<file path=ppt/slides/_rels/slide1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4.xml"/><Relationship Id="rId1" Type="http://schemas.openxmlformats.org/officeDocument/2006/relationships/slideLayout" Target="../slideLayouts/slideLayout13.xml"/><Relationship Id="rId5" Type="http://schemas.openxmlformats.org/officeDocument/2006/relationships/image" Target="../media/image5.png"/><Relationship Id="rId4" Type="http://schemas.openxmlformats.org/officeDocument/2006/relationships/image" Target="../media/image31.png"/></Relationships>
</file>

<file path=ppt/slides/_rels/slide1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5.xml"/><Relationship Id="rId1" Type="http://schemas.openxmlformats.org/officeDocument/2006/relationships/slideLayout" Target="../slideLayouts/slideLayout13.xml"/><Relationship Id="rId5" Type="http://schemas.openxmlformats.org/officeDocument/2006/relationships/image" Target="../media/image34.png"/><Relationship Id="rId4" Type="http://schemas.openxmlformats.org/officeDocument/2006/relationships/image" Target="../media/image33.png"/></Relationships>
</file>

<file path=ppt/slides/_rels/slide17.xml.rels><?xml version="1.0" encoding="UTF-8" standalone="yes"?>
<Relationships xmlns="http://schemas.openxmlformats.org/package/2006/relationships"><Relationship Id="rId8" Type="http://schemas.openxmlformats.org/officeDocument/2006/relationships/image" Target="../media/image40.png"/><Relationship Id="rId3" Type="http://schemas.openxmlformats.org/officeDocument/2006/relationships/image" Target="../media/image35.png"/><Relationship Id="rId7" Type="http://schemas.openxmlformats.org/officeDocument/2006/relationships/image" Target="../media/image39.png"/><Relationship Id="rId2" Type="http://schemas.openxmlformats.org/officeDocument/2006/relationships/notesSlide" Target="../notesSlides/notesSlide16.xml"/><Relationship Id="rId1" Type="http://schemas.openxmlformats.org/officeDocument/2006/relationships/slideLayout" Target="../slideLayouts/slideLayout13.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s>
</file>

<file path=ppt/slides/_rels/slide18.xml.rels><?xml version="1.0" encoding="UTF-8" standalone="yes"?>
<Relationships xmlns="http://schemas.openxmlformats.org/package/2006/relationships"><Relationship Id="rId8" Type="http://schemas.openxmlformats.org/officeDocument/2006/relationships/image" Target="../media/image46.png"/><Relationship Id="rId3" Type="http://schemas.openxmlformats.org/officeDocument/2006/relationships/image" Target="../media/image41.png"/><Relationship Id="rId7" Type="http://schemas.openxmlformats.org/officeDocument/2006/relationships/image" Target="../media/image45.png"/><Relationship Id="rId2" Type="http://schemas.openxmlformats.org/officeDocument/2006/relationships/notesSlide" Target="../notesSlides/notesSlide17.xml"/><Relationship Id="rId1" Type="http://schemas.openxmlformats.org/officeDocument/2006/relationships/slideLayout" Target="../slideLayouts/slideLayout13.x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image" Target="../media/image42.png"/></Relationships>
</file>

<file path=ppt/slides/_rels/slide19.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18.xml"/><Relationship Id="rId1" Type="http://schemas.openxmlformats.org/officeDocument/2006/relationships/slideLayout" Target="../slideLayouts/slideLayout13.xml"/><Relationship Id="rId4" Type="http://schemas.openxmlformats.org/officeDocument/2006/relationships/image" Target="../media/image48.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3.xml"/><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19.xml"/><Relationship Id="rId1" Type="http://schemas.openxmlformats.org/officeDocument/2006/relationships/slideLayout" Target="../slideLayouts/slideLayout13.xml"/><Relationship Id="rId4" Type="http://schemas.openxmlformats.org/officeDocument/2006/relationships/image" Target="../media/image50.png"/></Relationships>
</file>

<file path=ppt/slides/_rels/slide21.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20.xml"/><Relationship Id="rId1" Type="http://schemas.openxmlformats.org/officeDocument/2006/relationships/slideLayout" Target="../slideLayouts/slideLayout13.xml"/><Relationship Id="rId5" Type="http://schemas.openxmlformats.org/officeDocument/2006/relationships/image" Target="../media/image53.png"/><Relationship Id="rId4" Type="http://schemas.openxmlformats.org/officeDocument/2006/relationships/image" Target="../media/image52.png"/></Relationships>
</file>

<file path=ppt/slides/_rels/slide22.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21.xml"/><Relationship Id="rId1" Type="http://schemas.openxmlformats.org/officeDocument/2006/relationships/slideLayout" Target="../slideLayouts/slideLayout13.xml"/><Relationship Id="rId6" Type="http://schemas.openxmlformats.org/officeDocument/2006/relationships/image" Target="../media/image56.png"/><Relationship Id="rId5" Type="http://schemas.openxmlformats.org/officeDocument/2006/relationships/image" Target="../media/image55.png"/><Relationship Id="rId4" Type="http://schemas.openxmlformats.org/officeDocument/2006/relationships/image" Target="../media/image54.png"/></Relationships>
</file>

<file path=ppt/slides/_rels/slide23.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22.xml"/><Relationship Id="rId1" Type="http://schemas.openxmlformats.org/officeDocument/2006/relationships/slideLayout" Target="../slideLayouts/slideLayout13.xml"/><Relationship Id="rId4" Type="http://schemas.openxmlformats.org/officeDocument/2006/relationships/image" Target="../media/image58.png"/></Relationships>
</file>

<file path=ppt/slides/_rels/slide24.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23.xml"/><Relationship Id="rId1" Type="http://schemas.openxmlformats.org/officeDocument/2006/relationships/slideLayout" Target="../slideLayouts/slideLayout13.xml"/><Relationship Id="rId4" Type="http://schemas.openxmlformats.org/officeDocument/2006/relationships/image" Target="../media/image59.png"/></Relationships>
</file>

<file path=ppt/slides/_rels/slide25.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24.xml"/><Relationship Id="rId1" Type="http://schemas.openxmlformats.org/officeDocument/2006/relationships/slideLayout" Target="../slideLayouts/slideLayout13.xml"/><Relationship Id="rId5" Type="http://schemas.openxmlformats.org/officeDocument/2006/relationships/image" Target="../media/image62.png"/><Relationship Id="rId4" Type="http://schemas.openxmlformats.org/officeDocument/2006/relationships/image" Target="../media/image61.png"/></Relationships>
</file>

<file path=ppt/slides/_rels/slide26.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25.xml"/><Relationship Id="rId1" Type="http://schemas.openxmlformats.org/officeDocument/2006/relationships/slideLayout" Target="../slideLayouts/slideLayout13.xml"/><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3.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13.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13.xml"/><Relationship Id="rId6" Type="http://schemas.openxmlformats.org/officeDocument/2006/relationships/image" Target="../media/image14.png"/><Relationship Id="rId5" Type="http://schemas.openxmlformats.org/officeDocument/2006/relationships/image" Target="../media/image13.png"/><Relationship Id="rId10" Type="http://schemas.openxmlformats.org/officeDocument/2006/relationships/image" Target="../media/image18.png"/><Relationship Id="rId4" Type="http://schemas.openxmlformats.org/officeDocument/2006/relationships/image" Target="../media/image12.png"/><Relationship Id="rId9" Type="http://schemas.openxmlformats.org/officeDocument/2006/relationships/image" Target="../media/image17.png"/></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13.xml"/><Relationship Id="rId4" Type="http://schemas.openxmlformats.org/officeDocument/2006/relationships/image" Target="../media/image20.png"/></Relationships>
</file>

<file path=ppt/slides/_rels/slide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9.xml"/><Relationship Id="rId1" Type="http://schemas.openxmlformats.org/officeDocument/2006/relationships/slideLayout" Target="../slideLayouts/slideLayout13.xml"/><Relationship Id="rId4"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name="Slide1">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05F0507-5748-4425-A719-F6CBEE4707AA}"/>
              </a:ext>
            </a:extLst>
          </p:cNvPr>
          <p:cNvSpPr txBox="1">
            <a:spLocks noGrp="1"/>
          </p:cNvSpPr>
          <p:nvPr>
            <p:ph type="ctrTitle"/>
          </p:nvPr>
        </p:nvSpPr>
        <p:spPr>
          <a:xfrm>
            <a:off x="485519" y="2644170"/>
            <a:ext cx="8172962" cy="1569659"/>
          </a:xfrm>
        </p:spPr>
        <p:txBody>
          <a:bodyPr/>
          <a:lstStyle/>
          <a:p>
            <a:pPr lvl="0"/>
            <a:r>
              <a:rPr lang="en-US" sz="3200" b="1" dirty="0">
                <a:solidFill>
                  <a:srgbClr val="C00000"/>
                </a:solidFill>
                <a:effectLst>
                  <a:outerShdw dist="38096" dir="2700000">
                    <a:srgbClr val="000000"/>
                  </a:outerShdw>
                </a:effectLst>
              </a:rPr>
              <a:t>Practical exam of Cognitive Data Fusion</a:t>
            </a:r>
            <a:br>
              <a:rPr lang="en-US" sz="3200" b="1" dirty="0">
                <a:solidFill>
                  <a:srgbClr val="C00000"/>
                </a:solidFill>
                <a:effectLst>
                  <a:outerShdw dist="38096" dir="2700000">
                    <a:srgbClr val="000000"/>
                  </a:outerShdw>
                </a:effectLst>
              </a:rPr>
            </a:br>
            <a:r>
              <a:rPr lang="en-US" sz="3200" b="1" dirty="0">
                <a:solidFill>
                  <a:srgbClr val="C00000"/>
                </a:solidFill>
                <a:effectLst>
                  <a:outerShdw dist="38096" dir="2700000">
                    <a:srgbClr val="000000"/>
                  </a:outerShdw>
                </a:effectLst>
              </a:rPr>
              <a:t>Jorge Leonardo Quimi Villon</a:t>
            </a:r>
            <a:br>
              <a:rPr lang="en-US" sz="3200" b="1" dirty="0">
                <a:solidFill>
                  <a:srgbClr val="C00000"/>
                </a:solidFill>
                <a:effectLst>
                  <a:outerShdw dist="38096" dir="2700000">
                    <a:srgbClr val="000000"/>
                  </a:outerShdw>
                </a:effectLst>
              </a:rPr>
            </a:br>
            <a:r>
              <a:rPr lang="en-US" sz="3200" b="1" dirty="0">
                <a:solidFill>
                  <a:srgbClr val="C00000"/>
                </a:solidFill>
                <a:effectLst>
                  <a:outerShdw dist="38096" dir="2700000">
                    <a:srgbClr val="000000"/>
                  </a:outerShdw>
                </a:effectLst>
              </a:rPr>
              <a:t>24/04/2020</a:t>
            </a:r>
            <a:endParaRPr lang="en-US" sz="3200" dirty="0">
              <a:solidFill>
                <a:srgbClr val="C00000"/>
              </a:solidFill>
              <a:effectLst>
                <a:outerShdw dist="38096" dir="2700000">
                  <a:srgbClr val="000000"/>
                </a:outerShdw>
              </a:effectLst>
            </a:endParaRPr>
          </a:p>
        </p:txBody>
      </p:sp>
      <p:pic>
        <p:nvPicPr>
          <p:cNvPr id="6" name="Picture 2" descr="LogoCartaIntestataENG">
            <a:extLst>
              <a:ext uri="{FF2B5EF4-FFF2-40B4-BE49-F238E27FC236}">
                <a16:creationId xmlns:a16="http://schemas.microsoft.com/office/drawing/2014/main" id="{147BB92C-52B1-4DDC-A852-AB6F51A80ECA}"/>
              </a:ext>
            </a:extLst>
          </p:cNvPr>
          <p:cNvPicPr>
            <a:picLocks noChangeAspect="1"/>
          </p:cNvPicPr>
          <p:nvPr/>
        </p:nvPicPr>
        <p:blipFill>
          <a:blip r:embed="rId3"/>
          <a:srcRect/>
          <a:stretch>
            <a:fillRect/>
          </a:stretch>
        </p:blipFill>
        <p:spPr>
          <a:xfrm>
            <a:off x="405755" y="422269"/>
            <a:ext cx="8214366" cy="1102629"/>
          </a:xfrm>
          <a:prstGeom prst="rect">
            <a:avLst/>
          </a:prstGeom>
          <a:noFill/>
          <a:ln cap="flat">
            <a:noFill/>
          </a:ln>
        </p:spPr>
      </p:pic>
    </p:spTree>
  </p:cSld>
  <p:clrMapOvr>
    <a:masterClrMapping/>
  </p:clrMapOvr>
  <mc:AlternateContent xmlns:mc="http://schemas.openxmlformats.org/markup-compatibility/2006" xmlns:p14="http://schemas.microsoft.com/office/powerpoint/2010/main">
    <mc:Choice Requires="p14">
      <p:transition spd="slow" p14:dur="2000" advTm="12571"/>
    </mc:Choice>
    <mc:Fallback xmlns="">
      <p:transition spd="slow" advTm="12571"/>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68918B0-BCAD-4FC9-916C-7A91628BE61B}"/>
              </a:ext>
            </a:extLst>
          </p:cNvPr>
          <p:cNvSpPr txBox="1">
            <a:spLocks noGrp="1"/>
          </p:cNvSpPr>
          <p:nvPr>
            <p:ph type="title"/>
          </p:nvPr>
        </p:nvSpPr>
        <p:spPr>
          <a:xfrm>
            <a:off x="628650" y="-73867"/>
            <a:ext cx="7886700" cy="1325559"/>
          </a:xfrm>
        </p:spPr>
        <p:txBody>
          <a:bodyPr/>
          <a:lstStyle/>
          <a:p>
            <a:pPr lvl="0"/>
            <a:r>
              <a:rPr lang="en-US" dirty="0"/>
              <a:t>Markov Jump Particle Filter</a:t>
            </a:r>
          </a:p>
        </p:txBody>
      </p:sp>
      <p:sp>
        <p:nvSpPr>
          <p:cNvPr id="3" name="Segnaposto contenuto 2">
            <a:extLst>
              <a:ext uri="{FF2B5EF4-FFF2-40B4-BE49-F238E27FC236}">
                <a16:creationId xmlns:a16="http://schemas.microsoft.com/office/drawing/2014/main" id="{84284745-16AB-4D1F-BF4C-4135C145D944}"/>
              </a:ext>
            </a:extLst>
          </p:cNvPr>
          <p:cNvSpPr txBox="1">
            <a:spLocks noGrp="1"/>
          </p:cNvSpPr>
          <p:nvPr>
            <p:ph idx="1"/>
          </p:nvPr>
        </p:nvSpPr>
        <p:spPr>
          <a:xfrm>
            <a:off x="628650" y="1043849"/>
            <a:ext cx="8307960" cy="5337901"/>
          </a:xfrm>
        </p:spPr>
        <p:txBody>
          <a:bodyPr>
            <a:noAutofit/>
          </a:bodyPr>
          <a:lstStyle/>
          <a:p>
            <a:pPr lvl="0">
              <a:lnSpc>
                <a:spcPct val="100000"/>
              </a:lnSpc>
              <a:spcBef>
                <a:spcPts val="1200"/>
              </a:spcBef>
            </a:pPr>
            <a:r>
              <a:rPr lang="en-US" sz="1800" dirty="0">
                <a:latin typeface="+mn-lt"/>
              </a:rPr>
              <a:t>In Jump Marko Process (JMP) estimation of posterior is obtained by using combinations of inference approaches introduced for two level DBNs, i.e. KF,HMM and Particle filters.</a:t>
            </a:r>
          </a:p>
          <a:p>
            <a:pPr lvl="0">
              <a:lnSpc>
                <a:spcPct val="100000"/>
              </a:lnSpc>
              <a:spcBef>
                <a:spcPts val="1200"/>
              </a:spcBef>
            </a:pPr>
            <a:r>
              <a:rPr lang="en-US" sz="1800" dirty="0">
                <a:latin typeface="+mn-lt"/>
              </a:rPr>
              <a:t> MJPF is a mix between Particle filter and Kalman filter, this works for linear and Gaussian case.</a:t>
            </a:r>
          </a:p>
          <a:p>
            <a:pPr lvl="0">
              <a:lnSpc>
                <a:spcPct val="100000"/>
              </a:lnSpc>
              <a:spcBef>
                <a:spcPts val="1200"/>
              </a:spcBef>
            </a:pPr>
            <a:r>
              <a:rPr lang="en-US" sz="1800" dirty="0">
                <a:latin typeface="+mn-lt"/>
              </a:rPr>
              <a:t>Contextually linear models with Gaussian noise [1]:</a:t>
            </a:r>
          </a:p>
        </p:txBody>
      </p:sp>
      <p:pic>
        <p:nvPicPr>
          <p:cNvPr id="11" name="Immagine 10">
            <a:extLst>
              <a:ext uri="{FF2B5EF4-FFF2-40B4-BE49-F238E27FC236}">
                <a16:creationId xmlns:a16="http://schemas.microsoft.com/office/drawing/2014/main" id="{2A2034FE-2282-4023-95BC-42C2E3EA0E5D}"/>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2225" y="3637914"/>
            <a:ext cx="3779775" cy="1544955"/>
          </a:xfrm>
          <a:prstGeom prst="rect">
            <a:avLst/>
          </a:prstGeom>
          <a:noFill/>
        </p:spPr>
      </p:pic>
      <p:pic>
        <p:nvPicPr>
          <p:cNvPr id="12" name="Immagine 11">
            <a:extLst>
              <a:ext uri="{FF2B5EF4-FFF2-40B4-BE49-F238E27FC236}">
                <a16:creationId xmlns:a16="http://schemas.microsoft.com/office/drawing/2014/main" id="{FD8EE829-6956-4784-A294-136E3172627E}"/>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156835" y="3637915"/>
            <a:ext cx="3779775" cy="1753870"/>
          </a:xfrm>
          <a:prstGeom prst="rect">
            <a:avLst/>
          </a:prstGeom>
          <a:noFill/>
        </p:spPr>
      </p:pic>
      <p:sp>
        <p:nvSpPr>
          <p:cNvPr id="13" name="CasellaDiTesto 12">
            <a:extLst>
              <a:ext uri="{FF2B5EF4-FFF2-40B4-BE49-F238E27FC236}">
                <a16:creationId xmlns:a16="http://schemas.microsoft.com/office/drawing/2014/main" id="{91310005-3A18-4B93-9CF7-389BB3513791}"/>
              </a:ext>
            </a:extLst>
          </p:cNvPr>
          <p:cNvSpPr txBox="1"/>
          <p:nvPr/>
        </p:nvSpPr>
        <p:spPr>
          <a:xfrm>
            <a:off x="150828" y="6136849"/>
            <a:ext cx="8993172" cy="369332"/>
          </a:xfrm>
          <a:prstGeom prst="rect">
            <a:avLst/>
          </a:prstGeom>
          <a:noFill/>
        </p:spPr>
        <p:txBody>
          <a:bodyPr wrap="square" rtlCol="0">
            <a:spAutoFit/>
          </a:bodyPr>
          <a:lstStyle/>
          <a:p>
            <a:r>
              <a:rPr lang="en-US" sz="900" dirty="0"/>
              <a:t>[1] A. G. N. J. &amp;. K. V. Doucet, "Particle filters for state estimation of jump Markov linear systems.," IEEE Transaction on Signal </a:t>
            </a:r>
            <a:r>
              <a:rPr lang="en-US" sz="900" dirty="0" err="1"/>
              <a:t>Processin</a:t>
            </a:r>
            <a:r>
              <a:rPr lang="en-US" sz="900" dirty="0"/>
              <a:t> , vol. 49(3), no. 10. 1109/78.905890, pp. 613-624, 2001.  </a:t>
            </a:r>
          </a:p>
        </p:txBody>
      </p:sp>
    </p:spTree>
    <p:extLst>
      <p:ext uri="{BB962C8B-B14F-4D97-AF65-F5344CB8AC3E}">
        <p14:creationId xmlns:p14="http://schemas.microsoft.com/office/powerpoint/2010/main" val="40100678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1">
            <a:extLst>
              <a:ext uri="{FF2B5EF4-FFF2-40B4-BE49-F238E27FC236}">
                <a16:creationId xmlns:a16="http://schemas.microsoft.com/office/drawing/2014/main" id="{5EBE2EF5-9231-491F-A5F6-678D19F02D44}"/>
              </a:ext>
            </a:extLst>
          </p:cNvPr>
          <p:cNvSpPr txBox="1">
            <a:spLocks noGrp="1"/>
          </p:cNvSpPr>
          <p:nvPr>
            <p:ph type="title"/>
          </p:nvPr>
        </p:nvSpPr>
        <p:spPr>
          <a:xfrm>
            <a:off x="628650" y="-73867"/>
            <a:ext cx="7886700" cy="1325559"/>
          </a:xfrm>
        </p:spPr>
        <p:txBody>
          <a:bodyPr/>
          <a:lstStyle/>
          <a:p>
            <a:pPr lvl="0"/>
            <a:r>
              <a:rPr lang="en-US" dirty="0"/>
              <a:t>Markov Jump Particle Filter</a:t>
            </a:r>
          </a:p>
        </p:txBody>
      </p:sp>
      <p:pic>
        <p:nvPicPr>
          <p:cNvPr id="5" name="Immagine 4">
            <a:extLst>
              <a:ext uri="{FF2B5EF4-FFF2-40B4-BE49-F238E27FC236}">
                <a16:creationId xmlns:a16="http://schemas.microsoft.com/office/drawing/2014/main" id="{FF07332D-8E94-4EF1-9DE0-495BF5A0591C}"/>
              </a:ext>
            </a:extLst>
          </p:cNvPr>
          <p:cNvPicPr/>
          <p:nvPr/>
        </p:nvPicPr>
        <p:blipFill>
          <a:blip r:embed="rId2"/>
          <a:stretch>
            <a:fillRect/>
          </a:stretch>
        </p:blipFill>
        <p:spPr>
          <a:xfrm>
            <a:off x="628650" y="2898645"/>
            <a:ext cx="4129962" cy="2662400"/>
          </a:xfrm>
          <a:prstGeom prst="rect">
            <a:avLst/>
          </a:prstGeom>
        </p:spPr>
      </p:pic>
      <p:sp>
        <p:nvSpPr>
          <p:cNvPr id="6" name="Segnaposto contenuto 2">
            <a:extLst>
              <a:ext uri="{FF2B5EF4-FFF2-40B4-BE49-F238E27FC236}">
                <a16:creationId xmlns:a16="http://schemas.microsoft.com/office/drawing/2014/main" id="{28CF72A9-6C70-4834-BD92-22E76BEA9ABD}"/>
              </a:ext>
            </a:extLst>
          </p:cNvPr>
          <p:cNvSpPr txBox="1">
            <a:spLocks noGrp="1"/>
          </p:cNvSpPr>
          <p:nvPr>
            <p:ph idx="1"/>
          </p:nvPr>
        </p:nvSpPr>
        <p:spPr>
          <a:xfrm>
            <a:off x="628650" y="1043849"/>
            <a:ext cx="8307960" cy="5337901"/>
          </a:xfrm>
        </p:spPr>
        <p:txBody>
          <a:bodyPr>
            <a:noAutofit/>
          </a:bodyPr>
          <a:lstStyle/>
          <a:p>
            <a:pPr lvl="0">
              <a:lnSpc>
                <a:spcPct val="100000"/>
              </a:lnSpc>
              <a:spcBef>
                <a:spcPts val="1200"/>
              </a:spcBef>
            </a:pPr>
            <a:r>
              <a:rPr lang="en-US" sz="1800" dirty="0">
                <a:latin typeface="+mn-lt"/>
              </a:rPr>
              <a:t>GDBN for MJPF is shown below, this represents a hybrid model: continuous and discrete hidden variables</a:t>
            </a:r>
          </a:p>
          <a:p>
            <a:pPr lvl="1">
              <a:lnSpc>
                <a:spcPct val="100000"/>
              </a:lnSpc>
              <a:spcBef>
                <a:spcPts val="1200"/>
              </a:spcBef>
            </a:pPr>
            <a:r>
              <a:rPr lang="en-US" sz="1800" dirty="0">
                <a:latin typeface="+mn-lt"/>
              </a:rPr>
              <a:t>Continuous variables have conditional linear Gaussian dynamic </a:t>
            </a:r>
          </a:p>
          <a:p>
            <a:pPr lvl="1">
              <a:lnSpc>
                <a:spcPct val="100000"/>
              </a:lnSpc>
              <a:spcBef>
                <a:spcPts val="1200"/>
              </a:spcBef>
            </a:pPr>
            <a:r>
              <a:rPr lang="en-US" sz="1800" dirty="0">
                <a:latin typeface="+mn-lt"/>
              </a:rPr>
              <a:t>Discrete variable has no continuous parameters </a:t>
            </a:r>
          </a:p>
          <a:p>
            <a:pPr lvl="0">
              <a:lnSpc>
                <a:spcPct val="100000"/>
              </a:lnSpc>
              <a:spcBef>
                <a:spcPts val="1200"/>
              </a:spcBef>
            </a:pPr>
            <a:endParaRPr lang="en-US" sz="1800" dirty="0">
              <a:latin typeface="+mn-lt"/>
            </a:endParaRPr>
          </a:p>
        </p:txBody>
      </p:sp>
      <mc:AlternateContent xmlns:mc="http://schemas.openxmlformats.org/markup-compatibility/2006" xmlns:a14="http://schemas.microsoft.com/office/drawing/2010/main">
        <mc:Choice Requires="a14">
          <p:sp>
            <p:nvSpPr>
              <p:cNvPr id="8" name="CasellaDiTesto 7">
                <a:extLst>
                  <a:ext uri="{FF2B5EF4-FFF2-40B4-BE49-F238E27FC236}">
                    <a16:creationId xmlns:a16="http://schemas.microsoft.com/office/drawing/2014/main" id="{BBE79413-5297-4BB5-80C6-480AD99223B1}"/>
                  </a:ext>
                </a:extLst>
              </p:cNvPr>
              <p:cNvSpPr txBox="1"/>
              <p:nvPr/>
            </p:nvSpPr>
            <p:spPr>
              <a:xfrm>
                <a:off x="4572000" y="2898645"/>
                <a:ext cx="4254759" cy="2318199"/>
              </a:xfrm>
              <a:prstGeom prst="rect">
                <a:avLst/>
              </a:prstGeom>
              <a:noFill/>
            </p:spPr>
            <p:txBody>
              <a:bodyPr wrap="square" rtlCol="0">
                <a:spAutoFit/>
              </a:bodyPr>
              <a:lstStyle/>
              <a:p>
                <a:r>
                  <a:rPr lang="en-US" dirty="0"/>
                  <a:t>Where </a:t>
                </a:r>
                <a14:m>
                  <m:oMath xmlns:m="http://schemas.openxmlformats.org/officeDocument/2006/math">
                    <m:sSub>
                      <m:sSubPr>
                        <m:ctrlPr>
                          <a:rPr lang="it-IT" i="1">
                            <a:latin typeface="Cambria Math" panose="02040503050406030204" pitchFamily="18" charset="0"/>
                          </a:rPr>
                        </m:ctrlPr>
                      </m:sSubPr>
                      <m:e>
                        <m:r>
                          <a:rPr lang="en-US" i="1">
                            <a:latin typeface="Cambria Math" panose="02040503050406030204" pitchFamily="18" charset="0"/>
                          </a:rPr>
                          <m:t>𝑍</m:t>
                        </m:r>
                      </m:e>
                      <m:sub>
                        <m:r>
                          <a:rPr lang="en-US" i="1">
                            <a:latin typeface="Cambria Math" panose="02040503050406030204" pitchFamily="18" charset="0"/>
                          </a:rPr>
                          <m:t>𝑘</m:t>
                        </m:r>
                      </m:sub>
                    </m:sSub>
                  </m:oMath>
                </a14:m>
                <a:r>
                  <a:rPr lang="en-US" dirty="0"/>
                  <a:t> is the measurement, </a:t>
                </a:r>
                <a14:m>
                  <m:oMath xmlns:m="http://schemas.openxmlformats.org/officeDocument/2006/math">
                    <m:sSub>
                      <m:sSubPr>
                        <m:ctrlPr>
                          <a:rPr lang="it-IT" i="1">
                            <a:latin typeface="Cambria Math" panose="02040503050406030204" pitchFamily="18" charset="0"/>
                          </a:rPr>
                        </m:ctrlPr>
                      </m:sSubPr>
                      <m:e>
                        <m:acc>
                          <m:accPr>
                            <m:chr m:val="̃"/>
                            <m:ctrlPr>
                              <a:rPr lang="it-IT" i="1">
                                <a:latin typeface="Cambria Math" panose="02040503050406030204" pitchFamily="18" charset="0"/>
                              </a:rPr>
                            </m:ctrlPr>
                          </m:accPr>
                          <m:e>
                            <m:r>
                              <a:rPr lang="en-US" i="1">
                                <a:latin typeface="Cambria Math" panose="02040503050406030204" pitchFamily="18" charset="0"/>
                              </a:rPr>
                              <m:t>𝑋</m:t>
                            </m:r>
                          </m:e>
                        </m:acc>
                      </m:e>
                      <m:sub>
                        <m:r>
                          <a:rPr lang="en-US" i="1">
                            <a:latin typeface="Cambria Math" panose="02040503050406030204" pitchFamily="18" charset="0"/>
                          </a:rPr>
                          <m:t>𝑘</m:t>
                        </m:r>
                      </m:sub>
                    </m:sSub>
                  </m:oMath>
                </a14:m>
                <a:r>
                  <a:rPr lang="en-US" dirty="0"/>
                  <a:t>is the state and </a:t>
                </a:r>
                <a14:m>
                  <m:oMath xmlns:m="http://schemas.openxmlformats.org/officeDocument/2006/math">
                    <m:sSub>
                      <m:sSubPr>
                        <m:ctrlPr>
                          <a:rPr lang="it-IT"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𝑘</m:t>
                        </m:r>
                      </m:sub>
                    </m:sSub>
                  </m:oMath>
                </a14:m>
                <a:r>
                  <a:rPr lang="en-US" dirty="0"/>
                  <a:t> is the superstate.</a:t>
                </a:r>
              </a:p>
              <a:p>
                <a:endParaRPr lang="en-US" dirty="0"/>
              </a:p>
              <a:p>
                <a:pPr marL="285750" indent="-285750">
                  <a:buFont typeface="Arial" panose="020B0604020202020204" pitchFamily="34" charset="0"/>
                  <a:buChar char="•"/>
                </a:pPr>
                <a14:m>
                  <m:oMath xmlns:m="http://schemas.openxmlformats.org/officeDocument/2006/math">
                    <m:sSub>
                      <m:sSubPr>
                        <m:ctrlPr>
                          <a:rPr lang="it-IT" i="1">
                            <a:latin typeface="Cambria Math" panose="02040503050406030204" pitchFamily="18" charset="0"/>
                          </a:rPr>
                        </m:ctrlPr>
                      </m:sSubPr>
                      <m:e>
                        <m:acc>
                          <m:accPr>
                            <m:chr m:val="̃"/>
                            <m:ctrlPr>
                              <a:rPr lang="it-IT" i="1">
                                <a:latin typeface="Cambria Math" panose="02040503050406030204" pitchFamily="18" charset="0"/>
                              </a:rPr>
                            </m:ctrlPr>
                          </m:accPr>
                          <m:e>
                            <m:r>
                              <a:rPr lang="en-US" i="1">
                                <a:latin typeface="Cambria Math" panose="02040503050406030204" pitchFamily="18" charset="0"/>
                              </a:rPr>
                              <m:t>𝑋</m:t>
                            </m:r>
                          </m:e>
                        </m:acc>
                      </m:e>
                      <m:sub>
                        <m:r>
                          <a:rPr lang="en-US" i="1">
                            <a:latin typeface="Cambria Math" panose="02040503050406030204" pitchFamily="18" charset="0"/>
                          </a:rPr>
                          <m:t>𝑘</m:t>
                        </m:r>
                      </m:sub>
                    </m:sSub>
                  </m:oMath>
                </a14:m>
                <a:r>
                  <a:rPr lang="en-US" dirty="0"/>
                  <a:t> is made up of position and velocity of the object and constitute the continues level, approximated by a Kalman Filter.</a:t>
                </a:r>
              </a:p>
              <a:p>
                <a:pPr marL="285750" indent="-285750">
                  <a:buFont typeface="Arial" panose="020B0604020202020204" pitchFamily="34" charset="0"/>
                  <a:buChar char="•"/>
                </a:pPr>
                <a:r>
                  <a:rPr lang="en-US" dirty="0"/>
                  <a:t>The superstate </a:t>
                </a:r>
                <a14:m>
                  <m:oMath xmlns:m="http://schemas.openxmlformats.org/officeDocument/2006/math">
                    <m:sSub>
                      <m:sSubPr>
                        <m:ctrlPr>
                          <a:rPr lang="it-IT"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𝑘</m:t>
                        </m:r>
                      </m:sub>
                    </m:sSub>
                  </m:oMath>
                </a14:m>
                <a:r>
                  <a:rPr lang="en-US" dirty="0"/>
                  <a:t> is a discrete variable that is approximated by a Particle Filter </a:t>
                </a:r>
                <a:endParaRPr lang="it-IT" dirty="0"/>
              </a:p>
            </p:txBody>
          </p:sp>
        </mc:Choice>
        <mc:Fallback xmlns="">
          <p:sp>
            <p:nvSpPr>
              <p:cNvPr id="8" name="CasellaDiTesto 7">
                <a:extLst>
                  <a:ext uri="{FF2B5EF4-FFF2-40B4-BE49-F238E27FC236}">
                    <a16:creationId xmlns:a16="http://schemas.microsoft.com/office/drawing/2014/main" id="{BBE79413-5297-4BB5-80C6-480AD99223B1}"/>
                  </a:ext>
                </a:extLst>
              </p:cNvPr>
              <p:cNvSpPr txBox="1">
                <a:spLocks noRot="1" noChangeAspect="1" noMove="1" noResize="1" noEditPoints="1" noAdjustHandles="1" noChangeArrowheads="1" noChangeShapeType="1" noTextEdit="1"/>
              </p:cNvSpPr>
              <p:nvPr/>
            </p:nvSpPr>
            <p:spPr>
              <a:xfrm>
                <a:off x="4572000" y="2898645"/>
                <a:ext cx="4254759" cy="2318199"/>
              </a:xfrm>
              <a:prstGeom prst="rect">
                <a:avLst/>
              </a:prstGeom>
              <a:blipFill>
                <a:blip r:embed="rId3"/>
                <a:stretch>
                  <a:fillRect l="-1146" t="-1050" r="-2149" b="-3150"/>
                </a:stretch>
              </a:blipFill>
            </p:spPr>
            <p:txBody>
              <a:bodyPr/>
              <a:lstStyle/>
              <a:p>
                <a:r>
                  <a:rPr lang="en-US">
                    <a:noFill/>
                  </a:rPr>
                  <a:t> </a:t>
                </a:r>
              </a:p>
            </p:txBody>
          </p:sp>
        </mc:Fallback>
      </mc:AlternateContent>
    </p:spTree>
    <p:extLst>
      <p:ext uri="{BB962C8B-B14F-4D97-AF65-F5344CB8AC3E}">
        <p14:creationId xmlns:p14="http://schemas.microsoft.com/office/powerpoint/2010/main" val="37726582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1">
            <a:extLst>
              <a:ext uri="{FF2B5EF4-FFF2-40B4-BE49-F238E27FC236}">
                <a16:creationId xmlns:a16="http://schemas.microsoft.com/office/drawing/2014/main" id="{CEC0C054-EEA7-4122-B8F2-3AF8AF49FC0B}"/>
              </a:ext>
            </a:extLst>
          </p:cNvPr>
          <p:cNvSpPr txBox="1">
            <a:spLocks noGrp="1"/>
          </p:cNvSpPr>
          <p:nvPr>
            <p:ph type="title"/>
          </p:nvPr>
        </p:nvSpPr>
        <p:spPr>
          <a:xfrm>
            <a:off x="628650" y="-73867"/>
            <a:ext cx="7886700" cy="1325559"/>
          </a:xfrm>
        </p:spPr>
        <p:txBody>
          <a:bodyPr/>
          <a:lstStyle/>
          <a:p>
            <a:pPr lvl="0"/>
            <a:r>
              <a:rPr lang="en-US" dirty="0"/>
              <a:t>Incremental Learning phases</a:t>
            </a:r>
          </a:p>
        </p:txBody>
      </p:sp>
      <p:pic>
        <p:nvPicPr>
          <p:cNvPr id="5" name="Immagine 4">
            <a:extLst>
              <a:ext uri="{FF2B5EF4-FFF2-40B4-BE49-F238E27FC236}">
                <a16:creationId xmlns:a16="http://schemas.microsoft.com/office/drawing/2014/main" id="{EEEC0334-6164-4F20-B860-1345A52BE601}"/>
              </a:ext>
            </a:extLst>
          </p:cNvPr>
          <p:cNvPicPr/>
          <p:nvPr/>
        </p:nvPicPr>
        <p:blipFill>
          <a:blip r:embed="rId3"/>
          <a:stretch>
            <a:fillRect/>
          </a:stretch>
        </p:blipFill>
        <p:spPr>
          <a:xfrm>
            <a:off x="1177172" y="1665397"/>
            <a:ext cx="6789656" cy="3527205"/>
          </a:xfrm>
          <a:prstGeom prst="rect">
            <a:avLst/>
          </a:prstGeom>
        </p:spPr>
      </p:pic>
    </p:spTree>
    <p:extLst>
      <p:ext uri="{BB962C8B-B14F-4D97-AF65-F5344CB8AC3E}">
        <p14:creationId xmlns:p14="http://schemas.microsoft.com/office/powerpoint/2010/main" val="21794804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1">
            <a:extLst>
              <a:ext uri="{FF2B5EF4-FFF2-40B4-BE49-F238E27FC236}">
                <a16:creationId xmlns:a16="http://schemas.microsoft.com/office/drawing/2014/main" id="{FF8A9FF0-BC3C-4DC7-B692-6A82D3875B73}"/>
              </a:ext>
            </a:extLst>
          </p:cNvPr>
          <p:cNvSpPr txBox="1">
            <a:spLocks noGrp="1"/>
          </p:cNvSpPr>
          <p:nvPr>
            <p:ph type="title"/>
          </p:nvPr>
        </p:nvSpPr>
        <p:spPr>
          <a:xfrm>
            <a:off x="628650" y="-73867"/>
            <a:ext cx="7886700" cy="1325559"/>
          </a:xfrm>
        </p:spPr>
        <p:txBody>
          <a:bodyPr/>
          <a:lstStyle/>
          <a:p>
            <a:pPr lvl="0"/>
            <a:r>
              <a:rPr lang="en-US" dirty="0"/>
              <a:t>Training phase (NFF)</a:t>
            </a:r>
          </a:p>
        </p:txBody>
      </p:sp>
      <p:pic>
        <p:nvPicPr>
          <p:cNvPr id="5" name="Immagine 4">
            <a:extLst>
              <a:ext uri="{FF2B5EF4-FFF2-40B4-BE49-F238E27FC236}">
                <a16:creationId xmlns:a16="http://schemas.microsoft.com/office/drawing/2014/main" id="{8E2C2497-D106-474C-ADC2-3B881493FACF}"/>
              </a:ext>
            </a:extLst>
          </p:cNvPr>
          <p:cNvPicPr/>
          <p:nvPr/>
        </p:nvPicPr>
        <p:blipFill rotWithShape="1">
          <a:blip r:embed="rId3"/>
          <a:srcRect l="23475" r="59461" b="78378"/>
          <a:stretch/>
        </p:blipFill>
        <p:spPr>
          <a:xfrm>
            <a:off x="3777832" y="4068625"/>
            <a:ext cx="1473527" cy="1006157"/>
          </a:xfrm>
          <a:prstGeom prst="rect">
            <a:avLst/>
          </a:prstGeom>
        </p:spPr>
      </p:pic>
      <mc:AlternateContent xmlns:mc="http://schemas.openxmlformats.org/markup-compatibility/2006" xmlns:a14="http://schemas.microsoft.com/office/drawing/2010/main">
        <mc:Choice Requires="a14">
          <p:sp>
            <p:nvSpPr>
              <p:cNvPr id="7" name="Segnaposto contenuto 2">
                <a:extLst>
                  <a:ext uri="{FF2B5EF4-FFF2-40B4-BE49-F238E27FC236}">
                    <a16:creationId xmlns:a16="http://schemas.microsoft.com/office/drawing/2014/main" id="{3A1CC63E-F1D1-4B2D-A8CB-FF29FE56D0A8}"/>
                  </a:ext>
                </a:extLst>
              </p:cNvPr>
              <p:cNvSpPr txBox="1">
                <a:spLocks noGrp="1"/>
              </p:cNvSpPr>
              <p:nvPr>
                <p:ph idx="1"/>
              </p:nvPr>
            </p:nvSpPr>
            <p:spPr>
              <a:xfrm>
                <a:off x="628650" y="1043849"/>
                <a:ext cx="8307960" cy="5337901"/>
              </a:xfrm>
            </p:spPr>
            <p:txBody>
              <a:bodyPr>
                <a:noAutofit/>
              </a:bodyPr>
              <a:lstStyle/>
              <a:p>
                <a:pPr lvl="0">
                  <a:lnSpc>
                    <a:spcPct val="100000"/>
                  </a:lnSpc>
                  <a:spcBef>
                    <a:spcPts val="1200"/>
                  </a:spcBef>
                </a:pPr>
                <a:r>
                  <a:rPr lang="en-US" sz="1800" dirty="0">
                    <a:latin typeface="+mn-lt"/>
                  </a:rPr>
                  <a:t>The </a:t>
                </a:r>
                <a:r>
                  <a:rPr lang="en-US" sz="1800" b="1" dirty="0">
                    <a:latin typeface="+mn-lt"/>
                  </a:rPr>
                  <a:t>initial </a:t>
                </a:r>
                <a14:m>
                  <m:oMath xmlns:m="http://schemas.openxmlformats.org/officeDocument/2006/math">
                    <m:r>
                      <a:rPr lang="en-US" sz="1800" b="1" i="1" dirty="0" smtClean="0">
                        <a:latin typeface="Cambria Math" panose="02040503050406030204" pitchFamily="18" charset="0"/>
                      </a:rPr>
                      <m:t>𝑮𝑫𝑩𝑵</m:t>
                    </m:r>
                  </m:oMath>
                </a14:m>
                <a:r>
                  <a:rPr lang="en-US" sz="1800" b="1" dirty="0">
                    <a:latin typeface="+mn-lt"/>
                  </a:rPr>
                  <a:t> </a:t>
                </a:r>
                <a:r>
                  <a:rPr lang="en-US" sz="1800" dirty="0">
                    <a:latin typeface="+mn-lt"/>
                  </a:rPr>
                  <a:t>is created through a Null-force filter (um-motivate Kalman filter)</a:t>
                </a:r>
              </a:p>
              <a:p>
                <a:pPr lvl="0">
                  <a:lnSpc>
                    <a:spcPct val="100000"/>
                  </a:lnSpc>
                  <a:spcBef>
                    <a:spcPts val="1200"/>
                  </a:spcBef>
                </a:pPr>
                <a:r>
                  <a:rPr lang="en-US" sz="1800" dirty="0">
                    <a:latin typeface="+mn-lt"/>
                  </a:rPr>
                  <a:t> </a:t>
                </a:r>
                <a:r>
                  <a:rPr lang="en-US" sz="1800" dirty="0"/>
                  <a:t>Un-Motivated Kalman Filter </a:t>
                </a:r>
                <a14:m>
                  <m:oMath xmlns:m="http://schemas.openxmlformats.org/officeDocument/2006/math">
                    <m:r>
                      <a:rPr lang="it-IT" sz="1800" i="1">
                        <a:latin typeface="Cambria Math" panose="02040503050406030204" pitchFamily="18" charset="0"/>
                      </a:rPr>
                      <m:t>(</m:t>
                    </m:r>
                    <m:r>
                      <a:rPr lang="it-IT" sz="1800" i="1">
                        <a:latin typeface="Cambria Math" panose="02040503050406030204" pitchFamily="18" charset="0"/>
                      </a:rPr>
                      <m:t>𝑈𝑀𝐾𝐹</m:t>
                    </m:r>
                    <m:r>
                      <a:rPr lang="it-IT" sz="1800" i="1">
                        <a:latin typeface="Cambria Math" panose="02040503050406030204" pitchFamily="18" charset="0"/>
                      </a:rPr>
                      <m:t>)</m:t>
                    </m:r>
                  </m:oMath>
                </a14:m>
                <a:r>
                  <a:rPr lang="en-US" sz="1800" dirty="0"/>
                  <a:t> is a Kalman filter under the simplest situation, in which the object is influenced by NO forces. In such a case, the object should keep staying in the same position with no movement. In this case, for a moving object, the error/innovation output from the filter could be the velocity of the object.</a:t>
                </a:r>
              </a:p>
              <a:p>
                <a:pPr lvl="0">
                  <a:lnSpc>
                    <a:spcPct val="100000"/>
                  </a:lnSpc>
                  <a:spcBef>
                    <a:spcPts val="1200"/>
                  </a:spcBef>
                </a:pPr>
                <a:r>
                  <a:rPr lang="en-US" sz="1800" dirty="0"/>
                  <a:t>Null Force Filter produce a </a:t>
                </a:r>
                <a:r>
                  <a:rPr lang="en-US" sz="1800" b="1" dirty="0"/>
                  <a:t>generalized state </a:t>
                </a:r>
                <a:r>
                  <a:rPr lang="en-US" sz="1800" dirty="0"/>
                  <a:t>containing filtered position of the object and the error/innovation.</a:t>
                </a:r>
              </a:p>
              <a:p>
                <a:pPr lvl="0">
                  <a:lnSpc>
                    <a:spcPct val="100000"/>
                  </a:lnSpc>
                  <a:spcBef>
                    <a:spcPts val="1200"/>
                  </a:spcBef>
                </a:pPr>
                <a:endParaRPr lang="en-US" sz="1800" dirty="0">
                  <a:latin typeface="+mn-lt"/>
                </a:endParaRPr>
              </a:p>
            </p:txBody>
          </p:sp>
        </mc:Choice>
        <mc:Fallback xmlns="">
          <p:sp>
            <p:nvSpPr>
              <p:cNvPr id="7" name="Segnaposto contenuto 2">
                <a:extLst>
                  <a:ext uri="{FF2B5EF4-FFF2-40B4-BE49-F238E27FC236}">
                    <a16:creationId xmlns:a16="http://schemas.microsoft.com/office/drawing/2014/main" id="{3A1CC63E-F1D1-4B2D-A8CB-FF29FE56D0A8}"/>
                  </a:ext>
                </a:extLst>
              </p:cNvPr>
              <p:cNvSpPr txBox="1">
                <a:spLocks noGrp="1" noRot="1" noChangeAspect="1" noMove="1" noResize="1" noEditPoints="1" noAdjustHandles="1" noChangeArrowheads="1" noChangeShapeType="1" noTextEdit="1"/>
              </p:cNvSpPr>
              <p:nvPr>
                <p:ph idx="1"/>
              </p:nvPr>
            </p:nvSpPr>
            <p:spPr>
              <a:xfrm>
                <a:off x="628650" y="1043849"/>
                <a:ext cx="8307960" cy="5337901"/>
              </a:xfrm>
              <a:blipFill>
                <a:blip r:embed="rId4"/>
                <a:stretch>
                  <a:fillRect l="-440" t="-571" r="-1247"/>
                </a:stretch>
              </a:blipFill>
            </p:spPr>
            <p:txBody>
              <a:bodyPr/>
              <a:lstStyle/>
              <a:p>
                <a:r>
                  <a:rPr lang="en-US">
                    <a:noFill/>
                  </a:rPr>
                  <a:t> </a:t>
                </a:r>
              </a:p>
            </p:txBody>
          </p:sp>
        </mc:Fallback>
      </mc:AlternateContent>
      <p:pic>
        <p:nvPicPr>
          <p:cNvPr id="8" name="Immagine 7">
            <a:extLst>
              <a:ext uri="{FF2B5EF4-FFF2-40B4-BE49-F238E27FC236}">
                <a16:creationId xmlns:a16="http://schemas.microsoft.com/office/drawing/2014/main" id="{10CEF048-D939-4B18-8984-2635DE3953F4}"/>
              </a:ext>
            </a:extLst>
          </p:cNvPr>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94377" y="3533367"/>
            <a:ext cx="2991573" cy="2399254"/>
          </a:xfrm>
          <a:prstGeom prst="rect">
            <a:avLst/>
          </a:prstGeom>
          <a:noFill/>
          <a:ln>
            <a:noFill/>
          </a:ln>
        </p:spPr>
      </p:pic>
      <p:sp>
        <p:nvSpPr>
          <p:cNvPr id="10" name="CasellaDiTesto 9">
            <a:extLst>
              <a:ext uri="{FF2B5EF4-FFF2-40B4-BE49-F238E27FC236}">
                <a16:creationId xmlns:a16="http://schemas.microsoft.com/office/drawing/2014/main" id="{DE656D0E-A594-4734-A70D-71A1183C9A98}"/>
              </a:ext>
            </a:extLst>
          </p:cNvPr>
          <p:cNvSpPr txBox="1"/>
          <p:nvPr/>
        </p:nvSpPr>
        <p:spPr>
          <a:xfrm>
            <a:off x="5743241" y="4248537"/>
            <a:ext cx="1187777" cy="646331"/>
          </a:xfrm>
          <a:prstGeom prst="rect">
            <a:avLst/>
          </a:prstGeom>
          <a:noFill/>
          <a:ln w="28575">
            <a:solidFill>
              <a:schemeClr val="tx1"/>
            </a:solidFill>
          </a:ln>
        </p:spPr>
        <p:txBody>
          <a:bodyPr wrap="square" rtlCol="0">
            <a:spAutoFit/>
          </a:bodyPr>
          <a:lstStyle/>
          <a:p>
            <a:pPr algn="ctr"/>
            <a:r>
              <a:rPr lang="en-US" dirty="0"/>
              <a:t>Generalize </a:t>
            </a:r>
          </a:p>
          <a:p>
            <a:pPr algn="ctr"/>
            <a:r>
              <a:rPr lang="en-US" dirty="0"/>
              <a:t>state</a:t>
            </a:r>
          </a:p>
        </p:txBody>
      </p:sp>
      <p:sp>
        <p:nvSpPr>
          <p:cNvPr id="11" name="CasellaDiTesto 10">
            <a:extLst>
              <a:ext uri="{FF2B5EF4-FFF2-40B4-BE49-F238E27FC236}">
                <a16:creationId xmlns:a16="http://schemas.microsoft.com/office/drawing/2014/main" id="{A4247654-BA04-4654-8FF4-309A2DC7B48A}"/>
              </a:ext>
            </a:extLst>
          </p:cNvPr>
          <p:cNvSpPr txBox="1"/>
          <p:nvPr/>
        </p:nvSpPr>
        <p:spPr>
          <a:xfrm>
            <a:off x="7516964" y="4151452"/>
            <a:ext cx="1508289" cy="923330"/>
          </a:xfrm>
          <a:prstGeom prst="rect">
            <a:avLst/>
          </a:prstGeom>
          <a:noFill/>
          <a:ln w="28575">
            <a:solidFill>
              <a:schemeClr val="tx1"/>
            </a:solidFill>
          </a:ln>
        </p:spPr>
        <p:txBody>
          <a:bodyPr wrap="square" rtlCol="0">
            <a:spAutoFit/>
          </a:bodyPr>
          <a:lstStyle/>
          <a:p>
            <a:pPr algn="ctr"/>
            <a:r>
              <a:rPr lang="en-US" dirty="0"/>
              <a:t>unsupervised </a:t>
            </a:r>
          </a:p>
          <a:p>
            <a:pPr algn="ctr"/>
            <a:r>
              <a:rPr lang="en-US" dirty="0"/>
              <a:t>learning </a:t>
            </a:r>
          </a:p>
          <a:p>
            <a:pPr algn="ctr"/>
            <a:r>
              <a:rPr lang="en-US" dirty="0"/>
              <a:t>method</a:t>
            </a:r>
          </a:p>
        </p:txBody>
      </p:sp>
      <p:sp>
        <p:nvSpPr>
          <p:cNvPr id="12" name="Freccia a destra 11">
            <a:extLst>
              <a:ext uri="{FF2B5EF4-FFF2-40B4-BE49-F238E27FC236}">
                <a16:creationId xmlns:a16="http://schemas.microsoft.com/office/drawing/2014/main" id="{3EBAB996-383C-488C-9343-AF29FAA877DD}"/>
              </a:ext>
            </a:extLst>
          </p:cNvPr>
          <p:cNvSpPr/>
          <p:nvPr/>
        </p:nvSpPr>
        <p:spPr>
          <a:xfrm>
            <a:off x="3438137" y="4459683"/>
            <a:ext cx="339695" cy="20974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ccia a destra 12">
            <a:extLst>
              <a:ext uri="{FF2B5EF4-FFF2-40B4-BE49-F238E27FC236}">
                <a16:creationId xmlns:a16="http://schemas.microsoft.com/office/drawing/2014/main" id="{3A75BEBA-EE9F-4DC8-A1C5-660A590A5175}"/>
              </a:ext>
            </a:extLst>
          </p:cNvPr>
          <p:cNvSpPr/>
          <p:nvPr/>
        </p:nvSpPr>
        <p:spPr>
          <a:xfrm>
            <a:off x="5280826" y="4459683"/>
            <a:ext cx="339695" cy="20974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ccia a destra 13">
            <a:extLst>
              <a:ext uri="{FF2B5EF4-FFF2-40B4-BE49-F238E27FC236}">
                <a16:creationId xmlns:a16="http://schemas.microsoft.com/office/drawing/2014/main" id="{988039F5-F0E4-4087-8D69-A8592044E5E1}"/>
              </a:ext>
            </a:extLst>
          </p:cNvPr>
          <p:cNvSpPr/>
          <p:nvPr/>
        </p:nvSpPr>
        <p:spPr>
          <a:xfrm>
            <a:off x="7088626" y="4459683"/>
            <a:ext cx="339695" cy="20974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CasellaDiTesto 14">
            <a:extLst>
              <a:ext uri="{FF2B5EF4-FFF2-40B4-BE49-F238E27FC236}">
                <a16:creationId xmlns:a16="http://schemas.microsoft.com/office/drawing/2014/main" id="{FF0B5CCA-CF58-4235-A2D5-AF2E76321961}"/>
              </a:ext>
            </a:extLst>
          </p:cNvPr>
          <p:cNvSpPr txBox="1"/>
          <p:nvPr/>
        </p:nvSpPr>
        <p:spPr>
          <a:xfrm>
            <a:off x="3866475" y="3783310"/>
            <a:ext cx="1418483" cy="369332"/>
          </a:xfrm>
          <a:prstGeom prst="rect">
            <a:avLst/>
          </a:prstGeom>
          <a:noFill/>
        </p:spPr>
        <p:txBody>
          <a:bodyPr wrap="square" rtlCol="0">
            <a:spAutoFit/>
          </a:bodyPr>
          <a:lstStyle/>
          <a:p>
            <a:r>
              <a:rPr lang="en-US" dirty="0"/>
              <a:t>NFF(UMKF)</a:t>
            </a:r>
          </a:p>
        </p:txBody>
      </p:sp>
      <p:sp>
        <p:nvSpPr>
          <p:cNvPr id="16" name="CasellaDiTesto 15">
            <a:extLst>
              <a:ext uri="{FF2B5EF4-FFF2-40B4-BE49-F238E27FC236}">
                <a16:creationId xmlns:a16="http://schemas.microsoft.com/office/drawing/2014/main" id="{AC9A17A8-7060-4D71-A03E-52DEF81CFE3D}"/>
              </a:ext>
            </a:extLst>
          </p:cNvPr>
          <p:cNvSpPr txBox="1"/>
          <p:nvPr/>
        </p:nvSpPr>
        <p:spPr>
          <a:xfrm>
            <a:off x="294377" y="5945328"/>
            <a:ext cx="3412833" cy="923330"/>
          </a:xfrm>
          <a:prstGeom prst="rect">
            <a:avLst/>
          </a:prstGeom>
          <a:noFill/>
        </p:spPr>
        <p:txBody>
          <a:bodyPr wrap="square" rtlCol="0">
            <a:spAutoFit/>
          </a:bodyPr>
          <a:lstStyle/>
          <a:p>
            <a:r>
              <a:rPr lang="en-US" dirty="0"/>
              <a:t>Follower trajectories (blue dots)</a:t>
            </a:r>
          </a:p>
          <a:p>
            <a:r>
              <a:rPr lang="en-US" dirty="0"/>
              <a:t>Attractor trajectory (red dots)</a:t>
            </a:r>
          </a:p>
          <a:p>
            <a:endParaRPr lang="en-US" dirty="0"/>
          </a:p>
        </p:txBody>
      </p:sp>
    </p:spTree>
    <p:extLst>
      <p:ext uri="{BB962C8B-B14F-4D97-AF65-F5344CB8AC3E}">
        <p14:creationId xmlns:p14="http://schemas.microsoft.com/office/powerpoint/2010/main" val="35270467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1">
            <a:extLst>
              <a:ext uri="{FF2B5EF4-FFF2-40B4-BE49-F238E27FC236}">
                <a16:creationId xmlns:a16="http://schemas.microsoft.com/office/drawing/2014/main" id="{9B7647A6-F783-4B51-829E-EE96D54BA79A}"/>
              </a:ext>
            </a:extLst>
          </p:cNvPr>
          <p:cNvSpPr txBox="1">
            <a:spLocks noGrp="1"/>
          </p:cNvSpPr>
          <p:nvPr>
            <p:ph type="title"/>
          </p:nvPr>
        </p:nvSpPr>
        <p:spPr>
          <a:xfrm>
            <a:off x="628650" y="-73867"/>
            <a:ext cx="7886700" cy="1325559"/>
          </a:xfrm>
        </p:spPr>
        <p:txBody>
          <a:bodyPr/>
          <a:lstStyle/>
          <a:p>
            <a:pPr lvl="0"/>
            <a:r>
              <a:rPr lang="en-US" dirty="0"/>
              <a:t>Incremental Learning (UMKF)</a:t>
            </a:r>
          </a:p>
        </p:txBody>
      </p:sp>
      <p:sp>
        <p:nvSpPr>
          <p:cNvPr id="9" name="CasellaDiTesto 8">
            <a:extLst>
              <a:ext uri="{FF2B5EF4-FFF2-40B4-BE49-F238E27FC236}">
                <a16:creationId xmlns:a16="http://schemas.microsoft.com/office/drawing/2014/main" id="{47F1E205-7C11-447C-88A4-E6C7954ABDDB}"/>
              </a:ext>
            </a:extLst>
          </p:cNvPr>
          <p:cNvSpPr txBox="1"/>
          <p:nvPr/>
        </p:nvSpPr>
        <p:spPr>
          <a:xfrm>
            <a:off x="58327" y="2406372"/>
            <a:ext cx="1140643" cy="369332"/>
          </a:xfrm>
          <a:prstGeom prst="rect">
            <a:avLst/>
          </a:prstGeom>
          <a:noFill/>
        </p:spPr>
        <p:txBody>
          <a:bodyPr wrap="square" rtlCol="0">
            <a:spAutoFit/>
          </a:bodyPr>
          <a:lstStyle/>
          <a:p>
            <a:r>
              <a:rPr lang="en-US" dirty="0">
                <a:solidFill>
                  <a:srgbClr val="0070C0"/>
                </a:solidFill>
              </a:rPr>
              <a:t>Follower</a:t>
            </a:r>
            <a:r>
              <a:rPr lang="en-US" dirty="0"/>
              <a:t> </a:t>
            </a:r>
          </a:p>
        </p:txBody>
      </p:sp>
      <p:sp>
        <p:nvSpPr>
          <p:cNvPr id="10" name="CasellaDiTesto 9">
            <a:extLst>
              <a:ext uri="{FF2B5EF4-FFF2-40B4-BE49-F238E27FC236}">
                <a16:creationId xmlns:a16="http://schemas.microsoft.com/office/drawing/2014/main" id="{3F5131C9-0624-47D7-8EC1-4C7AF8E81598}"/>
              </a:ext>
            </a:extLst>
          </p:cNvPr>
          <p:cNvSpPr txBox="1"/>
          <p:nvPr/>
        </p:nvSpPr>
        <p:spPr>
          <a:xfrm>
            <a:off x="58327" y="5014198"/>
            <a:ext cx="1140643" cy="369332"/>
          </a:xfrm>
          <a:prstGeom prst="rect">
            <a:avLst/>
          </a:prstGeom>
          <a:noFill/>
        </p:spPr>
        <p:txBody>
          <a:bodyPr wrap="square" rtlCol="0">
            <a:spAutoFit/>
          </a:bodyPr>
          <a:lstStyle/>
          <a:p>
            <a:r>
              <a:rPr lang="en-US" dirty="0">
                <a:solidFill>
                  <a:srgbClr val="FFC000"/>
                </a:solidFill>
              </a:rPr>
              <a:t>Attractor</a:t>
            </a:r>
            <a:r>
              <a:rPr lang="en-US" dirty="0"/>
              <a:t> </a:t>
            </a:r>
          </a:p>
        </p:txBody>
      </p:sp>
      <p:pic>
        <p:nvPicPr>
          <p:cNvPr id="11" name="Immagine 10" descr="Immagine che contiene mappa, tavolo, luce, cane&#10;&#10;Descrizione generata automaticamente">
            <a:extLst>
              <a:ext uri="{FF2B5EF4-FFF2-40B4-BE49-F238E27FC236}">
                <a16:creationId xmlns:a16="http://schemas.microsoft.com/office/drawing/2014/main" id="{016C9614-26A7-4DF1-9E45-BF23A3F0AA7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35183" y="1116568"/>
            <a:ext cx="6049108" cy="2948940"/>
          </a:xfrm>
          <a:prstGeom prst="rect">
            <a:avLst/>
          </a:prstGeom>
        </p:spPr>
      </p:pic>
      <p:pic>
        <p:nvPicPr>
          <p:cNvPr id="16" name="Immagine 15" descr="Immagine che contiene sedendo, guardando, tavolo, bianco&#10;&#10;Descrizione generata automaticamente">
            <a:extLst>
              <a:ext uri="{FF2B5EF4-FFF2-40B4-BE49-F238E27FC236}">
                <a16:creationId xmlns:a16="http://schemas.microsoft.com/office/drawing/2014/main" id="{8B967AAF-24C4-4B64-BF45-0297A1189E0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35183" y="3909060"/>
            <a:ext cx="6049108" cy="2948940"/>
          </a:xfrm>
          <a:prstGeom prst="rect">
            <a:avLst/>
          </a:prstGeom>
        </p:spPr>
      </p:pic>
      <p:sp>
        <p:nvSpPr>
          <p:cNvPr id="17" name="Rettangolo 16">
            <a:extLst>
              <a:ext uri="{FF2B5EF4-FFF2-40B4-BE49-F238E27FC236}">
                <a16:creationId xmlns:a16="http://schemas.microsoft.com/office/drawing/2014/main" id="{C657C79B-EA2B-40B8-9E1A-87317AF6048B}"/>
              </a:ext>
            </a:extLst>
          </p:cNvPr>
          <p:cNvSpPr/>
          <p:nvPr/>
        </p:nvSpPr>
        <p:spPr>
          <a:xfrm>
            <a:off x="1435183" y="1116568"/>
            <a:ext cx="6049108" cy="2792492"/>
          </a:xfrm>
          <a:prstGeom prst="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ttangolo 17">
            <a:extLst>
              <a:ext uri="{FF2B5EF4-FFF2-40B4-BE49-F238E27FC236}">
                <a16:creationId xmlns:a16="http://schemas.microsoft.com/office/drawing/2014/main" id="{C8293248-4916-4B22-AB96-D99092087C71}"/>
              </a:ext>
            </a:extLst>
          </p:cNvPr>
          <p:cNvSpPr/>
          <p:nvPr/>
        </p:nvSpPr>
        <p:spPr>
          <a:xfrm>
            <a:off x="1435183" y="3987284"/>
            <a:ext cx="6049108" cy="2792492"/>
          </a:xfrm>
          <a:prstGeom prst="rect">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369781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1">
            <a:extLst>
              <a:ext uri="{FF2B5EF4-FFF2-40B4-BE49-F238E27FC236}">
                <a16:creationId xmlns:a16="http://schemas.microsoft.com/office/drawing/2014/main" id="{ED91B7E1-F40A-414D-9CEB-F495CCC8FE10}"/>
              </a:ext>
            </a:extLst>
          </p:cNvPr>
          <p:cNvSpPr txBox="1">
            <a:spLocks noGrp="1"/>
          </p:cNvSpPr>
          <p:nvPr>
            <p:ph type="title"/>
          </p:nvPr>
        </p:nvSpPr>
        <p:spPr>
          <a:xfrm>
            <a:off x="628650" y="-73867"/>
            <a:ext cx="7886700" cy="1325559"/>
          </a:xfrm>
        </p:spPr>
        <p:txBody>
          <a:bodyPr/>
          <a:lstStyle/>
          <a:p>
            <a:pPr lvl="0"/>
            <a:r>
              <a:rPr lang="en-US" dirty="0"/>
              <a:t>Unsupervised clustering</a:t>
            </a:r>
          </a:p>
        </p:txBody>
      </p:sp>
      <mc:AlternateContent xmlns:mc="http://schemas.openxmlformats.org/markup-compatibility/2006" xmlns:a14="http://schemas.microsoft.com/office/drawing/2010/main">
        <mc:Choice Requires="a14">
          <p:sp>
            <p:nvSpPr>
              <p:cNvPr id="5" name="Segnaposto contenuto 2">
                <a:extLst>
                  <a:ext uri="{FF2B5EF4-FFF2-40B4-BE49-F238E27FC236}">
                    <a16:creationId xmlns:a16="http://schemas.microsoft.com/office/drawing/2014/main" id="{7E0D24A2-A61A-49E1-BEAA-45B20164AF30}"/>
                  </a:ext>
                </a:extLst>
              </p:cNvPr>
              <p:cNvSpPr txBox="1">
                <a:spLocks noGrp="1"/>
              </p:cNvSpPr>
              <p:nvPr>
                <p:ph idx="1"/>
              </p:nvPr>
            </p:nvSpPr>
            <p:spPr>
              <a:xfrm>
                <a:off x="628650" y="1072130"/>
                <a:ext cx="8307960" cy="5337901"/>
              </a:xfrm>
            </p:spPr>
            <p:txBody>
              <a:bodyPr>
                <a:noAutofit/>
              </a:bodyPr>
              <a:lstStyle/>
              <a:p>
                <a:pPr lvl="0">
                  <a:lnSpc>
                    <a:spcPct val="100000"/>
                  </a:lnSpc>
                  <a:spcBef>
                    <a:spcPts val="1200"/>
                  </a:spcBef>
                </a:pPr>
                <a:r>
                  <a:rPr lang="en-US" sz="1800" dirty="0">
                    <a:latin typeface="+mn-lt"/>
                  </a:rPr>
                  <a:t>The next step is to learn Generalized Dynamic Bayesian Network (GDBN) </a:t>
                </a:r>
              </a:p>
              <a:p>
                <a:pPr lvl="0">
                  <a:lnSpc>
                    <a:spcPct val="100000"/>
                  </a:lnSpc>
                  <a:spcBef>
                    <a:spcPts val="1200"/>
                  </a:spcBef>
                </a:pPr>
                <a:r>
                  <a:rPr lang="en-US" sz="1800" dirty="0">
                    <a:latin typeface="+mn-lt"/>
                  </a:rPr>
                  <a:t>We want to learn vocabularies to be used at the discrete level within a hierarchical </a:t>
                </a:r>
                <a14:m>
                  <m:oMath xmlns:m="http://schemas.openxmlformats.org/officeDocument/2006/math">
                    <m:r>
                      <a:rPr lang="en-US" sz="1800" i="1" dirty="0" smtClean="0">
                        <a:latin typeface="Cambria Math" panose="02040503050406030204" pitchFamily="18" charset="0"/>
                      </a:rPr>
                      <m:t>𝐷𝐵𝑁</m:t>
                    </m:r>
                  </m:oMath>
                </a14:m>
                <a:endParaRPr lang="en-US" sz="1800" dirty="0">
                  <a:latin typeface="+mn-lt"/>
                </a:endParaRPr>
              </a:p>
              <a:p>
                <a:pPr lvl="0">
                  <a:lnSpc>
                    <a:spcPct val="100000"/>
                  </a:lnSpc>
                  <a:spcBef>
                    <a:spcPts val="1200"/>
                  </a:spcBef>
                </a:pPr>
                <a:r>
                  <a:rPr lang="en-US" sz="1800" dirty="0">
                    <a:latin typeface="+mn-lt"/>
                  </a:rPr>
                  <a:t>Let us look at machine learning algorithm for unsupervised clustering </a:t>
                </a:r>
              </a:p>
            </p:txBody>
          </p:sp>
        </mc:Choice>
        <mc:Fallback xmlns="">
          <p:sp>
            <p:nvSpPr>
              <p:cNvPr id="5" name="Segnaposto contenuto 2">
                <a:extLst>
                  <a:ext uri="{FF2B5EF4-FFF2-40B4-BE49-F238E27FC236}">
                    <a16:creationId xmlns:a16="http://schemas.microsoft.com/office/drawing/2014/main" id="{7E0D24A2-A61A-49E1-BEAA-45B20164AF30}"/>
                  </a:ext>
                </a:extLst>
              </p:cNvPr>
              <p:cNvSpPr txBox="1">
                <a:spLocks noGrp="1" noRot="1" noChangeAspect="1" noMove="1" noResize="1" noEditPoints="1" noAdjustHandles="1" noChangeArrowheads="1" noChangeShapeType="1" noTextEdit="1"/>
              </p:cNvSpPr>
              <p:nvPr>
                <p:ph idx="1"/>
              </p:nvPr>
            </p:nvSpPr>
            <p:spPr>
              <a:xfrm>
                <a:off x="628650" y="1072130"/>
                <a:ext cx="8307960" cy="5337901"/>
              </a:xfrm>
              <a:blipFill>
                <a:blip r:embed="rId3"/>
                <a:stretch>
                  <a:fillRect l="-440" t="-685"/>
                </a:stretch>
              </a:blipFill>
            </p:spPr>
            <p:txBody>
              <a:bodyPr/>
              <a:lstStyle/>
              <a:p>
                <a:r>
                  <a:rPr lang="en-US">
                    <a:noFill/>
                  </a:rPr>
                  <a:t> </a:t>
                </a:r>
              </a:p>
            </p:txBody>
          </p:sp>
        </mc:Fallback>
      </mc:AlternateContent>
      <p:sp>
        <p:nvSpPr>
          <p:cNvPr id="6" name="CasellaDiTesto 5">
            <a:extLst>
              <a:ext uri="{FF2B5EF4-FFF2-40B4-BE49-F238E27FC236}">
                <a16:creationId xmlns:a16="http://schemas.microsoft.com/office/drawing/2014/main" id="{186347E5-F111-476C-831F-A4EFB3C19D26}"/>
              </a:ext>
            </a:extLst>
          </p:cNvPr>
          <p:cNvSpPr txBox="1"/>
          <p:nvPr/>
        </p:nvSpPr>
        <p:spPr>
          <a:xfrm>
            <a:off x="1187383" y="2907531"/>
            <a:ext cx="1508289" cy="923330"/>
          </a:xfrm>
          <a:prstGeom prst="rect">
            <a:avLst/>
          </a:prstGeom>
          <a:noFill/>
          <a:ln w="28575">
            <a:solidFill>
              <a:schemeClr val="tx1"/>
            </a:solidFill>
          </a:ln>
        </p:spPr>
        <p:txBody>
          <a:bodyPr wrap="square" rtlCol="0">
            <a:spAutoFit/>
          </a:bodyPr>
          <a:lstStyle/>
          <a:p>
            <a:pPr algn="ctr"/>
            <a:r>
              <a:rPr lang="en-US" dirty="0"/>
              <a:t>unsupervised </a:t>
            </a:r>
          </a:p>
          <a:p>
            <a:pPr algn="ctr"/>
            <a:r>
              <a:rPr lang="en-US" dirty="0"/>
              <a:t>learning </a:t>
            </a:r>
          </a:p>
          <a:p>
            <a:pPr algn="ctr"/>
            <a:r>
              <a:rPr lang="en-US" dirty="0"/>
              <a:t>method</a:t>
            </a:r>
          </a:p>
        </p:txBody>
      </p:sp>
      <p:pic>
        <p:nvPicPr>
          <p:cNvPr id="7" name="Immagine 6">
            <a:extLst>
              <a:ext uri="{FF2B5EF4-FFF2-40B4-BE49-F238E27FC236}">
                <a16:creationId xmlns:a16="http://schemas.microsoft.com/office/drawing/2014/main" id="{833A6C07-2081-4D33-83C2-BE7D4F64D765}"/>
              </a:ext>
            </a:extLst>
          </p:cNvPr>
          <p:cNvPicPr/>
          <p:nvPr/>
        </p:nvPicPr>
        <p:blipFill rotWithShape="1">
          <a:blip r:embed="rId4"/>
          <a:srcRect l="18163"/>
          <a:stretch/>
        </p:blipFill>
        <p:spPr>
          <a:xfrm>
            <a:off x="1421974" y="4119259"/>
            <a:ext cx="6721312" cy="2566652"/>
          </a:xfrm>
          <a:prstGeom prst="rect">
            <a:avLst/>
          </a:prstGeom>
        </p:spPr>
      </p:pic>
      <p:sp>
        <p:nvSpPr>
          <p:cNvPr id="11" name="CasellaDiTesto 10">
            <a:extLst>
              <a:ext uri="{FF2B5EF4-FFF2-40B4-BE49-F238E27FC236}">
                <a16:creationId xmlns:a16="http://schemas.microsoft.com/office/drawing/2014/main" id="{55FD6549-04E2-4C81-AA84-49D0E8BD3611}"/>
              </a:ext>
            </a:extLst>
          </p:cNvPr>
          <p:cNvSpPr txBox="1"/>
          <p:nvPr/>
        </p:nvSpPr>
        <p:spPr>
          <a:xfrm>
            <a:off x="6258022" y="2907531"/>
            <a:ext cx="1508289" cy="923330"/>
          </a:xfrm>
          <a:prstGeom prst="rect">
            <a:avLst/>
          </a:prstGeom>
          <a:noFill/>
          <a:ln w="28575">
            <a:solidFill>
              <a:schemeClr val="tx1"/>
            </a:solidFill>
          </a:ln>
        </p:spPr>
        <p:txBody>
          <a:bodyPr wrap="square" rtlCol="0">
            <a:spAutoFit/>
          </a:bodyPr>
          <a:lstStyle/>
          <a:p>
            <a:pPr algn="ctr"/>
            <a:endParaRPr lang="en-US" dirty="0"/>
          </a:p>
          <a:p>
            <a:pPr algn="ctr"/>
            <a:r>
              <a:rPr lang="en-US" dirty="0"/>
              <a:t>Vocabulary</a:t>
            </a:r>
          </a:p>
          <a:p>
            <a:pPr algn="ctr"/>
            <a:endParaRPr lang="en-US" dirty="0"/>
          </a:p>
        </p:txBody>
      </p:sp>
      <p:cxnSp>
        <p:nvCxnSpPr>
          <p:cNvPr id="13" name="Connettore 2 12">
            <a:extLst>
              <a:ext uri="{FF2B5EF4-FFF2-40B4-BE49-F238E27FC236}">
                <a16:creationId xmlns:a16="http://schemas.microsoft.com/office/drawing/2014/main" id="{139A888F-8C8B-4610-9F30-78DD02B1DB9A}"/>
              </a:ext>
            </a:extLst>
          </p:cNvPr>
          <p:cNvCxnSpPr>
            <a:stCxn id="6" idx="2"/>
          </p:cNvCxnSpPr>
          <p:nvPr/>
        </p:nvCxnSpPr>
        <p:spPr>
          <a:xfrm>
            <a:off x="1941528" y="3830861"/>
            <a:ext cx="471734" cy="125018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Connettore 2 14">
            <a:extLst>
              <a:ext uri="{FF2B5EF4-FFF2-40B4-BE49-F238E27FC236}">
                <a16:creationId xmlns:a16="http://schemas.microsoft.com/office/drawing/2014/main" id="{C60BF806-BDB8-4C9D-96F9-CA2711547DB7}"/>
              </a:ext>
            </a:extLst>
          </p:cNvPr>
          <p:cNvCxnSpPr/>
          <p:nvPr/>
        </p:nvCxnSpPr>
        <p:spPr>
          <a:xfrm flipH="1">
            <a:off x="6258022" y="3830861"/>
            <a:ext cx="548131" cy="144814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6" name="Immagine 15">
            <a:extLst>
              <a:ext uri="{FF2B5EF4-FFF2-40B4-BE49-F238E27FC236}">
                <a16:creationId xmlns:a16="http://schemas.microsoft.com/office/drawing/2014/main" id="{68B4C70D-C9CC-4F0D-85BB-3350E4DECD20}"/>
              </a:ext>
            </a:extLst>
          </p:cNvPr>
          <p:cNvPicPr/>
          <p:nvPr/>
        </p:nvPicPr>
        <p:blipFill rotWithShape="1">
          <a:blip r:embed="rId5"/>
          <a:srcRect l="27116" t="40731" r="57637" b="38607"/>
          <a:stretch/>
        </p:blipFill>
        <p:spPr>
          <a:xfrm>
            <a:off x="3847898" y="3004796"/>
            <a:ext cx="1035185" cy="728799"/>
          </a:xfrm>
          <a:prstGeom prst="rect">
            <a:avLst/>
          </a:prstGeom>
        </p:spPr>
      </p:pic>
      <p:cxnSp>
        <p:nvCxnSpPr>
          <p:cNvPr id="18" name="Connettore diritto 17">
            <a:extLst>
              <a:ext uri="{FF2B5EF4-FFF2-40B4-BE49-F238E27FC236}">
                <a16:creationId xmlns:a16="http://schemas.microsoft.com/office/drawing/2014/main" id="{95F2D076-9483-4B99-9D44-678D55EE6594}"/>
              </a:ext>
            </a:extLst>
          </p:cNvPr>
          <p:cNvCxnSpPr>
            <a:cxnSpLocks/>
          </p:cNvCxnSpPr>
          <p:nvPr/>
        </p:nvCxnSpPr>
        <p:spPr>
          <a:xfrm flipV="1">
            <a:off x="2327684" y="3554981"/>
            <a:ext cx="1520214" cy="828483"/>
          </a:xfrm>
          <a:prstGeom prst="line">
            <a:avLst/>
          </a:prstGeom>
          <a:ln w="1905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Connettore diritto 19">
            <a:extLst>
              <a:ext uri="{FF2B5EF4-FFF2-40B4-BE49-F238E27FC236}">
                <a16:creationId xmlns:a16="http://schemas.microsoft.com/office/drawing/2014/main" id="{4E1283A2-DB70-46A0-83A8-80BB395F5009}"/>
              </a:ext>
            </a:extLst>
          </p:cNvPr>
          <p:cNvCxnSpPr>
            <a:cxnSpLocks/>
          </p:cNvCxnSpPr>
          <p:nvPr/>
        </p:nvCxnSpPr>
        <p:spPr>
          <a:xfrm>
            <a:off x="4883083" y="3638746"/>
            <a:ext cx="1152226" cy="817208"/>
          </a:xfrm>
          <a:prstGeom prst="line">
            <a:avLst/>
          </a:prstGeom>
          <a:ln w="1905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473916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Titolo 1">
                <a:extLst>
                  <a:ext uri="{FF2B5EF4-FFF2-40B4-BE49-F238E27FC236}">
                    <a16:creationId xmlns:a16="http://schemas.microsoft.com/office/drawing/2014/main" id="{2B3528FA-15E2-474C-8F1A-658E2704708F}"/>
                  </a:ext>
                </a:extLst>
              </p:cNvPr>
              <p:cNvSpPr txBox="1">
                <a:spLocks noGrp="1"/>
              </p:cNvSpPr>
              <p:nvPr>
                <p:ph type="title"/>
              </p:nvPr>
            </p:nvSpPr>
            <p:spPr>
              <a:xfrm>
                <a:off x="628650" y="-73867"/>
                <a:ext cx="7886700" cy="1325559"/>
              </a:xfrm>
            </p:spPr>
            <p:txBody>
              <a:bodyPr/>
              <a:lstStyle/>
              <a:p>
                <a:pPr lvl="0"/>
                <a:r>
                  <a:rPr lang="en-US" dirty="0"/>
                  <a:t>Self Organizing Map </a:t>
                </a:r>
                <a14:m>
                  <m:oMath xmlns:m="http://schemas.openxmlformats.org/officeDocument/2006/math">
                    <m:r>
                      <a:rPr lang="en-US" i="1" dirty="0" smtClean="0">
                        <a:latin typeface="Cambria Math" panose="02040503050406030204" pitchFamily="18" charset="0"/>
                      </a:rPr>
                      <m:t>(</m:t>
                    </m:r>
                    <m:r>
                      <a:rPr lang="en-US" i="1" dirty="0" smtClean="0">
                        <a:latin typeface="Cambria Math" panose="02040503050406030204" pitchFamily="18" charset="0"/>
                      </a:rPr>
                      <m:t>𝑆𝑂𝑀</m:t>
                    </m:r>
                    <m:r>
                      <a:rPr lang="en-US" i="1" dirty="0" smtClean="0">
                        <a:latin typeface="Cambria Math" panose="02040503050406030204" pitchFamily="18" charset="0"/>
                      </a:rPr>
                      <m:t>)</m:t>
                    </m:r>
                  </m:oMath>
                </a14:m>
                <a:endParaRPr lang="en-US" dirty="0"/>
              </a:p>
            </p:txBody>
          </p:sp>
        </mc:Choice>
        <mc:Fallback xmlns="">
          <p:sp>
            <p:nvSpPr>
              <p:cNvPr id="4" name="Titolo 1">
                <a:extLst>
                  <a:ext uri="{FF2B5EF4-FFF2-40B4-BE49-F238E27FC236}">
                    <a16:creationId xmlns:a16="http://schemas.microsoft.com/office/drawing/2014/main" id="{2B3528FA-15E2-474C-8F1A-658E2704708F}"/>
                  </a:ext>
                </a:extLst>
              </p:cNvPr>
              <p:cNvSpPr txBox="1">
                <a:spLocks noGrp="1" noRot="1" noChangeAspect="1" noMove="1" noResize="1" noEditPoints="1" noAdjustHandles="1" noChangeArrowheads="1" noChangeShapeType="1" noTextEdit="1"/>
              </p:cNvSpPr>
              <p:nvPr>
                <p:ph type="title"/>
              </p:nvPr>
            </p:nvSpPr>
            <p:spPr>
              <a:xfrm>
                <a:off x="628650" y="-73867"/>
                <a:ext cx="7886700" cy="1325559"/>
              </a:xfr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Segnaposto contenuto 2">
                <a:extLst>
                  <a:ext uri="{FF2B5EF4-FFF2-40B4-BE49-F238E27FC236}">
                    <a16:creationId xmlns:a16="http://schemas.microsoft.com/office/drawing/2014/main" id="{8513A4ED-89C1-462D-B733-7C3171D85F34}"/>
                  </a:ext>
                </a:extLst>
              </p:cNvPr>
              <p:cNvSpPr txBox="1">
                <a:spLocks noGrp="1"/>
              </p:cNvSpPr>
              <p:nvPr>
                <p:ph idx="1"/>
              </p:nvPr>
            </p:nvSpPr>
            <p:spPr>
              <a:xfrm>
                <a:off x="628650" y="1072130"/>
                <a:ext cx="8307960" cy="5337901"/>
              </a:xfrm>
            </p:spPr>
            <p:txBody>
              <a:bodyPr>
                <a:noAutofit/>
              </a:bodyPr>
              <a:lstStyle/>
              <a:p>
                <a:pPr lvl="0">
                  <a:lnSpc>
                    <a:spcPct val="100000"/>
                  </a:lnSpc>
                  <a:spcBef>
                    <a:spcPts val="1200"/>
                  </a:spcBef>
                </a:pPr>
                <a:r>
                  <a:rPr lang="en-US" sz="1800" dirty="0">
                    <a:latin typeface="+mn-lt"/>
                  </a:rPr>
                  <a:t>The self-organizing map </a:t>
                </a:r>
                <a14:m>
                  <m:oMath xmlns:m="http://schemas.openxmlformats.org/officeDocument/2006/math">
                    <m:r>
                      <a:rPr lang="en-US" sz="1800" i="1" dirty="0" smtClean="0">
                        <a:latin typeface="Cambria Math" panose="02040503050406030204" pitchFamily="18" charset="0"/>
                      </a:rPr>
                      <m:t>(</m:t>
                    </m:r>
                    <m:r>
                      <a:rPr lang="en-US" sz="1800" i="1" dirty="0" smtClean="0">
                        <a:latin typeface="Cambria Math" panose="02040503050406030204" pitchFamily="18" charset="0"/>
                      </a:rPr>
                      <m:t>𝑆𝑂𝑀</m:t>
                    </m:r>
                    <m:r>
                      <a:rPr lang="en-US" sz="1800" i="1" dirty="0" smtClean="0">
                        <a:latin typeface="Cambria Math" panose="02040503050406030204" pitchFamily="18" charset="0"/>
                      </a:rPr>
                      <m:t>) </m:t>
                    </m:r>
                  </m:oMath>
                </a14:m>
                <a:r>
                  <a:rPr lang="en-US" sz="1800" dirty="0">
                    <a:latin typeface="+mn-lt"/>
                  </a:rPr>
                  <a:t>is mainly a method for unsupervised learning, based on a grid of artificial neurons whose weights are adapted to match input vectors in a training set.</a:t>
                </a:r>
              </a:p>
              <a:p>
                <a:pPr lvl="0">
                  <a:lnSpc>
                    <a:spcPct val="100000"/>
                  </a:lnSpc>
                  <a:spcBef>
                    <a:spcPts val="1200"/>
                  </a:spcBef>
                </a:pPr>
                <a:r>
                  <a:rPr lang="en-US" sz="1800" dirty="0">
                    <a:latin typeface="+mn-lt"/>
                  </a:rPr>
                  <a:t>The SOM is an unsupervised Neural network technique that approximates an unlimited number of input data by a finite set of models arranged in a 2d (rarely 3d) grid, where neighbor nodes correspond to more similar models.</a:t>
                </a:r>
              </a:p>
              <a:p>
                <a:pPr lvl="0">
                  <a:lnSpc>
                    <a:spcPct val="100000"/>
                  </a:lnSpc>
                  <a:spcBef>
                    <a:spcPts val="1200"/>
                  </a:spcBef>
                </a:pPr>
                <a:r>
                  <a:rPr lang="en-US" sz="1800" dirty="0">
                    <a:latin typeface="+mn-lt"/>
                  </a:rPr>
                  <a:t>The models are produced by a learning algorithm that automatically orders them on the two-dimensional grid along with their mutual similarity.</a:t>
                </a:r>
              </a:p>
            </p:txBody>
          </p:sp>
        </mc:Choice>
        <mc:Fallback xmlns="">
          <p:sp>
            <p:nvSpPr>
              <p:cNvPr id="5" name="Segnaposto contenuto 2">
                <a:extLst>
                  <a:ext uri="{FF2B5EF4-FFF2-40B4-BE49-F238E27FC236}">
                    <a16:creationId xmlns:a16="http://schemas.microsoft.com/office/drawing/2014/main" id="{8513A4ED-89C1-462D-B733-7C3171D85F34}"/>
                  </a:ext>
                </a:extLst>
              </p:cNvPr>
              <p:cNvSpPr txBox="1">
                <a:spLocks noGrp="1" noRot="1" noChangeAspect="1" noMove="1" noResize="1" noEditPoints="1" noAdjustHandles="1" noChangeArrowheads="1" noChangeShapeType="1" noTextEdit="1"/>
              </p:cNvSpPr>
              <p:nvPr>
                <p:ph idx="1"/>
              </p:nvPr>
            </p:nvSpPr>
            <p:spPr>
              <a:xfrm>
                <a:off x="628650" y="1072130"/>
                <a:ext cx="8307960" cy="5337901"/>
              </a:xfrm>
              <a:blipFill>
                <a:blip r:embed="rId4"/>
                <a:stretch>
                  <a:fillRect l="-440" t="-685" r="-660"/>
                </a:stretch>
              </a:blipFill>
            </p:spPr>
            <p:txBody>
              <a:bodyPr/>
              <a:lstStyle/>
              <a:p>
                <a:r>
                  <a:rPr lang="en-US">
                    <a:noFill/>
                  </a:rPr>
                  <a:t> </a:t>
                </a:r>
              </a:p>
            </p:txBody>
          </p:sp>
        </mc:Fallback>
      </mc:AlternateContent>
      <p:pic>
        <p:nvPicPr>
          <p:cNvPr id="6" name="Immagine 5">
            <a:extLst>
              <a:ext uri="{FF2B5EF4-FFF2-40B4-BE49-F238E27FC236}">
                <a16:creationId xmlns:a16="http://schemas.microsoft.com/office/drawing/2014/main" id="{DE8A3E8A-8FC1-477E-A9E8-02899B8C200B}"/>
              </a:ext>
            </a:extLst>
          </p:cNvPr>
          <p:cNvPicPr>
            <a:picLocks noChangeAspect="1"/>
          </p:cNvPicPr>
          <p:nvPr/>
        </p:nvPicPr>
        <p:blipFill>
          <a:blip r:embed="rId5"/>
          <a:stretch>
            <a:fillRect/>
          </a:stretch>
        </p:blipFill>
        <p:spPr>
          <a:xfrm>
            <a:off x="2909512" y="3989882"/>
            <a:ext cx="3324976" cy="2384147"/>
          </a:xfrm>
          <a:prstGeom prst="rect">
            <a:avLst/>
          </a:prstGeom>
        </p:spPr>
      </p:pic>
    </p:spTree>
    <p:extLst>
      <p:ext uri="{BB962C8B-B14F-4D97-AF65-F5344CB8AC3E}">
        <p14:creationId xmlns:p14="http://schemas.microsoft.com/office/powerpoint/2010/main" val="12159712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Titolo 1">
                <a:extLst>
                  <a:ext uri="{FF2B5EF4-FFF2-40B4-BE49-F238E27FC236}">
                    <a16:creationId xmlns:a16="http://schemas.microsoft.com/office/drawing/2014/main" id="{7B59E617-938A-4E74-9FF9-4149A4A48EE9}"/>
                  </a:ext>
                </a:extLst>
              </p:cNvPr>
              <p:cNvSpPr txBox="1">
                <a:spLocks noGrp="1"/>
              </p:cNvSpPr>
              <p:nvPr>
                <p:ph type="title"/>
              </p:nvPr>
            </p:nvSpPr>
            <p:spPr>
              <a:xfrm>
                <a:off x="628650" y="-73867"/>
                <a:ext cx="7886700" cy="1325559"/>
              </a:xfrm>
            </p:spPr>
            <p:txBody>
              <a:bodyPr/>
              <a:lstStyle/>
              <a:p>
                <a:pPr lvl="0"/>
                <a14:m>
                  <m:oMath xmlns:m="http://schemas.openxmlformats.org/officeDocument/2006/math">
                    <m:r>
                      <a:rPr lang="en-US" i="1" dirty="0" smtClean="0">
                        <a:latin typeface="Cambria Math" panose="02040503050406030204" pitchFamily="18" charset="0"/>
                      </a:rPr>
                      <m:t>(</m:t>
                    </m:r>
                    <m:r>
                      <a:rPr lang="en-US" i="1" dirty="0" smtClean="0">
                        <a:latin typeface="Cambria Math" panose="02040503050406030204" pitchFamily="18" charset="0"/>
                      </a:rPr>
                      <m:t>𝑆𝑂𝑀</m:t>
                    </m:r>
                    <m:r>
                      <a:rPr lang="en-US" i="1" dirty="0" smtClean="0">
                        <a:latin typeface="Cambria Math" panose="02040503050406030204" pitchFamily="18" charset="0"/>
                      </a:rPr>
                      <m:t>)</m:t>
                    </m:r>
                  </m:oMath>
                </a14:m>
                <a:r>
                  <a:rPr lang="en-US" dirty="0"/>
                  <a:t> Followers trajectories</a:t>
                </a:r>
              </a:p>
            </p:txBody>
          </p:sp>
        </mc:Choice>
        <mc:Fallback xmlns="">
          <p:sp>
            <p:nvSpPr>
              <p:cNvPr id="4" name="Titolo 1">
                <a:extLst>
                  <a:ext uri="{FF2B5EF4-FFF2-40B4-BE49-F238E27FC236}">
                    <a16:creationId xmlns:a16="http://schemas.microsoft.com/office/drawing/2014/main" id="{7B59E617-938A-4E74-9FF9-4149A4A48EE9}"/>
                  </a:ext>
                </a:extLst>
              </p:cNvPr>
              <p:cNvSpPr txBox="1">
                <a:spLocks noGrp="1" noRot="1" noChangeAspect="1" noMove="1" noResize="1" noEditPoints="1" noAdjustHandles="1" noChangeArrowheads="1" noChangeShapeType="1" noTextEdit="1"/>
              </p:cNvSpPr>
              <p:nvPr>
                <p:ph type="title"/>
              </p:nvPr>
            </p:nvSpPr>
            <p:spPr>
              <a:xfrm>
                <a:off x="628650" y="-73867"/>
                <a:ext cx="7886700" cy="1325559"/>
              </a:xfrm>
              <a:blipFill>
                <a:blip r:embed="rId3"/>
                <a:stretch>
                  <a:fillRect/>
                </a:stretch>
              </a:blipFill>
            </p:spPr>
            <p:txBody>
              <a:bodyPr/>
              <a:lstStyle/>
              <a:p>
                <a:r>
                  <a:rPr lang="en-US">
                    <a:noFill/>
                  </a:rPr>
                  <a:t> </a:t>
                </a:r>
              </a:p>
            </p:txBody>
          </p:sp>
        </mc:Fallback>
      </mc:AlternateContent>
      <p:pic>
        <p:nvPicPr>
          <p:cNvPr id="5" name="Immagine 4">
            <a:extLst>
              <a:ext uri="{FF2B5EF4-FFF2-40B4-BE49-F238E27FC236}">
                <a16:creationId xmlns:a16="http://schemas.microsoft.com/office/drawing/2014/main" id="{FAE10783-FD92-4A70-9766-609D15F57C68}"/>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27565" y="1251692"/>
            <a:ext cx="1448507" cy="2619087"/>
          </a:xfrm>
          <a:prstGeom prst="rect">
            <a:avLst/>
          </a:prstGeom>
          <a:noFill/>
          <a:ln>
            <a:noFill/>
          </a:ln>
        </p:spPr>
      </p:pic>
      <p:pic>
        <p:nvPicPr>
          <p:cNvPr id="6" name="Immagine 5">
            <a:extLst>
              <a:ext uri="{FF2B5EF4-FFF2-40B4-BE49-F238E27FC236}">
                <a16:creationId xmlns:a16="http://schemas.microsoft.com/office/drawing/2014/main" id="{9B058920-18B0-4F11-B569-0331B34CC0AF}"/>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379147" y="4089159"/>
            <a:ext cx="1448508" cy="2619087"/>
          </a:xfrm>
          <a:prstGeom prst="rect">
            <a:avLst/>
          </a:prstGeom>
          <a:noFill/>
          <a:ln>
            <a:noFill/>
          </a:ln>
        </p:spPr>
      </p:pic>
      <p:pic>
        <p:nvPicPr>
          <p:cNvPr id="7" name="Immagine 6">
            <a:extLst>
              <a:ext uri="{FF2B5EF4-FFF2-40B4-BE49-F238E27FC236}">
                <a16:creationId xmlns:a16="http://schemas.microsoft.com/office/drawing/2014/main" id="{F3E168C1-01C6-4477-8CB2-3966FAEB8184}"/>
              </a:ext>
            </a:extLst>
          </p:cNvPr>
          <p:cNvPicPr/>
          <p:nvPr/>
        </p:nvPicPr>
        <p:blipFill>
          <a:blip r:embed="rId6"/>
          <a:stretch>
            <a:fillRect/>
          </a:stretch>
        </p:blipFill>
        <p:spPr>
          <a:xfrm>
            <a:off x="2460396" y="1078880"/>
            <a:ext cx="3468599" cy="2879882"/>
          </a:xfrm>
          <a:prstGeom prst="rect">
            <a:avLst/>
          </a:prstGeom>
        </p:spPr>
      </p:pic>
      <p:pic>
        <p:nvPicPr>
          <p:cNvPr id="8" name="Immagine 7">
            <a:extLst>
              <a:ext uri="{FF2B5EF4-FFF2-40B4-BE49-F238E27FC236}">
                <a16:creationId xmlns:a16="http://schemas.microsoft.com/office/drawing/2014/main" id="{F3F34557-A7AD-4C43-B38E-23A36FD71FD3}"/>
              </a:ext>
            </a:extLst>
          </p:cNvPr>
          <p:cNvPicPr/>
          <p:nvPr/>
        </p:nvPicPr>
        <p:blipFill>
          <a:blip r:embed="rId7"/>
          <a:stretch>
            <a:fillRect/>
          </a:stretch>
        </p:blipFill>
        <p:spPr>
          <a:xfrm>
            <a:off x="2460396" y="3958761"/>
            <a:ext cx="3468599" cy="2879882"/>
          </a:xfrm>
          <a:prstGeom prst="rect">
            <a:avLst/>
          </a:prstGeom>
        </p:spPr>
      </p:pic>
      <p:pic>
        <p:nvPicPr>
          <p:cNvPr id="9" name="Immagine 8">
            <a:extLst>
              <a:ext uri="{FF2B5EF4-FFF2-40B4-BE49-F238E27FC236}">
                <a16:creationId xmlns:a16="http://schemas.microsoft.com/office/drawing/2014/main" id="{4092F44B-3719-4535-9D40-DC28AE782800}"/>
              </a:ext>
            </a:extLst>
          </p:cNvPr>
          <p:cNvPicPr/>
          <p:nvPr/>
        </p:nvPicPr>
        <p:blipFill>
          <a:blip r:embed="rId8">
            <a:extLst>
              <a:ext uri="{28A0092B-C50C-407E-A947-70E740481C1C}">
                <a14:useLocalDpi xmlns:a14="http://schemas.microsoft.com/office/drawing/2010/main" val="0"/>
              </a:ext>
            </a:extLst>
          </a:blip>
          <a:srcRect/>
          <a:stretch>
            <a:fillRect/>
          </a:stretch>
        </p:blipFill>
        <p:spPr bwMode="auto">
          <a:xfrm>
            <a:off x="6057900" y="2372913"/>
            <a:ext cx="3086100" cy="2432685"/>
          </a:xfrm>
          <a:prstGeom prst="rect">
            <a:avLst/>
          </a:prstGeom>
          <a:noFill/>
          <a:ln>
            <a:noFill/>
          </a:ln>
        </p:spPr>
      </p:pic>
      <p:sp>
        <p:nvSpPr>
          <p:cNvPr id="10" name="CasellaDiTesto 9">
            <a:extLst>
              <a:ext uri="{FF2B5EF4-FFF2-40B4-BE49-F238E27FC236}">
                <a16:creationId xmlns:a16="http://schemas.microsoft.com/office/drawing/2014/main" id="{609AED42-6621-49DF-A190-C0238C5A2B77}"/>
              </a:ext>
            </a:extLst>
          </p:cNvPr>
          <p:cNvSpPr txBox="1"/>
          <p:nvPr/>
        </p:nvSpPr>
        <p:spPr>
          <a:xfrm>
            <a:off x="6964421" y="1997315"/>
            <a:ext cx="2423127" cy="369332"/>
          </a:xfrm>
          <a:prstGeom prst="rect">
            <a:avLst/>
          </a:prstGeom>
          <a:noFill/>
        </p:spPr>
        <p:txBody>
          <a:bodyPr wrap="square" rtlCol="0">
            <a:spAutoFit/>
          </a:bodyPr>
          <a:lstStyle/>
          <a:p>
            <a:r>
              <a:rPr lang="en-US" dirty="0"/>
              <a:t>Vocabulary</a:t>
            </a:r>
          </a:p>
        </p:txBody>
      </p:sp>
    </p:spTree>
    <p:extLst>
      <p:ext uri="{BB962C8B-B14F-4D97-AF65-F5344CB8AC3E}">
        <p14:creationId xmlns:p14="http://schemas.microsoft.com/office/powerpoint/2010/main" val="22348266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Titolo 1">
                <a:extLst>
                  <a:ext uri="{FF2B5EF4-FFF2-40B4-BE49-F238E27FC236}">
                    <a16:creationId xmlns:a16="http://schemas.microsoft.com/office/drawing/2014/main" id="{940014EE-5AE3-4572-9542-7A1DD15A4B75}"/>
                  </a:ext>
                </a:extLst>
              </p:cNvPr>
              <p:cNvSpPr txBox="1">
                <a:spLocks noGrp="1"/>
              </p:cNvSpPr>
              <p:nvPr>
                <p:ph type="title"/>
              </p:nvPr>
            </p:nvSpPr>
            <p:spPr>
              <a:xfrm>
                <a:off x="628650" y="-73867"/>
                <a:ext cx="7886700" cy="1325559"/>
              </a:xfrm>
            </p:spPr>
            <p:txBody>
              <a:bodyPr/>
              <a:lstStyle/>
              <a:p>
                <a:pPr lvl="0"/>
                <a14:m>
                  <m:oMath xmlns:m="http://schemas.openxmlformats.org/officeDocument/2006/math">
                    <m:r>
                      <a:rPr lang="en-US" i="1" dirty="0" smtClean="0">
                        <a:latin typeface="Cambria Math" panose="02040503050406030204" pitchFamily="18" charset="0"/>
                      </a:rPr>
                      <m:t>(</m:t>
                    </m:r>
                    <m:r>
                      <a:rPr lang="en-US" i="1" dirty="0" smtClean="0">
                        <a:latin typeface="Cambria Math" panose="02040503050406030204" pitchFamily="18" charset="0"/>
                      </a:rPr>
                      <m:t>𝑆𝑂𝑀</m:t>
                    </m:r>
                    <m:r>
                      <a:rPr lang="en-US" i="1" dirty="0" smtClean="0">
                        <a:latin typeface="Cambria Math" panose="02040503050406030204" pitchFamily="18" charset="0"/>
                      </a:rPr>
                      <m:t>)</m:t>
                    </m:r>
                  </m:oMath>
                </a14:m>
                <a:r>
                  <a:rPr lang="en-US" dirty="0"/>
                  <a:t> Attractor trajectory</a:t>
                </a:r>
              </a:p>
            </p:txBody>
          </p:sp>
        </mc:Choice>
        <mc:Fallback xmlns="">
          <p:sp>
            <p:nvSpPr>
              <p:cNvPr id="4" name="Titolo 1">
                <a:extLst>
                  <a:ext uri="{FF2B5EF4-FFF2-40B4-BE49-F238E27FC236}">
                    <a16:creationId xmlns:a16="http://schemas.microsoft.com/office/drawing/2014/main" id="{940014EE-5AE3-4572-9542-7A1DD15A4B75}"/>
                  </a:ext>
                </a:extLst>
              </p:cNvPr>
              <p:cNvSpPr txBox="1">
                <a:spLocks noGrp="1" noRot="1" noChangeAspect="1" noMove="1" noResize="1" noEditPoints="1" noAdjustHandles="1" noChangeArrowheads="1" noChangeShapeType="1" noTextEdit="1"/>
              </p:cNvSpPr>
              <p:nvPr>
                <p:ph type="title"/>
              </p:nvPr>
            </p:nvSpPr>
            <p:spPr>
              <a:xfrm>
                <a:off x="628650" y="-73867"/>
                <a:ext cx="7886700" cy="1325559"/>
              </a:xfrm>
              <a:blipFill>
                <a:blip r:embed="rId3"/>
                <a:stretch>
                  <a:fillRect/>
                </a:stretch>
              </a:blipFill>
            </p:spPr>
            <p:txBody>
              <a:bodyPr/>
              <a:lstStyle/>
              <a:p>
                <a:r>
                  <a:rPr lang="en-US">
                    <a:noFill/>
                  </a:rPr>
                  <a:t> </a:t>
                </a:r>
              </a:p>
            </p:txBody>
          </p:sp>
        </mc:Fallback>
      </mc:AlternateContent>
      <p:pic>
        <p:nvPicPr>
          <p:cNvPr id="5" name="Immagine 4">
            <a:extLst>
              <a:ext uri="{FF2B5EF4-FFF2-40B4-BE49-F238E27FC236}">
                <a16:creationId xmlns:a16="http://schemas.microsoft.com/office/drawing/2014/main" id="{A7811024-3F8F-4FA5-AF40-3C84ED682B50}"/>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22110" y="1724977"/>
            <a:ext cx="2741930" cy="1295400"/>
          </a:xfrm>
          <a:prstGeom prst="rect">
            <a:avLst/>
          </a:prstGeom>
          <a:noFill/>
          <a:ln>
            <a:noFill/>
          </a:ln>
        </p:spPr>
      </p:pic>
      <p:pic>
        <p:nvPicPr>
          <p:cNvPr id="6" name="Immagine 5">
            <a:extLst>
              <a:ext uri="{FF2B5EF4-FFF2-40B4-BE49-F238E27FC236}">
                <a16:creationId xmlns:a16="http://schemas.microsoft.com/office/drawing/2014/main" id="{73E71ED8-E7F4-47E5-B1E0-5FDD500C7AA4}"/>
              </a:ext>
            </a:extLst>
          </p:cNvPr>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22110" y="3947866"/>
            <a:ext cx="2743200" cy="1295400"/>
          </a:xfrm>
          <a:prstGeom prst="rect">
            <a:avLst/>
          </a:prstGeom>
          <a:noFill/>
          <a:ln>
            <a:noFill/>
          </a:ln>
        </p:spPr>
      </p:pic>
      <p:pic>
        <p:nvPicPr>
          <p:cNvPr id="7" name="Immagine 6">
            <a:extLst>
              <a:ext uri="{FF2B5EF4-FFF2-40B4-BE49-F238E27FC236}">
                <a16:creationId xmlns:a16="http://schemas.microsoft.com/office/drawing/2014/main" id="{9D85BA32-66E8-471A-A41F-C0E09B8C9D5F}"/>
              </a:ext>
            </a:extLst>
          </p:cNvPr>
          <p:cNvPicPr/>
          <p:nvPr/>
        </p:nvPicPr>
        <p:blipFill>
          <a:blip r:embed="rId6"/>
          <a:stretch>
            <a:fillRect/>
          </a:stretch>
        </p:blipFill>
        <p:spPr>
          <a:xfrm>
            <a:off x="2957757" y="1251692"/>
            <a:ext cx="3228486" cy="2294469"/>
          </a:xfrm>
          <a:prstGeom prst="rect">
            <a:avLst/>
          </a:prstGeom>
        </p:spPr>
      </p:pic>
      <p:pic>
        <p:nvPicPr>
          <p:cNvPr id="8" name="Immagine 7">
            <a:extLst>
              <a:ext uri="{FF2B5EF4-FFF2-40B4-BE49-F238E27FC236}">
                <a16:creationId xmlns:a16="http://schemas.microsoft.com/office/drawing/2014/main" id="{25A992F5-A952-406B-A733-87CB47135871}"/>
              </a:ext>
            </a:extLst>
          </p:cNvPr>
          <p:cNvPicPr/>
          <p:nvPr/>
        </p:nvPicPr>
        <p:blipFill>
          <a:blip r:embed="rId7"/>
          <a:stretch>
            <a:fillRect/>
          </a:stretch>
        </p:blipFill>
        <p:spPr>
          <a:xfrm>
            <a:off x="2957758" y="3850934"/>
            <a:ext cx="3228485" cy="2294469"/>
          </a:xfrm>
          <a:prstGeom prst="rect">
            <a:avLst/>
          </a:prstGeom>
        </p:spPr>
      </p:pic>
      <p:pic>
        <p:nvPicPr>
          <p:cNvPr id="9" name="Immagine 8">
            <a:extLst>
              <a:ext uri="{FF2B5EF4-FFF2-40B4-BE49-F238E27FC236}">
                <a16:creationId xmlns:a16="http://schemas.microsoft.com/office/drawing/2014/main" id="{42FF4E16-05B8-4DBB-BFBB-84E5F6099C22}"/>
              </a:ext>
            </a:extLst>
          </p:cNvPr>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278690" y="2372677"/>
            <a:ext cx="2743200" cy="2112645"/>
          </a:xfrm>
          <a:prstGeom prst="rect">
            <a:avLst/>
          </a:prstGeom>
          <a:noFill/>
          <a:ln>
            <a:noFill/>
          </a:ln>
        </p:spPr>
      </p:pic>
      <p:sp>
        <p:nvSpPr>
          <p:cNvPr id="10" name="CasellaDiTesto 9">
            <a:extLst>
              <a:ext uri="{FF2B5EF4-FFF2-40B4-BE49-F238E27FC236}">
                <a16:creationId xmlns:a16="http://schemas.microsoft.com/office/drawing/2014/main" id="{8FB180BB-6219-4EF8-875E-5CBA18DF59A4}"/>
              </a:ext>
            </a:extLst>
          </p:cNvPr>
          <p:cNvSpPr txBox="1"/>
          <p:nvPr/>
        </p:nvSpPr>
        <p:spPr>
          <a:xfrm>
            <a:off x="6964421" y="1997315"/>
            <a:ext cx="2423127" cy="369332"/>
          </a:xfrm>
          <a:prstGeom prst="rect">
            <a:avLst/>
          </a:prstGeom>
          <a:noFill/>
        </p:spPr>
        <p:txBody>
          <a:bodyPr wrap="square" rtlCol="0">
            <a:spAutoFit/>
          </a:bodyPr>
          <a:lstStyle/>
          <a:p>
            <a:r>
              <a:rPr lang="en-US" dirty="0"/>
              <a:t>Vocabulary</a:t>
            </a:r>
          </a:p>
        </p:txBody>
      </p:sp>
    </p:spTree>
    <p:extLst>
      <p:ext uri="{BB962C8B-B14F-4D97-AF65-F5344CB8AC3E}">
        <p14:creationId xmlns:p14="http://schemas.microsoft.com/office/powerpoint/2010/main" val="30190120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1">
            <a:extLst>
              <a:ext uri="{FF2B5EF4-FFF2-40B4-BE49-F238E27FC236}">
                <a16:creationId xmlns:a16="http://schemas.microsoft.com/office/drawing/2014/main" id="{7B4D7CE4-3753-4079-9CC4-38F220F487DE}"/>
              </a:ext>
            </a:extLst>
          </p:cNvPr>
          <p:cNvSpPr txBox="1">
            <a:spLocks noGrp="1"/>
          </p:cNvSpPr>
          <p:nvPr>
            <p:ph type="title"/>
          </p:nvPr>
        </p:nvSpPr>
        <p:spPr>
          <a:xfrm>
            <a:off x="628650" y="-73867"/>
            <a:ext cx="7886700" cy="1325559"/>
          </a:xfrm>
        </p:spPr>
        <p:txBody>
          <a:bodyPr/>
          <a:lstStyle/>
          <a:p>
            <a:pPr lvl="0"/>
            <a:r>
              <a:rPr lang="en-US" dirty="0"/>
              <a:t>Transition Matrix</a:t>
            </a:r>
          </a:p>
        </p:txBody>
      </p:sp>
      <p:pic>
        <p:nvPicPr>
          <p:cNvPr id="5" name="Immagine 4">
            <a:extLst>
              <a:ext uri="{FF2B5EF4-FFF2-40B4-BE49-F238E27FC236}">
                <a16:creationId xmlns:a16="http://schemas.microsoft.com/office/drawing/2014/main" id="{68B59CB1-87FF-4EF4-83BC-B46678094406}"/>
              </a:ext>
            </a:extLst>
          </p:cNvPr>
          <p:cNvPicPr/>
          <p:nvPr/>
        </p:nvPicPr>
        <p:blipFill rotWithShape="1">
          <a:blip r:embed="rId3" cstate="print">
            <a:extLst>
              <a:ext uri="{28A0092B-C50C-407E-A947-70E740481C1C}">
                <a14:useLocalDpi xmlns:a14="http://schemas.microsoft.com/office/drawing/2010/main" val="0"/>
              </a:ext>
            </a:extLst>
          </a:blip>
          <a:srcRect t="4125"/>
          <a:stretch/>
        </p:blipFill>
        <p:spPr bwMode="auto">
          <a:xfrm>
            <a:off x="726361" y="2165288"/>
            <a:ext cx="3845639" cy="2527424"/>
          </a:xfrm>
          <a:prstGeom prst="rect">
            <a:avLst/>
          </a:prstGeom>
          <a:noFill/>
          <a:ln>
            <a:noFill/>
          </a:ln>
        </p:spPr>
      </p:pic>
      <p:pic>
        <p:nvPicPr>
          <p:cNvPr id="6" name="Immagine 5">
            <a:extLst>
              <a:ext uri="{FF2B5EF4-FFF2-40B4-BE49-F238E27FC236}">
                <a16:creationId xmlns:a16="http://schemas.microsoft.com/office/drawing/2014/main" id="{E69E3063-0E06-4C51-B506-705460300F30}"/>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831485" y="2165288"/>
            <a:ext cx="3845639" cy="2628241"/>
          </a:xfrm>
          <a:prstGeom prst="rect">
            <a:avLst/>
          </a:prstGeom>
          <a:noFill/>
          <a:ln>
            <a:noFill/>
          </a:ln>
        </p:spPr>
      </p:pic>
      <p:sp>
        <p:nvSpPr>
          <p:cNvPr id="7" name="Segnaposto contenuto 2">
            <a:extLst>
              <a:ext uri="{FF2B5EF4-FFF2-40B4-BE49-F238E27FC236}">
                <a16:creationId xmlns:a16="http://schemas.microsoft.com/office/drawing/2014/main" id="{621A287A-09F8-4FF8-B09E-3803D4BE05C9}"/>
              </a:ext>
            </a:extLst>
          </p:cNvPr>
          <p:cNvSpPr txBox="1">
            <a:spLocks noGrp="1"/>
          </p:cNvSpPr>
          <p:nvPr>
            <p:ph idx="1"/>
          </p:nvPr>
        </p:nvSpPr>
        <p:spPr>
          <a:xfrm>
            <a:off x="628650" y="1072130"/>
            <a:ext cx="8307960" cy="5337901"/>
          </a:xfrm>
        </p:spPr>
        <p:txBody>
          <a:bodyPr>
            <a:noAutofit/>
          </a:bodyPr>
          <a:lstStyle/>
          <a:p>
            <a:pPr lvl="0">
              <a:lnSpc>
                <a:spcPct val="100000"/>
              </a:lnSpc>
              <a:spcBef>
                <a:spcPts val="1200"/>
              </a:spcBef>
            </a:pPr>
            <a:r>
              <a:rPr lang="en-US" sz="1800" dirty="0">
                <a:latin typeface="+mn-lt"/>
              </a:rPr>
              <a:t>It expresses the discrete dynamics of the agent defining the probabilities associated to each possible transition from one label to another in two consecutive time steps k-1 and k.</a:t>
            </a:r>
          </a:p>
          <a:p>
            <a:pPr lvl="0">
              <a:lnSpc>
                <a:spcPct val="100000"/>
              </a:lnSpc>
              <a:spcBef>
                <a:spcPts val="1200"/>
              </a:spcBef>
            </a:pPr>
            <a:endParaRPr lang="en-US" sz="1800" dirty="0">
              <a:latin typeface="+mn-lt"/>
            </a:endParaRPr>
          </a:p>
          <a:p>
            <a:pPr lvl="0">
              <a:lnSpc>
                <a:spcPct val="100000"/>
              </a:lnSpc>
              <a:spcBef>
                <a:spcPts val="1200"/>
              </a:spcBef>
            </a:pPr>
            <a:endParaRPr lang="en-US" sz="1800" dirty="0">
              <a:latin typeface="+mn-lt"/>
            </a:endParaRPr>
          </a:p>
          <a:p>
            <a:pPr lvl="0">
              <a:lnSpc>
                <a:spcPct val="100000"/>
              </a:lnSpc>
              <a:spcBef>
                <a:spcPts val="1200"/>
              </a:spcBef>
            </a:pPr>
            <a:endParaRPr lang="en-US" sz="1800" dirty="0">
              <a:latin typeface="+mn-lt"/>
            </a:endParaRPr>
          </a:p>
          <a:p>
            <a:pPr lvl="0">
              <a:lnSpc>
                <a:spcPct val="100000"/>
              </a:lnSpc>
              <a:spcBef>
                <a:spcPts val="1200"/>
              </a:spcBef>
            </a:pPr>
            <a:endParaRPr lang="en-US" sz="1800" dirty="0">
              <a:latin typeface="+mn-lt"/>
            </a:endParaRPr>
          </a:p>
          <a:p>
            <a:pPr lvl="0">
              <a:lnSpc>
                <a:spcPct val="100000"/>
              </a:lnSpc>
              <a:spcBef>
                <a:spcPts val="1200"/>
              </a:spcBef>
            </a:pPr>
            <a:endParaRPr lang="en-US" sz="1800" dirty="0">
              <a:latin typeface="+mn-lt"/>
            </a:endParaRPr>
          </a:p>
          <a:p>
            <a:pPr lvl="0">
              <a:lnSpc>
                <a:spcPct val="100000"/>
              </a:lnSpc>
              <a:spcBef>
                <a:spcPts val="1200"/>
              </a:spcBef>
            </a:pPr>
            <a:endParaRPr lang="en-US" sz="1800" dirty="0">
              <a:latin typeface="+mn-lt"/>
            </a:endParaRPr>
          </a:p>
          <a:p>
            <a:pPr lvl="0">
              <a:lnSpc>
                <a:spcPct val="100000"/>
              </a:lnSpc>
              <a:spcBef>
                <a:spcPts val="1200"/>
              </a:spcBef>
            </a:pPr>
            <a:endParaRPr lang="en-US" sz="1800" dirty="0">
              <a:latin typeface="+mn-lt"/>
            </a:endParaRPr>
          </a:p>
          <a:p>
            <a:pPr lvl="0">
              <a:lnSpc>
                <a:spcPct val="100000"/>
              </a:lnSpc>
              <a:spcBef>
                <a:spcPts val="1200"/>
              </a:spcBef>
            </a:pPr>
            <a:endParaRPr lang="en-US" sz="1800" dirty="0">
              <a:latin typeface="+mn-lt"/>
            </a:endParaRPr>
          </a:p>
          <a:p>
            <a:pPr lvl="0">
              <a:lnSpc>
                <a:spcPct val="100000"/>
              </a:lnSpc>
              <a:spcBef>
                <a:spcPts val="1200"/>
              </a:spcBef>
            </a:pPr>
            <a:r>
              <a:rPr lang="en-US" sz="1800" dirty="0">
                <a:latin typeface="+mn-lt"/>
              </a:rPr>
              <a:t>Yellow means that the probability of staying in the same cluster is high in the next step</a:t>
            </a:r>
          </a:p>
          <a:p>
            <a:pPr lvl="0">
              <a:lnSpc>
                <a:spcPct val="100000"/>
              </a:lnSpc>
              <a:spcBef>
                <a:spcPts val="1200"/>
              </a:spcBef>
            </a:pPr>
            <a:r>
              <a:rPr lang="en-US" sz="1800" dirty="0">
                <a:latin typeface="+mn-lt"/>
              </a:rPr>
              <a:t>Intense blue means that the probability of switching from one cluster to another is low</a:t>
            </a:r>
          </a:p>
        </p:txBody>
      </p:sp>
      <p:sp>
        <p:nvSpPr>
          <p:cNvPr id="8" name="CasellaDiTesto 7">
            <a:extLst>
              <a:ext uri="{FF2B5EF4-FFF2-40B4-BE49-F238E27FC236}">
                <a16:creationId xmlns:a16="http://schemas.microsoft.com/office/drawing/2014/main" id="{22018A1D-1AA6-47E9-A74B-97ABC67A4C92}"/>
              </a:ext>
            </a:extLst>
          </p:cNvPr>
          <p:cNvSpPr txBox="1"/>
          <p:nvPr/>
        </p:nvSpPr>
        <p:spPr>
          <a:xfrm>
            <a:off x="2143570" y="4793529"/>
            <a:ext cx="1108929" cy="369332"/>
          </a:xfrm>
          <a:prstGeom prst="rect">
            <a:avLst/>
          </a:prstGeom>
          <a:noFill/>
        </p:spPr>
        <p:txBody>
          <a:bodyPr wrap="square" rtlCol="0">
            <a:spAutoFit/>
          </a:bodyPr>
          <a:lstStyle/>
          <a:p>
            <a:r>
              <a:rPr lang="en-US" dirty="0"/>
              <a:t>Followers </a:t>
            </a:r>
          </a:p>
        </p:txBody>
      </p:sp>
      <p:sp>
        <p:nvSpPr>
          <p:cNvPr id="9" name="CasellaDiTesto 8">
            <a:extLst>
              <a:ext uri="{FF2B5EF4-FFF2-40B4-BE49-F238E27FC236}">
                <a16:creationId xmlns:a16="http://schemas.microsoft.com/office/drawing/2014/main" id="{43324A60-76F2-4857-8FA8-C05772434B2D}"/>
              </a:ext>
            </a:extLst>
          </p:cNvPr>
          <p:cNvSpPr txBox="1"/>
          <p:nvPr/>
        </p:nvSpPr>
        <p:spPr>
          <a:xfrm>
            <a:off x="6248694" y="4793529"/>
            <a:ext cx="1108930" cy="369332"/>
          </a:xfrm>
          <a:prstGeom prst="rect">
            <a:avLst/>
          </a:prstGeom>
          <a:noFill/>
        </p:spPr>
        <p:txBody>
          <a:bodyPr wrap="square" rtlCol="0">
            <a:spAutoFit/>
          </a:bodyPr>
          <a:lstStyle/>
          <a:p>
            <a:r>
              <a:rPr lang="en-US" dirty="0"/>
              <a:t>Attractor </a:t>
            </a:r>
          </a:p>
        </p:txBody>
      </p:sp>
    </p:spTree>
    <p:extLst>
      <p:ext uri="{BB962C8B-B14F-4D97-AF65-F5344CB8AC3E}">
        <p14:creationId xmlns:p14="http://schemas.microsoft.com/office/powerpoint/2010/main" val="3943036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1">
            <a:extLst>
              <a:ext uri="{FF2B5EF4-FFF2-40B4-BE49-F238E27FC236}">
                <a16:creationId xmlns:a16="http://schemas.microsoft.com/office/drawing/2014/main" id="{F838AC71-3950-41F7-9E28-C1BDFC73084B}"/>
              </a:ext>
            </a:extLst>
          </p:cNvPr>
          <p:cNvSpPr txBox="1">
            <a:spLocks noGrp="1"/>
          </p:cNvSpPr>
          <p:nvPr>
            <p:ph type="title"/>
          </p:nvPr>
        </p:nvSpPr>
        <p:spPr>
          <a:xfrm>
            <a:off x="628650" y="-73867"/>
            <a:ext cx="7886700" cy="1325559"/>
          </a:xfrm>
        </p:spPr>
        <p:txBody>
          <a:bodyPr/>
          <a:lstStyle/>
          <a:p>
            <a:pPr lvl="0"/>
            <a:r>
              <a:rPr lang="en-US" dirty="0"/>
              <a:t>Introduction</a:t>
            </a:r>
            <a:r>
              <a:rPr lang="it-IT" dirty="0"/>
              <a:t> </a:t>
            </a:r>
          </a:p>
        </p:txBody>
      </p:sp>
      <p:sp>
        <p:nvSpPr>
          <p:cNvPr id="11" name="Segnaposto contenuto 2">
            <a:extLst>
              <a:ext uri="{FF2B5EF4-FFF2-40B4-BE49-F238E27FC236}">
                <a16:creationId xmlns:a16="http://schemas.microsoft.com/office/drawing/2014/main" id="{A57992A7-F18D-4B9D-98CB-3D7EC1FA1604}"/>
              </a:ext>
            </a:extLst>
          </p:cNvPr>
          <p:cNvSpPr txBox="1">
            <a:spLocks noGrp="1"/>
          </p:cNvSpPr>
          <p:nvPr>
            <p:ph idx="1"/>
          </p:nvPr>
        </p:nvSpPr>
        <p:spPr>
          <a:xfrm>
            <a:off x="628650" y="1043850"/>
            <a:ext cx="5422813" cy="3132224"/>
          </a:xfrm>
        </p:spPr>
        <p:txBody>
          <a:bodyPr>
            <a:noAutofit/>
          </a:bodyPr>
          <a:lstStyle/>
          <a:p>
            <a:pPr lvl="0">
              <a:lnSpc>
                <a:spcPct val="100000"/>
              </a:lnSpc>
              <a:spcBef>
                <a:spcPts val="1200"/>
              </a:spcBef>
            </a:pPr>
            <a:r>
              <a:rPr lang="en-US" sz="1800" dirty="0"/>
              <a:t>The problem of </a:t>
            </a:r>
            <a:r>
              <a:rPr lang="en-US" sz="1800" dirty="0">
                <a:solidFill>
                  <a:srgbClr val="FF0000"/>
                </a:solidFill>
              </a:rPr>
              <a:t>estimating models </a:t>
            </a:r>
            <a:r>
              <a:rPr lang="en-US" sz="1800" dirty="0"/>
              <a:t>from a reduced set of training data is relevant task that allows system to learn dynamic models. </a:t>
            </a:r>
          </a:p>
          <a:p>
            <a:pPr lvl="0">
              <a:lnSpc>
                <a:spcPct val="100000"/>
              </a:lnSpc>
              <a:spcBef>
                <a:spcPts val="1200"/>
              </a:spcBef>
            </a:pPr>
            <a:r>
              <a:rPr lang="en-US" sz="1800" dirty="0"/>
              <a:t>State estimation is important for: </a:t>
            </a:r>
          </a:p>
          <a:p>
            <a:pPr lvl="1">
              <a:lnSpc>
                <a:spcPct val="100000"/>
              </a:lnSpc>
              <a:spcBef>
                <a:spcPts val="1200"/>
              </a:spcBef>
            </a:pPr>
            <a:r>
              <a:rPr lang="en-US" sz="1800" dirty="0"/>
              <a:t>Motion prediction</a:t>
            </a:r>
          </a:p>
          <a:p>
            <a:pPr lvl="1">
              <a:lnSpc>
                <a:spcPct val="100000"/>
              </a:lnSpc>
              <a:spcBef>
                <a:spcPts val="1200"/>
              </a:spcBef>
            </a:pPr>
            <a:r>
              <a:rPr lang="it-IT" sz="1800" dirty="0"/>
              <a:t>Tracking [1]</a:t>
            </a:r>
          </a:p>
          <a:p>
            <a:pPr lvl="1">
              <a:lnSpc>
                <a:spcPct val="100000"/>
              </a:lnSpc>
              <a:spcBef>
                <a:spcPts val="1200"/>
              </a:spcBef>
            </a:pPr>
            <a:r>
              <a:rPr lang="en-US" sz="1800" dirty="0"/>
              <a:t>Identification</a:t>
            </a:r>
            <a:r>
              <a:rPr lang="it-IT" sz="1800" dirty="0"/>
              <a:t> of </a:t>
            </a:r>
            <a:r>
              <a:rPr lang="en-US" sz="1800" dirty="0"/>
              <a:t>temporal</a:t>
            </a:r>
            <a:r>
              <a:rPr lang="it-IT" sz="1800" dirty="0"/>
              <a:t> patterns [2]</a:t>
            </a:r>
          </a:p>
          <a:p>
            <a:pPr lvl="1">
              <a:lnSpc>
                <a:spcPct val="100000"/>
              </a:lnSpc>
              <a:spcBef>
                <a:spcPts val="1200"/>
              </a:spcBef>
            </a:pPr>
            <a:r>
              <a:rPr lang="en-US" sz="1800" dirty="0"/>
              <a:t>Autonomous vehicle [2]</a:t>
            </a:r>
          </a:p>
          <a:p>
            <a:pPr marL="457200" lvl="1" indent="0">
              <a:lnSpc>
                <a:spcPct val="100000"/>
              </a:lnSpc>
              <a:spcBef>
                <a:spcPts val="1200"/>
              </a:spcBef>
              <a:buNone/>
            </a:pPr>
            <a:endParaRPr lang="it-IT" sz="1800" dirty="0"/>
          </a:p>
        </p:txBody>
      </p:sp>
      <mc:AlternateContent xmlns:mc="http://schemas.openxmlformats.org/markup-compatibility/2006" xmlns:a14="http://schemas.microsoft.com/office/drawing/2010/main">
        <mc:Choice Requires="a14">
          <p:sp>
            <p:nvSpPr>
              <p:cNvPr id="13" name="Segnaposto contenuto 2">
                <a:extLst>
                  <a:ext uri="{FF2B5EF4-FFF2-40B4-BE49-F238E27FC236}">
                    <a16:creationId xmlns:a16="http://schemas.microsoft.com/office/drawing/2014/main" id="{F6C28275-230B-4BFC-BF9C-2C7C259BA40C}"/>
                  </a:ext>
                </a:extLst>
              </p:cNvPr>
              <p:cNvSpPr txBox="1">
                <a:spLocks/>
              </p:cNvSpPr>
              <p:nvPr/>
            </p:nvSpPr>
            <p:spPr>
              <a:xfrm>
                <a:off x="628649" y="4081806"/>
                <a:ext cx="5422813" cy="3694790"/>
              </a:xfrm>
              <a:prstGeom prst="rect">
                <a:avLst/>
              </a:prstGeom>
              <a:noFill/>
              <a:ln>
                <a:noFill/>
              </a:ln>
            </p:spPr>
            <p:txBody>
              <a:bodyPr vert="horz" wrap="square" lIns="91440" tIns="45720" rIns="91440" bIns="45720" anchor="t" anchorCtr="0" compatLnSpc="1">
                <a:noAutofit/>
              </a:bodyPr>
              <a:lstStyle>
                <a:lvl1pPr marL="228600" marR="0" lvl="0" indent="-228600" algn="l" defTabSz="914400" rtl="0" fontAlgn="auto" hangingPunct="1">
                  <a:lnSpc>
                    <a:spcPct val="90000"/>
                  </a:lnSpc>
                  <a:spcBef>
                    <a:spcPts val="1000"/>
                  </a:spcBef>
                  <a:spcAft>
                    <a:spcPts val="0"/>
                  </a:spcAft>
                  <a:buSzPct val="100000"/>
                  <a:buFont typeface="Arial" pitchFamily="34"/>
                  <a:buChar char="•"/>
                  <a:tabLst/>
                  <a:defRPr lang="it-IT" sz="2800" b="0" i="0" u="none" strike="noStrike" kern="1200" cap="none" spc="0" baseline="0">
                    <a:solidFill>
                      <a:srgbClr val="000000"/>
                    </a:solidFill>
                    <a:uFillTx/>
                    <a:latin typeface="Calibri"/>
                    <a:ea typeface="Times New Roman"/>
                    <a:cs typeface="Times New Roman"/>
                  </a:defRPr>
                </a:lvl1pPr>
                <a:lvl2pPr marL="685800" marR="0" lvl="1" indent="-228600" algn="l" defTabSz="914400" rtl="0" fontAlgn="auto" hangingPunct="1">
                  <a:lnSpc>
                    <a:spcPct val="90000"/>
                  </a:lnSpc>
                  <a:spcBef>
                    <a:spcPts val="500"/>
                  </a:spcBef>
                  <a:spcAft>
                    <a:spcPts val="0"/>
                  </a:spcAft>
                  <a:buSzPct val="100000"/>
                  <a:buFont typeface="Arial" pitchFamily="34"/>
                  <a:buChar char="•"/>
                  <a:tabLst/>
                  <a:defRPr lang="it-IT" sz="2400" b="0" i="0" u="none" strike="noStrike" kern="1200" cap="none" spc="0" baseline="0">
                    <a:solidFill>
                      <a:srgbClr val="000000"/>
                    </a:solidFill>
                    <a:uFillTx/>
                    <a:latin typeface="Calibri"/>
                    <a:ea typeface="Times New Roman"/>
                    <a:cs typeface="Times New Roman"/>
                  </a:defRPr>
                </a:lvl2pPr>
                <a:lvl3pPr marL="1143000" marR="0" lvl="2" indent="-228600" algn="l" defTabSz="914400" rtl="0" fontAlgn="auto" hangingPunct="1">
                  <a:lnSpc>
                    <a:spcPct val="90000"/>
                  </a:lnSpc>
                  <a:spcBef>
                    <a:spcPts val="500"/>
                  </a:spcBef>
                  <a:spcAft>
                    <a:spcPts val="0"/>
                  </a:spcAft>
                  <a:buSzPct val="100000"/>
                  <a:buFont typeface="Arial" pitchFamily="34"/>
                  <a:buChar char="•"/>
                  <a:tabLst/>
                  <a:defRPr lang="it-IT" sz="2000" b="0" i="0" u="none" strike="noStrike" kern="1200" cap="none" spc="0" baseline="0">
                    <a:solidFill>
                      <a:srgbClr val="000000"/>
                    </a:solidFill>
                    <a:uFillTx/>
                    <a:latin typeface="Calibri"/>
                    <a:ea typeface="Times New Roman"/>
                    <a:cs typeface="Times New Roman"/>
                  </a:defRPr>
                </a:lvl3pPr>
                <a:lvl4pPr marL="1600200" marR="0" lvl="3" indent="-228600" algn="l" defTabSz="914400" rtl="0" fontAlgn="auto" hangingPunct="1">
                  <a:lnSpc>
                    <a:spcPct val="90000"/>
                  </a:lnSpc>
                  <a:spcBef>
                    <a:spcPts val="500"/>
                  </a:spcBef>
                  <a:spcAft>
                    <a:spcPts val="0"/>
                  </a:spcAft>
                  <a:buSzPct val="100000"/>
                  <a:buFont typeface="Arial" pitchFamily="34"/>
                  <a:buChar char="•"/>
                  <a:tabLst/>
                  <a:defRPr lang="it-IT" sz="1800" b="0" i="0" u="none" strike="noStrike" kern="1200" cap="none" spc="0" baseline="0">
                    <a:solidFill>
                      <a:srgbClr val="000000"/>
                    </a:solidFill>
                    <a:uFillTx/>
                    <a:latin typeface="Calibri"/>
                    <a:ea typeface="Times New Roman"/>
                    <a:cs typeface="Times New Roman"/>
                  </a:defRPr>
                </a:lvl4pPr>
                <a:lvl5pPr marL="2057400" marR="0" lvl="4" indent="-228600" algn="l" defTabSz="914400" rtl="0" fontAlgn="auto" hangingPunct="1">
                  <a:lnSpc>
                    <a:spcPct val="90000"/>
                  </a:lnSpc>
                  <a:spcBef>
                    <a:spcPts val="500"/>
                  </a:spcBef>
                  <a:spcAft>
                    <a:spcPts val="0"/>
                  </a:spcAft>
                  <a:buSzPct val="100000"/>
                  <a:buFont typeface="Arial" pitchFamily="34"/>
                  <a:buChar char="•"/>
                  <a:tabLst/>
                  <a:defRPr lang="it-IT" sz="1800" b="0" i="0" u="none" strike="noStrike" kern="1200" cap="none" spc="0" baseline="0">
                    <a:solidFill>
                      <a:srgbClr val="000000"/>
                    </a:solidFill>
                    <a:uFillTx/>
                    <a:latin typeface="Calibri"/>
                    <a:ea typeface="Times New Roman"/>
                    <a:cs typeface="Times New Roman"/>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1200"/>
                  </a:spcBef>
                </a:pPr>
                <a:r>
                  <a:rPr lang="en-US" sz="1800" dirty="0"/>
                  <a:t>Several state estimation methods have been employed for modeling linear and nonlinear dynamic.</a:t>
                </a:r>
              </a:p>
              <a:p>
                <a:pPr lvl="1">
                  <a:lnSpc>
                    <a:spcPct val="100000"/>
                  </a:lnSpc>
                  <a:spcBef>
                    <a:spcPts val="1200"/>
                  </a:spcBef>
                </a:pPr>
                <a:r>
                  <a:rPr lang="en-US" sz="1800" dirty="0"/>
                  <a:t>Kalman Filter </a:t>
                </a:r>
                <a14:m>
                  <m:oMath xmlns:m="http://schemas.openxmlformats.org/officeDocument/2006/math">
                    <m:r>
                      <a:rPr lang="en-US" sz="1800" b="0" i="1" smtClean="0">
                        <a:latin typeface="Cambria Math" panose="02040503050406030204" pitchFamily="18" charset="0"/>
                      </a:rPr>
                      <m:t>𝐾𝐹</m:t>
                    </m:r>
                  </m:oMath>
                </a14:m>
                <a:endParaRPr lang="en-US" sz="1800" dirty="0"/>
              </a:p>
              <a:p>
                <a:pPr lvl="1">
                  <a:lnSpc>
                    <a:spcPct val="100000"/>
                  </a:lnSpc>
                  <a:spcBef>
                    <a:spcPts val="1200"/>
                  </a:spcBef>
                </a:pPr>
                <a:r>
                  <a:rPr lang="en-US" sz="1800" dirty="0"/>
                  <a:t>Particle Filter </a:t>
                </a:r>
                <a14:m>
                  <m:oMath xmlns:m="http://schemas.openxmlformats.org/officeDocument/2006/math">
                    <m:r>
                      <a:rPr lang="en-US" sz="1800" b="0" i="1" smtClean="0">
                        <a:latin typeface="Cambria Math" panose="02040503050406030204" pitchFamily="18" charset="0"/>
                      </a:rPr>
                      <m:t>𝑃𝐹</m:t>
                    </m:r>
                  </m:oMath>
                </a14:m>
                <a:endParaRPr lang="en-US" sz="1800" dirty="0"/>
              </a:p>
              <a:p>
                <a:pPr lvl="1">
                  <a:lnSpc>
                    <a:spcPct val="100000"/>
                  </a:lnSpc>
                  <a:spcBef>
                    <a:spcPts val="1200"/>
                  </a:spcBef>
                </a:pPr>
                <a:r>
                  <a:rPr lang="en-US" sz="1800" dirty="0"/>
                  <a:t>Markov Jump Particle Filter </a:t>
                </a:r>
                <a14:m>
                  <m:oMath xmlns:m="http://schemas.openxmlformats.org/officeDocument/2006/math">
                    <m:r>
                      <a:rPr lang="en-US" sz="1800" b="0" i="1" smtClean="0">
                        <a:latin typeface="Cambria Math" panose="02040503050406030204" pitchFamily="18" charset="0"/>
                      </a:rPr>
                      <m:t>𝑀𝐽𝑃𝐹</m:t>
                    </m:r>
                  </m:oMath>
                </a14:m>
                <a:endParaRPr lang="en-US" sz="1800" dirty="0"/>
              </a:p>
              <a:p>
                <a:pPr lvl="1">
                  <a:lnSpc>
                    <a:spcPct val="100000"/>
                  </a:lnSpc>
                  <a:spcBef>
                    <a:spcPts val="1200"/>
                  </a:spcBef>
                </a:pPr>
                <a:endParaRPr lang="it-IT" sz="1800" dirty="0"/>
              </a:p>
            </p:txBody>
          </p:sp>
        </mc:Choice>
        <mc:Fallback xmlns="">
          <p:sp>
            <p:nvSpPr>
              <p:cNvPr id="13" name="Segnaposto contenuto 2">
                <a:extLst>
                  <a:ext uri="{FF2B5EF4-FFF2-40B4-BE49-F238E27FC236}">
                    <a16:creationId xmlns:a16="http://schemas.microsoft.com/office/drawing/2014/main" id="{F6C28275-230B-4BFC-BF9C-2C7C259BA40C}"/>
                  </a:ext>
                </a:extLst>
              </p:cNvPr>
              <p:cNvSpPr txBox="1">
                <a:spLocks noRot="1" noChangeAspect="1" noMove="1" noResize="1" noEditPoints="1" noAdjustHandles="1" noChangeArrowheads="1" noChangeShapeType="1" noTextEdit="1"/>
              </p:cNvSpPr>
              <p:nvPr/>
            </p:nvSpPr>
            <p:spPr>
              <a:xfrm>
                <a:off x="628649" y="4081806"/>
                <a:ext cx="5422813" cy="3694790"/>
              </a:xfrm>
              <a:prstGeom prst="rect">
                <a:avLst/>
              </a:prstGeom>
              <a:blipFill>
                <a:blip r:embed="rId3"/>
                <a:stretch>
                  <a:fillRect l="-674" t="-990" r="-787"/>
                </a:stretch>
              </a:blipFill>
              <a:ln>
                <a:noFill/>
              </a:ln>
            </p:spPr>
            <p:txBody>
              <a:bodyPr/>
              <a:lstStyle/>
              <a:p>
                <a:r>
                  <a:rPr lang="en-US">
                    <a:noFill/>
                  </a:rPr>
                  <a:t> </a:t>
                </a:r>
              </a:p>
            </p:txBody>
          </p:sp>
        </mc:Fallback>
      </mc:AlternateContent>
      <p:pic>
        <p:nvPicPr>
          <p:cNvPr id="14" name="Immagine 13">
            <a:extLst>
              <a:ext uri="{FF2B5EF4-FFF2-40B4-BE49-F238E27FC236}">
                <a16:creationId xmlns:a16="http://schemas.microsoft.com/office/drawing/2014/main" id="{6F0C064D-0864-4077-9034-6ADF1645C9A2}"/>
              </a:ext>
            </a:extLst>
          </p:cNvPr>
          <p:cNvPicPr>
            <a:picLocks noChangeAspect="1"/>
          </p:cNvPicPr>
          <p:nvPr/>
        </p:nvPicPr>
        <p:blipFill>
          <a:blip r:embed="rId4"/>
          <a:stretch>
            <a:fillRect/>
          </a:stretch>
        </p:blipFill>
        <p:spPr>
          <a:xfrm>
            <a:off x="6356415" y="2893979"/>
            <a:ext cx="2665037" cy="1701025"/>
          </a:xfrm>
          <a:prstGeom prst="rect">
            <a:avLst/>
          </a:prstGeom>
        </p:spPr>
      </p:pic>
      <p:pic>
        <p:nvPicPr>
          <p:cNvPr id="15" name="Immagine 14">
            <a:extLst>
              <a:ext uri="{FF2B5EF4-FFF2-40B4-BE49-F238E27FC236}">
                <a16:creationId xmlns:a16="http://schemas.microsoft.com/office/drawing/2014/main" id="{327B648C-3711-425D-A8FE-4689487178B4}"/>
              </a:ext>
            </a:extLst>
          </p:cNvPr>
          <p:cNvPicPr>
            <a:picLocks noChangeAspect="1"/>
          </p:cNvPicPr>
          <p:nvPr/>
        </p:nvPicPr>
        <p:blipFill>
          <a:blip r:embed="rId5"/>
          <a:stretch>
            <a:fillRect/>
          </a:stretch>
        </p:blipFill>
        <p:spPr>
          <a:xfrm>
            <a:off x="6943970" y="380673"/>
            <a:ext cx="1489926" cy="2333209"/>
          </a:xfrm>
          <a:prstGeom prst="rect">
            <a:avLst/>
          </a:prstGeom>
        </p:spPr>
      </p:pic>
      <p:sp>
        <p:nvSpPr>
          <p:cNvPr id="16" name="CasellaDiTesto 15">
            <a:extLst>
              <a:ext uri="{FF2B5EF4-FFF2-40B4-BE49-F238E27FC236}">
                <a16:creationId xmlns:a16="http://schemas.microsoft.com/office/drawing/2014/main" id="{424F8082-C3A6-489B-875E-05A94336E142}"/>
              </a:ext>
            </a:extLst>
          </p:cNvPr>
          <p:cNvSpPr txBox="1"/>
          <p:nvPr/>
        </p:nvSpPr>
        <p:spPr>
          <a:xfrm>
            <a:off x="150828" y="6136849"/>
            <a:ext cx="8993172" cy="507831"/>
          </a:xfrm>
          <a:prstGeom prst="rect">
            <a:avLst/>
          </a:prstGeom>
          <a:noFill/>
        </p:spPr>
        <p:txBody>
          <a:bodyPr wrap="square" rtlCol="0">
            <a:spAutoFit/>
          </a:bodyPr>
          <a:lstStyle/>
          <a:p>
            <a:r>
              <a:rPr lang="en-US" sz="900" dirty="0"/>
              <a:t>[1] C. A. H. &amp;. A.-L. B. Marta C. González, "Understanding individual human mobility patterns," in Nature, vol. 453, June 2008, pp. 779-782.</a:t>
            </a:r>
          </a:p>
          <a:p>
            <a:r>
              <a:rPr lang="en-US" sz="900" dirty="0"/>
              <a:t>[2] M. B. L. M. A. C. a. C. S. R. D. Campo, "Modeling and classification of trajectories based on a Gaussian process decomposition into discrete components," in 14th IEEE International Conference on Advanced Video and Signal Based Surveillance (AVSS), Lecce, Italy, Aug 2017.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1">
            <a:extLst>
              <a:ext uri="{FF2B5EF4-FFF2-40B4-BE49-F238E27FC236}">
                <a16:creationId xmlns:a16="http://schemas.microsoft.com/office/drawing/2014/main" id="{BD407B27-DE21-449B-9BB7-4FF54D4960AA}"/>
              </a:ext>
            </a:extLst>
          </p:cNvPr>
          <p:cNvSpPr txBox="1">
            <a:spLocks noGrp="1"/>
          </p:cNvSpPr>
          <p:nvPr>
            <p:ph type="title"/>
          </p:nvPr>
        </p:nvSpPr>
        <p:spPr>
          <a:xfrm>
            <a:off x="628650" y="-73867"/>
            <a:ext cx="7886700" cy="1325559"/>
          </a:xfrm>
        </p:spPr>
        <p:txBody>
          <a:bodyPr/>
          <a:lstStyle/>
          <a:p>
            <a:pPr lvl="0"/>
            <a:r>
              <a:rPr lang="en-US" dirty="0"/>
              <a:t>Testing phase (NFF)</a:t>
            </a:r>
          </a:p>
        </p:txBody>
      </p:sp>
      <p:pic>
        <p:nvPicPr>
          <p:cNvPr id="5" name="Immagine 4">
            <a:extLst>
              <a:ext uri="{FF2B5EF4-FFF2-40B4-BE49-F238E27FC236}">
                <a16:creationId xmlns:a16="http://schemas.microsoft.com/office/drawing/2014/main" id="{52A8660A-5FCB-4DA6-968E-A57DA3FED47D}"/>
              </a:ext>
            </a:extLst>
          </p:cNvPr>
          <p:cNvPicPr>
            <a:picLocks noChangeAspect="1"/>
          </p:cNvPicPr>
          <p:nvPr/>
        </p:nvPicPr>
        <p:blipFill>
          <a:blip r:embed="rId3"/>
          <a:stretch>
            <a:fillRect/>
          </a:stretch>
        </p:blipFill>
        <p:spPr>
          <a:xfrm>
            <a:off x="836082" y="2858988"/>
            <a:ext cx="7540488" cy="2408767"/>
          </a:xfrm>
          <a:prstGeom prst="rect">
            <a:avLst/>
          </a:prstGeom>
        </p:spPr>
      </p:pic>
      <p:sp>
        <p:nvSpPr>
          <p:cNvPr id="6" name="CasellaDiTesto 5">
            <a:extLst>
              <a:ext uri="{FF2B5EF4-FFF2-40B4-BE49-F238E27FC236}">
                <a16:creationId xmlns:a16="http://schemas.microsoft.com/office/drawing/2014/main" id="{89F234F7-6BBB-44AD-BFBF-8105BA8479E4}"/>
              </a:ext>
            </a:extLst>
          </p:cNvPr>
          <p:cNvSpPr txBox="1"/>
          <p:nvPr/>
        </p:nvSpPr>
        <p:spPr>
          <a:xfrm>
            <a:off x="6771216" y="4939132"/>
            <a:ext cx="1744134" cy="646331"/>
          </a:xfrm>
          <a:prstGeom prst="rect">
            <a:avLst/>
          </a:prstGeom>
          <a:noFill/>
          <a:ln w="28575">
            <a:solidFill>
              <a:srgbClr val="0070C0"/>
            </a:solidFill>
          </a:ln>
        </p:spPr>
        <p:txBody>
          <a:bodyPr wrap="square" rtlCol="0">
            <a:spAutoFit/>
          </a:bodyPr>
          <a:lstStyle/>
          <a:p>
            <a:r>
              <a:rPr lang="en-US" dirty="0"/>
              <a:t>Generalize state  </a:t>
            </a:r>
          </a:p>
          <a:p>
            <a:r>
              <a:rPr lang="en-US" dirty="0"/>
              <a:t>Training data-set</a:t>
            </a:r>
          </a:p>
        </p:txBody>
      </p:sp>
      <p:cxnSp>
        <p:nvCxnSpPr>
          <p:cNvPr id="7" name="Connettore 2 6">
            <a:extLst>
              <a:ext uri="{FF2B5EF4-FFF2-40B4-BE49-F238E27FC236}">
                <a16:creationId xmlns:a16="http://schemas.microsoft.com/office/drawing/2014/main" id="{66E83E53-F28C-44B3-BEF6-0DC6485A3063}"/>
              </a:ext>
            </a:extLst>
          </p:cNvPr>
          <p:cNvCxnSpPr>
            <a:cxnSpLocks/>
            <a:stCxn id="6" idx="1"/>
          </p:cNvCxnSpPr>
          <p:nvPr/>
        </p:nvCxnSpPr>
        <p:spPr>
          <a:xfrm flipH="1" flipV="1">
            <a:off x="6187018" y="4939132"/>
            <a:ext cx="584198" cy="323166"/>
          </a:xfrm>
          <a:prstGeom prst="straightConnector1">
            <a:avLst/>
          </a:prstGeom>
          <a:ln w="127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8" name="Segnaposto contenuto 2">
            <a:extLst>
              <a:ext uri="{FF2B5EF4-FFF2-40B4-BE49-F238E27FC236}">
                <a16:creationId xmlns:a16="http://schemas.microsoft.com/office/drawing/2014/main" id="{CEFE7D9E-ACAD-4787-8587-3E4DD7CAFFF6}"/>
              </a:ext>
            </a:extLst>
          </p:cNvPr>
          <p:cNvSpPr txBox="1">
            <a:spLocks noGrp="1"/>
          </p:cNvSpPr>
          <p:nvPr>
            <p:ph idx="1"/>
          </p:nvPr>
        </p:nvSpPr>
        <p:spPr>
          <a:xfrm>
            <a:off x="628650" y="1072130"/>
            <a:ext cx="8307960" cy="5337901"/>
          </a:xfrm>
        </p:spPr>
        <p:txBody>
          <a:bodyPr>
            <a:noAutofit/>
          </a:bodyPr>
          <a:lstStyle/>
          <a:p>
            <a:pPr lvl="0">
              <a:lnSpc>
                <a:spcPct val="100000"/>
              </a:lnSpc>
              <a:spcBef>
                <a:spcPts val="1200"/>
              </a:spcBef>
            </a:pPr>
            <a:r>
              <a:rPr lang="en-US" sz="1800" dirty="0">
                <a:latin typeface="+mn-lt"/>
              </a:rPr>
              <a:t>Also in this case (as in the training phase) the test trajectory dataset must be generalized.</a:t>
            </a:r>
          </a:p>
          <a:p>
            <a:pPr lvl="0">
              <a:lnSpc>
                <a:spcPct val="100000"/>
              </a:lnSpc>
              <a:spcBef>
                <a:spcPts val="1200"/>
              </a:spcBef>
            </a:pPr>
            <a:r>
              <a:rPr lang="en-US" sz="1800" dirty="0">
                <a:latin typeface="+mn-lt"/>
              </a:rPr>
              <a:t>Null </a:t>
            </a:r>
            <a:r>
              <a:rPr lang="en-US" sz="1800" dirty="0"/>
              <a:t>Force Filter </a:t>
            </a:r>
            <a:r>
              <a:rPr lang="en-US" sz="1800" dirty="0">
                <a:latin typeface="+mn-lt"/>
              </a:rPr>
              <a:t>(un-motivated Kalman filter) produce a generalized state containing filtered position of the object and the error/innovation.</a:t>
            </a:r>
          </a:p>
          <a:p>
            <a:pPr lvl="0">
              <a:lnSpc>
                <a:spcPct val="100000"/>
              </a:lnSpc>
              <a:spcBef>
                <a:spcPts val="1200"/>
              </a:spcBef>
            </a:pPr>
            <a:endParaRPr lang="en-US" sz="1800" dirty="0">
              <a:latin typeface="+mn-lt"/>
            </a:endParaRPr>
          </a:p>
        </p:txBody>
      </p:sp>
      <p:pic>
        <p:nvPicPr>
          <p:cNvPr id="11" name="Immagine 10" descr="Immagine che contiene testo, mappa&#10;&#10;Descrizione generata automaticamente">
            <a:extLst>
              <a:ext uri="{FF2B5EF4-FFF2-40B4-BE49-F238E27FC236}">
                <a16:creationId xmlns:a16="http://schemas.microsoft.com/office/drawing/2014/main" id="{D8180E25-C500-4901-88F4-A8BD09A2F17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8200" y="4399829"/>
            <a:ext cx="2581791" cy="2131599"/>
          </a:xfrm>
          <a:prstGeom prst="rect">
            <a:avLst/>
          </a:prstGeom>
        </p:spPr>
      </p:pic>
      <p:cxnSp>
        <p:nvCxnSpPr>
          <p:cNvPr id="13" name="Connettore 2 12">
            <a:extLst>
              <a:ext uri="{FF2B5EF4-FFF2-40B4-BE49-F238E27FC236}">
                <a16:creationId xmlns:a16="http://schemas.microsoft.com/office/drawing/2014/main" id="{3087E689-D7B6-4362-8702-6D24782EC19F}"/>
              </a:ext>
            </a:extLst>
          </p:cNvPr>
          <p:cNvCxnSpPr/>
          <p:nvPr/>
        </p:nvCxnSpPr>
        <p:spPr>
          <a:xfrm flipH="1" flipV="1">
            <a:off x="1604865" y="3974841"/>
            <a:ext cx="195943" cy="34523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563436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Titolo 1">
                <a:extLst>
                  <a:ext uri="{FF2B5EF4-FFF2-40B4-BE49-F238E27FC236}">
                    <a16:creationId xmlns:a16="http://schemas.microsoft.com/office/drawing/2014/main" id="{DAD446B6-E886-46CD-B1F6-93EF1E3CABD1}"/>
                  </a:ext>
                </a:extLst>
              </p:cNvPr>
              <p:cNvSpPr txBox="1">
                <a:spLocks noGrp="1"/>
              </p:cNvSpPr>
              <p:nvPr>
                <p:ph type="title"/>
              </p:nvPr>
            </p:nvSpPr>
            <p:spPr>
              <a:xfrm>
                <a:off x="628650" y="-73867"/>
                <a:ext cx="7886700" cy="1325559"/>
              </a:xfrm>
            </p:spPr>
            <p:txBody>
              <a:bodyPr/>
              <a:lstStyle/>
              <a:p>
                <a:pPr lvl="0"/>
                <a14:m>
                  <m:oMath xmlns:m="http://schemas.openxmlformats.org/officeDocument/2006/math">
                    <m:r>
                      <a:rPr lang="en-US" i="1" dirty="0" smtClean="0">
                        <a:latin typeface="Cambria Math" panose="02040503050406030204" pitchFamily="18" charset="0"/>
                      </a:rPr>
                      <m:t>𝑀𝐽𝑃𝐹</m:t>
                    </m:r>
                  </m:oMath>
                </a14:m>
                <a:r>
                  <a:rPr lang="en-US" dirty="0"/>
                  <a:t> (training)</a:t>
                </a:r>
              </a:p>
            </p:txBody>
          </p:sp>
        </mc:Choice>
        <mc:Fallback xmlns="">
          <p:sp>
            <p:nvSpPr>
              <p:cNvPr id="4" name="Titolo 1">
                <a:extLst>
                  <a:ext uri="{FF2B5EF4-FFF2-40B4-BE49-F238E27FC236}">
                    <a16:creationId xmlns:a16="http://schemas.microsoft.com/office/drawing/2014/main" id="{DAD446B6-E886-46CD-B1F6-93EF1E3CABD1}"/>
                  </a:ext>
                </a:extLst>
              </p:cNvPr>
              <p:cNvSpPr txBox="1">
                <a:spLocks noGrp="1" noRot="1" noChangeAspect="1" noMove="1" noResize="1" noEditPoints="1" noAdjustHandles="1" noChangeArrowheads="1" noChangeShapeType="1" noTextEdit="1"/>
              </p:cNvSpPr>
              <p:nvPr>
                <p:ph type="title"/>
              </p:nvPr>
            </p:nvSpPr>
            <p:spPr>
              <a:xfrm>
                <a:off x="628650" y="-73867"/>
                <a:ext cx="7886700" cy="1325559"/>
              </a:xfr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Segnaposto contenuto 2">
                <a:extLst>
                  <a:ext uri="{FF2B5EF4-FFF2-40B4-BE49-F238E27FC236}">
                    <a16:creationId xmlns:a16="http://schemas.microsoft.com/office/drawing/2014/main" id="{87F68C17-B7BC-4647-8CF2-4C782679898B}"/>
                  </a:ext>
                </a:extLst>
              </p:cNvPr>
              <p:cNvSpPr txBox="1">
                <a:spLocks noGrp="1"/>
              </p:cNvSpPr>
              <p:nvPr>
                <p:ph idx="1"/>
              </p:nvPr>
            </p:nvSpPr>
            <p:spPr>
              <a:xfrm>
                <a:off x="628650" y="1072130"/>
                <a:ext cx="8307960" cy="5337901"/>
              </a:xfrm>
            </p:spPr>
            <p:txBody>
              <a:bodyPr>
                <a:noAutofit/>
              </a:bodyPr>
              <a:lstStyle/>
              <a:p>
                <a:pPr lvl="0">
                  <a:lnSpc>
                    <a:spcPct val="100000"/>
                  </a:lnSpc>
                  <a:spcBef>
                    <a:spcPts val="1200"/>
                  </a:spcBef>
                </a:pPr>
                <a:r>
                  <a:rPr lang="en-US" sz="1800" dirty="0">
                    <a:latin typeface="+mn-lt"/>
                  </a:rPr>
                  <a:t>The </a:t>
                </a:r>
                <a14:m>
                  <m:oMath xmlns:m="http://schemas.openxmlformats.org/officeDocument/2006/math">
                    <m:r>
                      <a:rPr lang="en-US" sz="1800" i="1" dirty="0" smtClean="0">
                        <a:latin typeface="Cambria Math" panose="02040503050406030204" pitchFamily="18" charset="0"/>
                      </a:rPr>
                      <m:t>𝑀𝐽𝑃𝐹</m:t>
                    </m:r>
                  </m:oMath>
                </a14:m>
                <a:r>
                  <a:rPr lang="en-US" sz="1800" dirty="0">
                    <a:latin typeface="+mn-lt"/>
                  </a:rPr>
                  <a:t> is initially trained with the vocabulary from the training phase</a:t>
                </a:r>
              </a:p>
              <a:p>
                <a:pPr lvl="0">
                  <a:lnSpc>
                    <a:spcPct val="100000"/>
                  </a:lnSpc>
                  <a:spcBef>
                    <a:spcPts val="1200"/>
                  </a:spcBef>
                </a:pPr>
                <a:r>
                  <a:rPr lang="en-US" sz="1800" dirty="0">
                    <a:latin typeface="+mn-lt"/>
                  </a:rPr>
                  <a:t>In this way the MJPF will have dynamic models on which to make the comparison, when there will be a different trajectory at the entrance</a:t>
                </a:r>
              </a:p>
            </p:txBody>
          </p:sp>
        </mc:Choice>
        <mc:Fallback xmlns="">
          <p:sp>
            <p:nvSpPr>
              <p:cNvPr id="5" name="Segnaposto contenuto 2">
                <a:extLst>
                  <a:ext uri="{FF2B5EF4-FFF2-40B4-BE49-F238E27FC236}">
                    <a16:creationId xmlns:a16="http://schemas.microsoft.com/office/drawing/2014/main" id="{87F68C17-B7BC-4647-8CF2-4C782679898B}"/>
                  </a:ext>
                </a:extLst>
              </p:cNvPr>
              <p:cNvSpPr txBox="1">
                <a:spLocks noGrp="1" noRot="1" noChangeAspect="1" noMove="1" noResize="1" noEditPoints="1" noAdjustHandles="1" noChangeArrowheads="1" noChangeShapeType="1" noTextEdit="1"/>
              </p:cNvSpPr>
              <p:nvPr>
                <p:ph idx="1"/>
              </p:nvPr>
            </p:nvSpPr>
            <p:spPr>
              <a:xfrm>
                <a:off x="628650" y="1072130"/>
                <a:ext cx="8307960" cy="5337901"/>
              </a:xfrm>
              <a:blipFill>
                <a:blip r:embed="rId4"/>
                <a:stretch>
                  <a:fillRect l="-440" t="-685"/>
                </a:stretch>
              </a:blipFill>
            </p:spPr>
            <p:txBody>
              <a:bodyPr/>
              <a:lstStyle/>
              <a:p>
                <a:r>
                  <a:rPr lang="en-US">
                    <a:noFill/>
                  </a:rPr>
                  <a:t> </a:t>
                </a:r>
              </a:p>
            </p:txBody>
          </p:sp>
        </mc:Fallback>
      </mc:AlternateContent>
      <p:pic>
        <p:nvPicPr>
          <p:cNvPr id="7" name="Immagine 6" descr="Immagine che contiene testo, mappa&#10;&#10;Descrizione generata automaticamente">
            <a:extLst>
              <a:ext uri="{FF2B5EF4-FFF2-40B4-BE49-F238E27FC236}">
                <a16:creationId xmlns:a16="http://schemas.microsoft.com/office/drawing/2014/main" id="{A0ADC8DE-2ED3-454E-B331-56D2A30578C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8650" y="2318113"/>
            <a:ext cx="4761783" cy="4091918"/>
          </a:xfrm>
          <a:prstGeom prst="rect">
            <a:avLst/>
          </a:prstGeom>
        </p:spPr>
      </p:pic>
      <p:sp>
        <p:nvSpPr>
          <p:cNvPr id="8" name="CasellaDiTesto 7">
            <a:extLst>
              <a:ext uri="{FF2B5EF4-FFF2-40B4-BE49-F238E27FC236}">
                <a16:creationId xmlns:a16="http://schemas.microsoft.com/office/drawing/2014/main" id="{CD54BF47-38E3-4DAB-9DCA-A1435456C4EC}"/>
              </a:ext>
            </a:extLst>
          </p:cNvPr>
          <p:cNvSpPr txBox="1"/>
          <p:nvPr/>
        </p:nvSpPr>
        <p:spPr>
          <a:xfrm>
            <a:off x="5486399" y="2425681"/>
            <a:ext cx="3545633" cy="4801314"/>
          </a:xfrm>
          <a:prstGeom prst="rect">
            <a:avLst/>
          </a:prstGeom>
          <a:noFill/>
        </p:spPr>
        <p:txBody>
          <a:bodyPr wrap="square" rtlCol="0">
            <a:spAutoFit/>
          </a:bodyPr>
          <a:lstStyle/>
          <a:p>
            <a:r>
              <a:rPr lang="en-US" b="1" dirty="0"/>
              <a:t>Blue circle</a:t>
            </a:r>
            <a:r>
              <a:rPr lang="en-US" dirty="0"/>
              <a:t>: </a:t>
            </a:r>
            <a:r>
              <a:rPr lang="it-IT" dirty="0" err="1"/>
              <a:t>mean</a:t>
            </a:r>
            <a:r>
              <a:rPr lang="it-IT" dirty="0"/>
              <a:t> position of cluster</a:t>
            </a:r>
          </a:p>
          <a:p>
            <a:r>
              <a:rPr lang="en-US" b="1" dirty="0"/>
              <a:t>Blue arrow</a:t>
            </a:r>
            <a:r>
              <a:rPr lang="en-US" dirty="0"/>
              <a:t>: mean velocity vector of cluster</a:t>
            </a:r>
            <a:endParaRPr lang="it-IT" dirty="0"/>
          </a:p>
          <a:p>
            <a:r>
              <a:rPr lang="en-US" b="1" dirty="0"/>
              <a:t>Red arrows</a:t>
            </a:r>
            <a:r>
              <a:rPr lang="en-US" dirty="0"/>
              <a:t>: velocity vectors of training data</a:t>
            </a:r>
            <a:endParaRPr lang="en-US" b="1" dirty="0"/>
          </a:p>
          <a:p>
            <a:r>
              <a:rPr lang="en-US" b="1" dirty="0"/>
              <a:t>Green arrows</a:t>
            </a:r>
            <a:r>
              <a:rPr lang="en-US" dirty="0"/>
              <a:t>: velocity of the updated state</a:t>
            </a:r>
            <a:endParaRPr lang="it-IT" dirty="0"/>
          </a:p>
          <a:p>
            <a:r>
              <a:rPr lang="en-US" b="1" dirty="0"/>
              <a:t>Green points</a:t>
            </a:r>
            <a:r>
              <a:rPr lang="en-US" dirty="0"/>
              <a:t>: position of the updated state</a:t>
            </a:r>
            <a:endParaRPr lang="it-IT" dirty="0"/>
          </a:p>
          <a:p>
            <a:r>
              <a:rPr lang="en-US" b="1" dirty="0"/>
              <a:t>Black arrows</a:t>
            </a:r>
            <a:r>
              <a:rPr lang="en-US" dirty="0"/>
              <a:t>: velocity of the predicted state</a:t>
            </a:r>
            <a:endParaRPr lang="it-IT" dirty="0"/>
          </a:p>
          <a:p>
            <a:r>
              <a:rPr lang="en-US" b="1" dirty="0"/>
              <a:t>Black points</a:t>
            </a:r>
            <a:r>
              <a:rPr lang="en-US" dirty="0"/>
              <a:t>: position of the predicted state.</a:t>
            </a:r>
            <a:endParaRPr lang="it-IT" dirty="0"/>
          </a:p>
          <a:p>
            <a:r>
              <a:rPr lang="en-US" b="1" dirty="0"/>
              <a:t>Red arrows</a:t>
            </a:r>
            <a:r>
              <a:rPr lang="en-US" dirty="0"/>
              <a:t>: velocity vectors of training data</a:t>
            </a:r>
          </a:p>
          <a:p>
            <a:endParaRPr lang="it-IT" dirty="0"/>
          </a:p>
          <a:p>
            <a:endParaRPr lang="en-US" dirty="0"/>
          </a:p>
        </p:txBody>
      </p:sp>
    </p:spTree>
    <p:extLst>
      <p:ext uri="{BB962C8B-B14F-4D97-AF65-F5344CB8AC3E}">
        <p14:creationId xmlns:p14="http://schemas.microsoft.com/office/powerpoint/2010/main" val="23945297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Titolo 1">
                <a:extLst>
                  <a:ext uri="{FF2B5EF4-FFF2-40B4-BE49-F238E27FC236}">
                    <a16:creationId xmlns:a16="http://schemas.microsoft.com/office/drawing/2014/main" id="{AE5F7D57-0EAC-4969-938A-7CD29C790A68}"/>
                  </a:ext>
                </a:extLst>
              </p:cNvPr>
              <p:cNvSpPr txBox="1">
                <a:spLocks noGrp="1"/>
              </p:cNvSpPr>
              <p:nvPr>
                <p:ph type="title"/>
              </p:nvPr>
            </p:nvSpPr>
            <p:spPr>
              <a:xfrm>
                <a:off x="628650" y="-73867"/>
                <a:ext cx="7886700" cy="1325559"/>
              </a:xfrm>
            </p:spPr>
            <p:txBody>
              <a:bodyPr/>
              <a:lstStyle/>
              <a:p>
                <a:pPr lvl="0"/>
                <a14:m>
                  <m:oMath xmlns:m="http://schemas.openxmlformats.org/officeDocument/2006/math">
                    <m:r>
                      <a:rPr lang="en-US" i="1" dirty="0" smtClean="0">
                        <a:latin typeface="Cambria Math" panose="02040503050406030204" pitchFamily="18" charset="0"/>
                      </a:rPr>
                      <m:t>𝑀𝐽𝑃𝐹</m:t>
                    </m:r>
                  </m:oMath>
                </a14:m>
                <a:r>
                  <a:rPr lang="en-US" dirty="0"/>
                  <a:t> (training)</a:t>
                </a:r>
              </a:p>
            </p:txBody>
          </p:sp>
        </mc:Choice>
        <mc:Fallback xmlns="">
          <p:sp>
            <p:nvSpPr>
              <p:cNvPr id="4" name="Titolo 1">
                <a:extLst>
                  <a:ext uri="{FF2B5EF4-FFF2-40B4-BE49-F238E27FC236}">
                    <a16:creationId xmlns:a16="http://schemas.microsoft.com/office/drawing/2014/main" id="{AE5F7D57-0EAC-4969-938A-7CD29C790A68}"/>
                  </a:ext>
                </a:extLst>
              </p:cNvPr>
              <p:cNvSpPr txBox="1">
                <a:spLocks noGrp="1" noRot="1" noChangeAspect="1" noMove="1" noResize="1" noEditPoints="1" noAdjustHandles="1" noChangeArrowheads="1" noChangeShapeType="1" noTextEdit="1"/>
              </p:cNvSpPr>
              <p:nvPr>
                <p:ph type="title"/>
              </p:nvPr>
            </p:nvSpPr>
            <p:spPr>
              <a:xfrm>
                <a:off x="628650" y="-73867"/>
                <a:ext cx="7886700" cy="1325559"/>
              </a:xfrm>
              <a:blipFill>
                <a:blip r:embed="rId3"/>
                <a:stretch>
                  <a:fillRect/>
                </a:stretch>
              </a:blipFill>
            </p:spPr>
            <p:txBody>
              <a:bodyPr/>
              <a:lstStyle/>
              <a:p>
                <a:r>
                  <a:rPr lang="en-US">
                    <a:noFill/>
                  </a:rPr>
                  <a:t> </a:t>
                </a:r>
              </a:p>
            </p:txBody>
          </p:sp>
        </mc:Fallback>
      </mc:AlternateContent>
      <p:sp>
        <p:nvSpPr>
          <p:cNvPr id="5" name="Segnaposto contenuto 2">
            <a:extLst>
              <a:ext uri="{FF2B5EF4-FFF2-40B4-BE49-F238E27FC236}">
                <a16:creationId xmlns:a16="http://schemas.microsoft.com/office/drawing/2014/main" id="{899E91BB-E95B-4B6C-B0B8-E4CBB591B6E9}"/>
              </a:ext>
            </a:extLst>
          </p:cNvPr>
          <p:cNvSpPr txBox="1">
            <a:spLocks noGrp="1"/>
          </p:cNvSpPr>
          <p:nvPr>
            <p:ph idx="1"/>
          </p:nvPr>
        </p:nvSpPr>
        <p:spPr>
          <a:xfrm>
            <a:off x="628650" y="1072130"/>
            <a:ext cx="8307960" cy="5337901"/>
          </a:xfrm>
        </p:spPr>
        <p:txBody>
          <a:bodyPr>
            <a:noAutofit/>
          </a:bodyPr>
          <a:lstStyle/>
          <a:p>
            <a:pPr lvl="0">
              <a:lnSpc>
                <a:spcPct val="100000"/>
              </a:lnSpc>
              <a:spcBef>
                <a:spcPts val="1200"/>
              </a:spcBef>
            </a:pPr>
            <a:r>
              <a:rPr lang="en-US" sz="1800" dirty="0">
                <a:latin typeface="+mn-lt"/>
              </a:rPr>
              <a:t>In this case, three types of measurement are used:</a:t>
            </a:r>
          </a:p>
          <a:p>
            <a:pPr lvl="0">
              <a:lnSpc>
                <a:spcPct val="100000"/>
              </a:lnSpc>
              <a:spcBef>
                <a:spcPts val="1200"/>
              </a:spcBef>
            </a:pPr>
            <a:endParaRPr lang="en-US" sz="1800" dirty="0">
              <a:latin typeface="+mn-lt"/>
            </a:endParaRPr>
          </a:p>
          <a:p>
            <a:pPr lvl="0">
              <a:lnSpc>
                <a:spcPct val="100000"/>
              </a:lnSpc>
              <a:spcBef>
                <a:spcPts val="1200"/>
              </a:spcBef>
            </a:pPr>
            <a:endParaRPr lang="en-US" sz="1800" dirty="0">
              <a:latin typeface="+mn-lt"/>
            </a:endParaRPr>
          </a:p>
          <a:p>
            <a:pPr lvl="0">
              <a:lnSpc>
                <a:spcPct val="100000"/>
              </a:lnSpc>
              <a:spcBef>
                <a:spcPts val="1200"/>
              </a:spcBef>
            </a:pPr>
            <a:endParaRPr lang="en-US" sz="1800" dirty="0">
              <a:latin typeface="+mn-lt"/>
            </a:endParaRPr>
          </a:p>
          <a:p>
            <a:pPr lvl="0">
              <a:lnSpc>
                <a:spcPct val="100000"/>
              </a:lnSpc>
              <a:spcBef>
                <a:spcPts val="1200"/>
              </a:spcBef>
            </a:pPr>
            <a:endParaRPr lang="en-US" sz="1800" dirty="0">
              <a:latin typeface="+mn-lt"/>
            </a:endParaRPr>
          </a:p>
          <a:p>
            <a:pPr lvl="0">
              <a:lnSpc>
                <a:spcPct val="100000"/>
              </a:lnSpc>
              <a:spcBef>
                <a:spcPts val="1200"/>
              </a:spcBef>
            </a:pPr>
            <a:endParaRPr lang="en-US" sz="1800" dirty="0">
              <a:latin typeface="+mn-lt"/>
            </a:endParaRPr>
          </a:p>
          <a:p>
            <a:pPr lvl="0">
              <a:lnSpc>
                <a:spcPct val="100000"/>
              </a:lnSpc>
              <a:spcBef>
                <a:spcPts val="1200"/>
              </a:spcBef>
            </a:pPr>
            <a:endParaRPr lang="en-US" sz="1800" dirty="0">
              <a:latin typeface="+mn-lt"/>
            </a:endParaRPr>
          </a:p>
          <a:p>
            <a:pPr lvl="0">
              <a:lnSpc>
                <a:spcPct val="100000"/>
              </a:lnSpc>
              <a:spcBef>
                <a:spcPts val="1200"/>
              </a:spcBef>
            </a:pPr>
            <a:endParaRPr lang="en-US" sz="1800" dirty="0">
              <a:latin typeface="+mn-lt"/>
            </a:endParaRPr>
          </a:p>
          <a:p>
            <a:pPr lvl="0">
              <a:lnSpc>
                <a:spcPct val="100000"/>
              </a:lnSpc>
              <a:spcBef>
                <a:spcPts val="1200"/>
              </a:spcBef>
            </a:pPr>
            <a:endParaRPr lang="en-US" sz="1800" dirty="0">
              <a:latin typeface="+mn-lt"/>
            </a:endParaRPr>
          </a:p>
          <a:p>
            <a:pPr lvl="0">
              <a:lnSpc>
                <a:spcPct val="100000"/>
              </a:lnSpc>
              <a:spcBef>
                <a:spcPts val="1200"/>
              </a:spcBef>
            </a:pPr>
            <a:endParaRPr lang="en-US" sz="1800" dirty="0">
              <a:latin typeface="+mn-lt"/>
            </a:endParaRPr>
          </a:p>
          <a:p>
            <a:pPr lvl="0">
              <a:lnSpc>
                <a:spcPct val="100000"/>
              </a:lnSpc>
              <a:spcBef>
                <a:spcPts val="1200"/>
              </a:spcBef>
            </a:pPr>
            <a:endParaRPr lang="en-US" sz="1800" dirty="0">
              <a:latin typeface="+mn-lt"/>
            </a:endParaRPr>
          </a:p>
          <a:p>
            <a:pPr lvl="0">
              <a:lnSpc>
                <a:spcPct val="100000"/>
              </a:lnSpc>
              <a:spcBef>
                <a:spcPts val="1200"/>
              </a:spcBef>
            </a:pPr>
            <a:r>
              <a:rPr lang="en-US" sz="1800" dirty="0">
                <a:latin typeface="+mn-lt"/>
              </a:rPr>
              <a:t>The </a:t>
            </a:r>
            <a:r>
              <a:rPr lang="en-US" sz="1800" b="1" dirty="0">
                <a:latin typeface="+mn-lt"/>
              </a:rPr>
              <a:t>threshold</a:t>
            </a:r>
            <a:r>
              <a:rPr lang="en-US" sz="1800" dirty="0">
                <a:latin typeface="+mn-lt"/>
              </a:rPr>
              <a:t> in innovation allows us to classify abnormalities in the testing phase of the MJPF</a:t>
            </a:r>
          </a:p>
        </p:txBody>
      </p:sp>
      <p:pic>
        <p:nvPicPr>
          <p:cNvPr id="6" name="Immagine 5">
            <a:extLst>
              <a:ext uri="{FF2B5EF4-FFF2-40B4-BE49-F238E27FC236}">
                <a16:creationId xmlns:a16="http://schemas.microsoft.com/office/drawing/2014/main" id="{260048D7-4675-4A0D-91A5-C1F7D250EED7}"/>
              </a:ext>
            </a:extLst>
          </p:cNvPr>
          <p:cNvPicPr/>
          <p:nvPr/>
        </p:nvPicPr>
        <p:blipFill rotWithShape="1">
          <a:blip r:embed="rId4" cstate="print">
            <a:extLst>
              <a:ext uri="{28A0092B-C50C-407E-A947-70E740481C1C}">
                <a14:useLocalDpi xmlns:a14="http://schemas.microsoft.com/office/drawing/2010/main" val="0"/>
              </a:ext>
            </a:extLst>
          </a:blip>
          <a:srcRect t="26781"/>
          <a:stretch/>
        </p:blipFill>
        <p:spPr bwMode="auto">
          <a:xfrm>
            <a:off x="628650" y="1801998"/>
            <a:ext cx="3394226" cy="4002932"/>
          </a:xfrm>
          <a:prstGeom prst="rect">
            <a:avLst/>
          </a:prstGeom>
          <a:noFill/>
          <a:ln>
            <a:noFill/>
          </a:ln>
        </p:spPr>
      </p:pic>
      <p:sp>
        <p:nvSpPr>
          <p:cNvPr id="7" name="Rettangolo 6">
            <a:extLst>
              <a:ext uri="{FF2B5EF4-FFF2-40B4-BE49-F238E27FC236}">
                <a16:creationId xmlns:a16="http://schemas.microsoft.com/office/drawing/2014/main" id="{B1F3F597-36D2-4DD8-A453-844982BF26F6}"/>
              </a:ext>
            </a:extLst>
          </p:cNvPr>
          <p:cNvSpPr/>
          <p:nvPr/>
        </p:nvSpPr>
        <p:spPr>
          <a:xfrm>
            <a:off x="738501" y="1801998"/>
            <a:ext cx="3144417" cy="1194318"/>
          </a:xfrm>
          <a:prstGeom prst="rect">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ttangolo 7">
            <a:extLst>
              <a:ext uri="{FF2B5EF4-FFF2-40B4-BE49-F238E27FC236}">
                <a16:creationId xmlns:a16="http://schemas.microsoft.com/office/drawing/2014/main" id="{9D9D9A4E-4E04-4FCD-8D38-50E2BB5665EF}"/>
              </a:ext>
            </a:extLst>
          </p:cNvPr>
          <p:cNvSpPr/>
          <p:nvPr/>
        </p:nvSpPr>
        <p:spPr>
          <a:xfrm>
            <a:off x="738501" y="3043069"/>
            <a:ext cx="3144417" cy="1194318"/>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ttangolo 8">
            <a:extLst>
              <a:ext uri="{FF2B5EF4-FFF2-40B4-BE49-F238E27FC236}">
                <a16:creationId xmlns:a16="http://schemas.microsoft.com/office/drawing/2014/main" id="{85B01035-A981-48B8-961F-45A17FC82499}"/>
              </a:ext>
            </a:extLst>
          </p:cNvPr>
          <p:cNvSpPr/>
          <p:nvPr/>
        </p:nvSpPr>
        <p:spPr>
          <a:xfrm>
            <a:off x="738501" y="4237387"/>
            <a:ext cx="3144417" cy="1194318"/>
          </a:xfrm>
          <a:prstGeom prst="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0" name="CasellaDiTesto 9">
                <a:extLst>
                  <a:ext uri="{FF2B5EF4-FFF2-40B4-BE49-F238E27FC236}">
                    <a16:creationId xmlns:a16="http://schemas.microsoft.com/office/drawing/2014/main" id="{7C704608-3C9D-4682-89F3-626D3610FB94}"/>
                  </a:ext>
                </a:extLst>
              </p:cNvPr>
              <p:cNvSpPr txBox="1"/>
              <p:nvPr/>
            </p:nvSpPr>
            <p:spPr>
              <a:xfrm>
                <a:off x="4685350" y="1937492"/>
                <a:ext cx="4273421" cy="923330"/>
              </a:xfrm>
              <a:prstGeom prst="rect">
                <a:avLst/>
              </a:prstGeom>
              <a:noFill/>
            </p:spPr>
            <p:txBody>
              <a:bodyPr wrap="square" rtlCol="0">
                <a:spAutoFit/>
              </a:bodyPr>
              <a:lstStyle/>
              <a:p>
                <a:pPr lvl="0"/>
                <a14:m>
                  <m:oMath xmlns:m="http://schemas.openxmlformats.org/officeDocument/2006/math">
                    <m:r>
                      <a:rPr lang="en-US" i="1">
                        <a:latin typeface="Cambria Math" panose="02040503050406030204" pitchFamily="18" charset="0"/>
                      </a:rPr>
                      <m:t>𝑑𝑏</m:t>
                    </m:r>
                    <m:r>
                      <a:rPr lang="en-US" i="1">
                        <a:latin typeface="Cambria Math" panose="02040503050406030204" pitchFamily="18" charset="0"/>
                      </a:rPr>
                      <m:t>1</m:t>
                    </m:r>
                  </m:oMath>
                </a14:m>
                <a:r>
                  <a:rPr lang="en-US"/>
                  <a:t> measure the Bhattacharyya distance between the distribution of the prediction and the likelihood of the discrete state.</a:t>
                </a:r>
                <a:endParaRPr lang="it-IT"/>
              </a:p>
            </p:txBody>
          </p:sp>
        </mc:Choice>
        <mc:Fallback xmlns="">
          <p:sp>
            <p:nvSpPr>
              <p:cNvPr id="10" name="CasellaDiTesto 9">
                <a:extLst>
                  <a:ext uri="{FF2B5EF4-FFF2-40B4-BE49-F238E27FC236}">
                    <a16:creationId xmlns:a16="http://schemas.microsoft.com/office/drawing/2014/main" id="{7C704608-3C9D-4682-89F3-626D3610FB94}"/>
                  </a:ext>
                </a:extLst>
              </p:cNvPr>
              <p:cNvSpPr txBox="1">
                <a:spLocks noRot="1" noChangeAspect="1" noMove="1" noResize="1" noEditPoints="1" noAdjustHandles="1" noChangeArrowheads="1" noChangeShapeType="1" noTextEdit="1"/>
              </p:cNvSpPr>
              <p:nvPr/>
            </p:nvSpPr>
            <p:spPr>
              <a:xfrm>
                <a:off x="4685350" y="1937492"/>
                <a:ext cx="4273421" cy="923330"/>
              </a:xfrm>
              <a:prstGeom prst="rect">
                <a:avLst/>
              </a:prstGeom>
              <a:blipFill>
                <a:blip r:embed="rId5"/>
                <a:stretch>
                  <a:fillRect l="-1284" t="-3974" b="-9934"/>
                </a:stretch>
              </a:blipFill>
            </p:spPr>
            <p:txBody>
              <a:bodyPr/>
              <a:lstStyle/>
              <a:p>
                <a:r>
                  <a:rPr lang="en-US">
                    <a:noFill/>
                  </a:rPr>
                  <a:t> </a:t>
                </a:r>
              </a:p>
            </p:txBody>
          </p:sp>
        </mc:Fallback>
      </mc:AlternateContent>
      <p:sp>
        <p:nvSpPr>
          <p:cNvPr id="11" name="CasellaDiTesto 10">
            <a:extLst>
              <a:ext uri="{FF2B5EF4-FFF2-40B4-BE49-F238E27FC236}">
                <a16:creationId xmlns:a16="http://schemas.microsoft.com/office/drawing/2014/main" id="{16A98FDF-5EC2-40B2-A16C-5AF64EB4517D}"/>
              </a:ext>
            </a:extLst>
          </p:cNvPr>
          <p:cNvSpPr txBox="1"/>
          <p:nvPr/>
        </p:nvSpPr>
        <p:spPr>
          <a:xfrm>
            <a:off x="4685350" y="3027727"/>
            <a:ext cx="4008664" cy="923330"/>
          </a:xfrm>
          <a:prstGeom prst="rect">
            <a:avLst/>
          </a:prstGeom>
          <a:noFill/>
        </p:spPr>
        <p:txBody>
          <a:bodyPr wrap="square" rtlCol="0">
            <a:spAutoFit/>
          </a:bodyPr>
          <a:lstStyle/>
          <a:p>
            <a:r>
              <a:rPr lang="en-US" dirty="0"/>
              <a:t>Innovation, this value was computed as a simple Euclidean distance between prediction and observation</a:t>
            </a:r>
            <a:endParaRPr lang="it-IT" dirty="0"/>
          </a:p>
        </p:txBody>
      </p:sp>
      <mc:AlternateContent xmlns:mc="http://schemas.openxmlformats.org/markup-compatibility/2006" xmlns:a14="http://schemas.microsoft.com/office/drawing/2010/main">
        <mc:Choice Requires="a14">
          <p:sp>
            <p:nvSpPr>
              <p:cNvPr id="13" name="CasellaDiTesto 12">
                <a:extLst>
                  <a:ext uri="{FF2B5EF4-FFF2-40B4-BE49-F238E27FC236}">
                    <a16:creationId xmlns:a16="http://schemas.microsoft.com/office/drawing/2014/main" id="{C3747112-B5FF-42CB-BCA2-FCEC5370DB97}"/>
                  </a:ext>
                </a:extLst>
              </p:cNvPr>
              <p:cNvSpPr txBox="1"/>
              <p:nvPr/>
            </p:nvSpPr>
            <p:spPr>
              <a:xfrm>
                <a:off x="4685350" y="4256048"/>
                <a:ext cx="3915358" cy="1200329"/>
              </a:xfrm>
              <a:prstGeom prst="rect">
                <a:avLst/>
              </a:prstGeom>
              <a:noFill/>
            </p:spPr>
            <p:txBody>
              <a:bodyPr wrap="square" rtlCol="0">
                <a:spAutoFit/>
              </a:bodyPr>
              <a:lstStyle/>
              <a:p>
                <a14:m>
                  <m:oMath xmlns:m="http://schemas.openxmlformats.org/officeDocument/2006/math">
                    <m:r>
                      <a:rPr lang="en-US" i="1">
                        <a:latin typeface="Cambria Math" panose="02040503050406030204" pitchFamily="18" charset="0"/>
                      </a:rPr>
                      <m:t>𝑑𝑏</m:t>
                    </m:r>
                    <m:r>
                      <a:rPr lang="en-US" i="1">
                        <a:latin typeface="Cambria Math" panose="02040503050406030204" pitchFamily="18" charset="0"/>
                      </a:rPr>
                      <m:t>2</m:t>
                    </m:r>
                  </m:oMath>
                </a14:m>
                <a:r>
                  <a:rPr lang="en-US" dirty="0"/>
                  <a:t> measures the Bhattacharyya distance between the distribution of the prediction and the likelihood of the continuous state.</a:t>
                </a:r>
                <a:endParaRPr lang="it-IT" dirty="0"/>
              </a:p>
            </p:txBody>
          </p:sp>
        </mc:Choice>
        <mc:Fallback xmlns="">
          <p:sp>
            <p:nvSpPr>
              <p:cNvPr id="13" name="CasellaDiTesto 12">
                <a:extLst>
                  <a:ext uri="{FF2B5EF4-FFF2-40B4-BE49-F238E27FC236}">
                    <a16:creationId xmlns:a16="http://schemas.microsoft.com/office/drawing/2014/main" id="{C3747112-B5FF-42CB-BCA2-FCEC5370DB97}"/>
                  </a:ext>
                </a:extLst>
              </p:cNvPr>
              <p:cNvSpPr txBox="1">
                <a:spLocks noRot="1" noChangeAspect="1" noMove="1" noResize="1" noEditPoints="1" noAdjustHandles="1" noChangeArrowheads="1" noChangeShapeType="1" noTextEdit="1"/>
              </p:cNvSpPr>
              <p:nvPr/>
            </p:nvSpPr>
            <p:spPr>
              <a:xfrm>
                <a:off x="4685350" y="4256048"/>
                <a:ext cx="3915358" cy="1200329"/>
              </a:xfrm>
              <a:prstGeom prst="rect">
                <a:avLst/>
              </a:prstGeom>
              <a:blipFill>
                <a:blip r:embed="rId6"/>
                <a:stretch>
                  <a:fillRect l="-1402" t="-2538" r="-312" b="-7107"/>
                </a:stretch>
              </a:blipFill>
            </p:spPr>
            <p:txBody>
              <a:bodyPr/>
              <a:lstStyle/>
              <a:p>
                <a:r>
                  <a:rPr lang="en-US">
                    <a:noFill/>
                  </a:rPr>
                  <a:t> </a:t>
                </a:r>
              </a:p>
            </p:txBody>
          </p:sp>
        </mc:Fallback>
      </mc:AlternateContent>
    </p:spTree>
    <p:extLst>
      <p:ext uri="{BB962C8B-B14F-4D97-AF65-F5344CB8AC3E}">
        <p14:creationId xmlns:p14="http://schemas.microsoft.com/office/powerpoint/2010/main" val="615867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Titolo 1">
                <a:extLst>
                  <a:ext uri="{FF2B5EF4-FFF2-40B4-BE49-F238E27FC236}">
                    <a16:creationId xmlns:a16="http://schemas.microsoft.com/office/drawing/2014/main" id="{73B986C2-A75E-40BB-B13C-E729744C4069}"/>
                  </a:ext>
                </a:extLst>
              </p:cNvPr>
              <p:cNvSpPr txBox="1">
                <a:spLocks noGrp="1"/>
              </p:cNvSpPr>
              <p:nvPr>
                <p:ph type="title"/>
              </p:nvPr>
            </p:nvSpPr>
            <p:spPr>
              <a:xfrm>
                <a:off x="628650" y="-73867"/>
                <a:ext cx="7886700" cy="1325559"/>
              </a:xfrm>
            </p:spPr>
            <p:txBody>
              <a:bodyPr/>
              <a:lstStyle/>
              <a:p>
                <a:pPr lvl="0"/>
                <a14:m>
                  <m:oMath xmlns:m="http://schemas.openxmlformats.org/officeDocument/2006/math">
                    <m:r>
                      <a:rPr lang="en-US" i="1" dirty="0" smtClean="0">
                        <a:latin typeface="Cambria Math" panose="02040503050406030204" pitchFamily="18" charset="0"/>
                      </a:rPr>
                      <m:t>𝑀𝐽𝑃𝐹</m:t>
                    </m:r>
                  </m:oMath>
                </a14:m>
                <a:r>
                  <a:rPr lang="en-US" dirty="0"/>
                  <a:t> (testing)</a:t>
                </a:r>
              </a:p>
            </p:txBody>
          </p:sp>
        </mc:Choice>
        <mc:Fallback xmlns="">
          <p:sp>
            <p:nvSpPr>
              <p:cNvPr id="4" name="Titolo 1">
                <a:extLst>
                  <a:ext uri="{FF2B5EF4-FFF2-40B4-BE49-F238E27FC236}">
                    <a16:creationId xmlns:a16="http://schemas.microsoft.com/office/drawing/2014/main" id="{73B986C2-A75E-40BB-B13C-E729744C4069}"/>
                  </a:ext>
                </a:extLst>
              </p:cNvPr>
              <p:cNvSpPr txBox="1">
                <a:spLocks noGrp="1" noRot="1" noChangeAspect="1" noMove="1" noResize="1" noEditPoints="1" noAdjustHandles="1" noChangeArrowheads="1" noChangeShapeType="1" noTextEdit="1"/>
              </p:cNvSpPr>
              <p:nvPr>
                <p:ph type="title"/>
              </p:nvPr>
            </p:nvSpPr>
            <p:spPr>
              <a:xfrm>
                <a:off x="628650" y="-73867"/>
                <a:ext cx="7886700" cy="1325559"/>
              </a:xfrm>
              <a:blipFill>
                <a:blip r:embed="rId3"/>
                <a:stretch>
                  <a:fillRect/>
                </a:stretch>
              </a:blipFill>
            </p:spPr>
            <p:txBody>
              <a:bodyPr/>
              <a:lstStyle/>
              <a:p>
                <a:r>
                  <a:rPr lang="en-US">
                    <a:noFill/>
                  </a:rPr>
                  <a:t> </a:t>
                </a:r>
              </a:p>
            </p:txBody>
          </p:sp>
        </mc:Fallback>
      </mc:AlternateContent>
      <p:sp>
        <p:nvSpPr>
          <p:cNvPr id="5" name="Segnaposto contenuto 2">
            <a:extLst>
              <a:ext uri="{FF2B5EF4-FFF2-40B4-BE49-F238E27FC236}">
                <a16:creationId xmlns:a16="http://schemas.microsoft.com/office/drawing/2014/main" id="{948F4727-88FC-4BFF-BABF-C0F91B83BE71}"/>
              </a:ext>
            </a:extLst>
          </p:cNvPr>
          <p:cNvSpPr txBox="1">
            <a:spLocks noGrp="1"/>
          </p:cNvSpPr>
          <p:nvPr>
            <p:ph idx="1"/>
          </p:nvPr>
        </p:nvSpPr>
        <p:spPr>
          <a:xfrm>
            <a:off x="628650" y="1072130"/>
            <a:ext cx="8307960" cy="5337901"/>
          </a:xfrm>
        </p:spPr>
        <p:txBody>
          <a:bodyPr>
            <a:noAutofit/>
          </a:bodyPr>
          <a:lstStyle/>
          <a:p>
            <a:pPr lvl="0">
              <a:lnSpc>
                <a:spcPct val="100000"/>
              </a:lnSpc>
              <a:spcBef>
                <a:spcPts val="1200"/>
              </a:spcBef>
            </a:pPr>
            <a:r>
              <a:rPr lang="en-US" sz="1800" dirty="0">
                <a:latin typeface="+mn-lt"/>
              </a:rPr>
              <a:t>In this case, the MJPF that performs prediction has not been trained on the current generalized states (embedding the rules associated to the obstacle) but simply uses them as input vectors on which it will be able to evaluate its prediction accuracy for both position and velocity.</a:t>
            </a:r>
          </a:p>
        </p:txBody>
      </p:sp>
      <p:pic>
        <p:nvPicPr>
          <p:cNvPr id="6" name="Immagine 5">
            <a:extLst>
              <a:ext uri="{FF2B5EF4-FFF2-40B4-BE49-F238E27FC236}">
                <a16:creationId xmlns:a16="http://schemas.microsoft.com/office/drawing/2014/main" id="{A48AF25F-1288-4CDA-B407-26DF30ACF138}"/>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28650" y="2397689"/>
            <a:ext cx="4512517" cy="3868216"/>
          </a:xfrm>
          <a:prstGeom prst="rect">
            <a:avLst/>
          </a:prstGeom>
          <a:noFill/>
          <a:ln>
            <a:noFill/>
          </a:ln>
        </p:spPr>
      </p:pic>
      <p:sp>
        <p:nvSpPr>
          <p:cNvPr id="7" name="CasellaDiTesto 6">
            <a:extLst>
              <a:ext uri="{FF2B5EF4-FFF2-40B4-BE49-F238E27FC236}">
                <a16:creationId xmlns:a16="http://schemas.microsoft.com/office/drawing/2014/main" id="{0008D121-9B09-4E5C-ABE6-5D18BF7AB5CB}"/>
              </a:ext>
            </a:extLst>
          </p:cNvPr>
          <p:cNvSpPr txBox="1"/>
          <p:nvPr/>
        </p:nvSpPr>
        <p:spPr>
          <a:xfrm>
            <a:off x="5318449" y="2397689"/>
            <a:ext cx="3618161" cy="3139321"/>
          </a:xfrm>
          <a:prstGeom prst="rect">
            <a:avLst/>
          </a:prstGeom>
          <a:noFill/>
        </p:spPr>
        <p:txBody>
          <a:bodyPr wrap="square" rtlCol="0">
            <a:spAutoFit/>
          </a:bodyPr>
          <a:lstStyle/>
          <a:p>
            <a:r>
              <a:rPr lang="en-US" b="1"/>
              <a:t>The blue stars:</a:t>
            </a:r>
            <a:r>
              <a:rPr lang="en-US"/>
              <a:t> testing trajectories.</a:t>
            </a:r>
            <a:endParaRPr lang="it-IT"/>
          </a:p>
          <a:p>
            <a:r>
              <a:rPr lang="en-US" b="1"/>
              <a:t>Green arrows</a:t>
            </a:r>
            <a:r>
              <a:rPr lang="en-US"/>
              <a:t>: velocity of the updated state</a:t>
            </a:r>
            <a:endParaRPr lang="it-IT"/>
          </a:p>
          <a:p>
            <a:r>
              <a:rPr lang="en-US" b="1"/>
              <a:t>Green points</a:t>
            </a:r>
            <a:r>
              <a:rPr lang="en-US"/>
              <a:t>: position of the updated state</a:t>
            </a:r>
            <a:endParaRPr lang="it-IT"/>
          </a:p>
          <a:p>
            <a:r>
              <a:rPr lang="en-US" b="1"/>
              <a:t>Black arrows</a:t>
            </a:r>
            <a:r>
              <a:rPr lang="en-US"/>
              <a:t>: velocity of the predicted state</a:t>
            </a:r>
            <a:endParaRPr lang="it-IT"/>
          </a:p>
          <a:p>
            <a:r>
              <a:rPr lang="en-US" b="1"/>
              <a:t>Black points</a:t>
            </a:r>
            <a:r>
              <a:rPr lang="en-US"/>
              <a:t>: position of the predicted state.</a:t>
            </a:r>
            <a:endParaRPr lang="it-IT"/>
          </a:p>
          <a:p>
            <a:r>
              <a:rPr lang="en-US" b="1"/>
              <a:t>Red arrows</a:t>
            </a:r>
            <a:r>
              <a:rPr lang="en-US"/>
              <a:t>: velocity vectors of testing data</a:t>
            </a:r>
            <a:endParaRPr lang="it-IT"/>
          </a:p>
        </p:txBody>
      </p:sp>
    </p:spTree>
    <p:extLst>
      <p:ext uri="{BB962C8B-B14F-4D97-AF65-F5344CB8AC3E}">
        <p14:creationId xmlns:p14="http://schemas.microsoft.com/office/powerpoint/2010/main" val="9175756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Titolo 1">
                <a:extLst>
                  <a:ext uri="{FF2B5EF4-FFF2-40B4-BE49-F238E27FC236}">
                    <a16:creationId xmlns:a16="http://schemas.microsoft.com/office/drawing/2014/main" id="{3B27E3C8-6E87-4B08-B6D3-52E6DB9713FA}"/>
                  </a:ext>
                </a:extLst>
              </p:cNvPr>
              <p:cNvSpPr txBox="1">
                <a:spLocks noGrp="1"/>
              </p:cNvSpPr>
              <p:nvPr>
                <p:ph type="title"/>
              </p:nvPr>
            </p:nvSpPr>
            <p:spPr>
              <a:xfrm>
                <a:off x="628650" y="-73867"/>
                <a:ext cx="7886700" cy="1325559"/>
              </a:xfrm>
            </p:spPr>
            <p:txBody>
              <a:bodyPr/>
              <a:lstStyle/>
              <a:p>
                <a:pPr lvl="0"/>
                <a14:m>
                  <m:oMath xmlns:m="http://schemas.openxmlformats.org/officeDocument/2006/math">
                    <m:r>
                      <a:rPr lang="en-US" i="1" dirty="0" smtClean="0">
                        <a:latin typeface="Cambria Math" panose="02040503050406030204" pitchFamily="18" charset="0"/>
                      </a:rPr>
                      <m:t>𝑀𝐽𝑃𝐹</m:t>
                    </m:r>
                  </m:oMath>
                </a14:m>
                <a:r>
                  <a:rPr lang="en-US" dirty="0"/>
                  <a:t> (testing)</a:t>
                </a:r>
              </a:p>
            </p:txBody>
          </p:sp>
        </mc:Choice>
        <mc:Fallback xmlns="">
          <p:sp>
            <p:nvSpPr>
              <p:cNvPr id="4" name="Titolo 1">
                <a:extLst>
                  <a:ext uri="{FF2B5EF4-FFF2-40B4-BE49-F238E27FC236}">
                    <a16:creationId xmlns:a16="http://schemas.microsoft.com/office/drawing/2014/main" id="{3B27E3C8-6E87-4B08-B6D3-52E6DB9713FA}"/>
                  </a:ext>
                </a:extLst>
              </p:cNvPr>
              <p:cNvSpPr txBox="1">
                <a:spLocks noGrp="1" noRot="1" noChangeAspect="1" noMove="1" noResize="1" noEditPoints="1" noAdjustHandles="1" noChangeArrowheads="1" noChangeShapeType="1" noTextEdit="1"/>
              </p:cNvSpPr>
              <p:nvPr>
                <p:ph type="title"/>
              </p:nvPr>
            </p:nvSpPr>
            <p:spPr>
              <a:xfrm>
                <a:off x="628650" y="-73867"/>
                <a:ext cx="7886700" cy="1325559"/>
              </a:xfrm>
              <a:blipFill>
                <a:blip r:embed="rId3"/>
                <a:stretch>
                  <a:fillRect/>
                </a:stretch>
              </a:blipFill>
            </p:spPr>
            <p:txBody>
              <a:bodyPr/>
              <a:lstStyle/>
              <a:p>
                <a:r>
                  <a:rPr lang="en-US">
                    <a:noFill/>
                  </a:rPr>
                  <a:t> </a:t>
                </a:r>
              </a:p>
            </p:txBody>
          </p:sp>
        </mc:Fallback>
      </mc:AlternateContent>
      <p:pic>
        <p:nvPicPr>
          <p:cNvPr id="5" name="Immagine 4">
            <a:extLst>
              <a:ext uri="{FF2B5EF4-FFF2-40B4-BE49-F238E27FC236}">
                <a16:creationId xmlns:a16="http://schemas.microsoft.com/office/drawing/2014/main" id="{92C3F730-4F05-4700-90C4-C1F9501266D5}"/>
              </a:ext>
            </a:extLst>
          </p:cNvPr>
          <p:cNvPicPr>
            <a:picLocks noChangeAspect="1"/>
          </p:cNvPicPr>
          <p:nvPr/>
        </p:nvPicPr>
        <p:blipFill rotWithShape="1">
          <a:blip r:embed="rId4"/>
          <a:srcRect t="25876"/>
          <a:stretch/>
        </p:blipFill>
        <p:spPr>
          <a:xfrm>
            <a:off x="460699" y="1486804"/>
            <a:ext cx="3708294" cy="4484787"/>
          </a:xfrm>
          <a:prstGeom prst="rect">
            <a:avLst/>
          </a:prstGeom>
        </p:spPr>
      </p:pic>
      <p:sp>
        <p:nvSpPr>
          <p:cNvPr id="7" name="CasellaDiTesto 6">
            <a:extLst>
              <a:ext uri="{FF2B5EF4-FFF2-40B4-BE49-F238E27FC236}">
                <a16:creationId xmlns:a16="http://schemas.microsoft.com/office/drawing/2014/main" id="{2168EBB3-B6B0-4110-ADDF-EACEFE909FB7}"/>
              </a:ext>
            </a:extLst>
          </p:cNvPr>
          <p:cNvSpPr txBox="1"/>
          <p:nvPr/>
        </p:nvSpPr>
        <p:spPr>
          <a:xfrm>
            <a:off x="4758612" y="1866123"/>
            <a:ext cx="3859374" cy="3693319"/>
          </a:xfrm>
          <a:prstGeom prst="rect">
            <a:avLst/>
          </a:prstGeom>
          <a:noFill/>
        </p:spPr>
        <p:txBody>
          <a:bodyPr wrap="square" rtlCol="0">
            <a:spAutoFit/>
          </a:bodyPr>
          <a:lstStyle/>
          <a:p>
            <a:r>
              <a:rPr lang="en-US" dirty="0"/>
              <a:t>In order to distinguish in an automatic way abnormal scenario, we need to identify a threshold (obtained in the training phase) for the innovation.</a:t>
            </a:r>
          </a:p>
          <a:p>
            <a:pPr marL="285750" indent="-285750">
              <a:buFont typeface="Arial" panose="020B0604020202020204" pitchFamily="34" charset="0"/>
              <a:buChar char="•"/>
            </a:pPr>
            <a:r>
              <a:rPr lang="en-US" dirty="0"/>
              <a:t>If the innovation is under the threshold, measurement represent a normal case and so the model approximates well data.</a:t>
            </a:r>
          </a:p>
          <a:p>
            <a:pPr marL="285750" indent="-285750">
              <a:buFont typeface="Arial" panose="020B0604020202020204" pitchFamily="34" charset="0"/>
              <a:buChar char="•"/>
            </a:pPr>
            <a:r>
              <a:rPr lang="en-US" dirty="0"/>
              <a:t>If the innovation is over the threshold, measurements represent an abnormal case and so the model is not a good approximation for data.</a:t>
            </a:r>
          </a:p>
        </p:txBody>
      </p:sp>
    </p:spTree>
    <p:extLst>
      <p:ext uri="{BB962C8B-B14F-4D97-AF65-F5344CB8AC3E}">
        <p14:creationId xmlns:p14="http://schemas.microsoft.com/office/powerpoint/2010/main" val="9049758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Titolo 1">
                <a:extLst>
                  <a:ext uri="{FF2B5EF4-FFF2-40B4-BE49-F238E27FC236}">
                    <a16:creationId xmlns:a16="http://schemas.microsoft.com/office/drawing/2014/main" id="{2249E8BB-35A2-473F-8B35-0C3806DD1008}"/>
                  </a:ext>
                </a:extLst>
              </p:cNvPr>
              <p:cNvSpPr txBox="1">
                <a:spLocks noGrp="1"/>
              </p:cNvSpPr>
              <p:nvPr>
                <p:ph type="title"/>
              </p:nvPr>
            </p:nvSpPr>
            <p:spPr>
              <a:xfrm>
                <a:off x="628650" y="-73867"/>
                <a:ext cx="7886700" cy="1325559"/>
              </a:xfrm>
            </p:spPr>
            <p:txBody>
              <a:bodyPr/>
              <a:lstStyle/>
              <a:p>
                <a:pPr lvl="0"/>
                <a14:m>
                  <m:oMathPara xmlns:m="http://schemas.openxmlformats.org/officeDocument/2006/math">
                    <m:oMathParaPr>
                      <m:jc m:val="centerGroup"/>
                    </m:oMathParaPr>
                    <m:oMath xmlns:m="http://schemas.openxmlformats.org/officeDocument/2006/math">
                      <m:r>
                        <a:rPr lang="it-IT" b="1" i="1" dirty="0" smtClean="0">
                          <a:latin typeface="Cambria Math" panose="02040503050406030204" pitchFamily="18" charset="0"/>
                        </a:rPr>
                        <m:t>𝑨𝒃𝒏𝒐𝒓𝒎𝒂𝒍𝒊𝒕𝒊𝒆𝒔</m:t>
                      </m:r>
                      <m:r>
                        <a:rPr lang="it-IT" b="1" i="1" dirty="0" smtClean="0">
                          <a:latin typeface="Cambria Math" panose="02040503050406030204" pitchFamily="18" charset="0"/>
                        </a:rPr>
                        <m:t> </m:t>
                      </m:r>
                      <m:r>
                        <a:rPr lang="it-IT" b="1" i="1" dirty="0" smtClean="0">
                          <a:latin typeface="Cambria Math" panose="02040503050406030204" pitchFamily="18" charset="0"/>
                        </a:rPr>
                        <m:t>𝒅𝒆𝒕𝒆𝒄𝒕</m:t>
                      </m:r>
                    </m:oMath>
                  </m:oMathPara>
                </a14:m>
                <a:endParaRPr lang="en-US" dirty="0"/>
              </a:p>
            </p:txBody>
          </p:sp>
        </mc:Choice>
        <mc:Fallback xmlns="">
          <p:sp>
            <p:nvSpPr>
              <p:cNvPr id="4" name="Titolo 1">
                <a:extLst>
                  <a:ext uri="{FF2B5EF4-FFF2-40B4-BE49-F238E27FC236}">
                    <a16:creationId xmlns:a16="http://schemas.microsoft.com/office/drawing/2014/main" id="{2249E8BB-35A2-473F-8B35-0C3806DD1008}"/>
                  </a:ext>
                </a:extLst>
              </p:cNvPr>
              <p:cNvSpPr txBox="1">
                <a:spLocks noGrp="1" noRot="1" noChangeAspect="1" noMove="1" noResize="1" noEditPoints="1" noAdjustHandles="1" noChangeArrowheads="1" noChangeShapeType="1" noTextEdit="1"/>
              </p:cNvSpPr>
              <p:nvPr>
                <p:ph type="title"/>
              </p:nvPr>
            </p:nvSpPr>
            <p:spPr>
              <a:xfrm>
                <a:off x="628650" y="-73867"/>
                <a:ext cx="7886700" cy="1325559"/>
              </a:xfrm>
              <a:blipFill>
                <a:blip r:embed="rId3"/>
                <a:stretch>
                  <a:fillRect/>
                </a:stretch>
              </a:blipFill>
            </p:spPr>
            <p:txBody>
              <a:bodyPr/>
              <a:lstStyle/>
              <a:p>
                <a:r>
                  <a:rPr lang="en-US">
                    <a:noFill/>
                  </a:rPr>
                  <a:t> </a:t>
                </a:r>
              </a:p>
            </p:txBody>
          </p:sp>
        </mc:Fallback>
      </mc:AlternateContent>
      <p:pic>
        <p:nvPicPr>
          <p:cNvPr id="5" name="Immagine 4">
            <a:extLst>
              <a:ext uri="{FF2B5EF4-FFF2-40B4-BE49-F238E27FC236}">
                <a16:creationId xmlns:a16="http://schemas.microsoft.com/office/drawing/2014/main" id="{1199E245-0932-4788-86E2-DC58DF6D9F3F}"/>
              </a:ext>
            </a:extLst>
          </p:cNvPr>
          <p:cNvPicPr/>
          <p:nvPr/>
        </p:nvPicPr>
        <p:blipFill>
          <a:blip r:embed="rId4"/>
          <a:stretch>
            <a:fillRect/>
          </a:stretch>
        </p:blipFill>
        <p:spPr>
          <a:xfrm>
            <a:off x="207390" y="3007794"/>
            <a:ext cx="3979545" cy="2111375"/>
          </a:xfrm>
          <a:prstGeom prst="rect">
            <a:avLst/>
          </a:prstGeom>
        </p:spPr>
      </p:pic>
      <p:pic>
        <p:nvPicPr>
          <p:cNvPr id="6" name="Immagine 5">
            <a:extLst>
              <a:ext uri="{FF2B5EF4-FFF2-40B4-BE49-F238E27FC236}">
                <a16:creationId xmlns:a16="http://schemas.microsoft.com/office/drawing/2014/main" id="{250111D8-C92D-4A06-BE8C-1E08736654C9}"/>
              </a:ext>
            </a:extLst>
          </p:cNvPr>
          <p:cNvPicPr/>
          <p:nvPr/>
        </p:nvPicPr>
        <p:blipFill rotWithShape="1">
          <a:blip r:embed="rId5"/>
          <a:srcRect t="18345"/>
          <a:stretch/>
        </p:blipFill>
        <p:spPr>
          <a:xfrm>
            <a:off x="4722750" y="3170319"/>
            <a:ext cx="4213860" cy="2111376"/>
          </a:xfrm>
          <a:prstGeom prst="rect">
            <a:avLst/>
          </a:prstGeom>
        </p:spPr>
      </p:pic>
      <p:sp>
        <p:nvSpPr>
          <p:cNvPr id="7" name="Segnaposto contenuto 2">
            <a:extLst>
              <a:ext uri="{FF2B5EF4-FFF2-40B4-BE49-F238E27FC236}">
                <a16:creationId xmlns:a16="http://schemas.microsoft.com/office/drawing/2014/main" id="{21E296A7-FA32-487D-9CD9-179A32FE04D2}"/>
              </a:ext>
            </a:extLst>
          </p:cNvPr>
          <p:cNvSpPr txBox="1">
            <a:spLocks noGrp="1"/>
          </p:cNvSpPr>
          <p:nvPr>
            <p:ph idx="1"/>
          </p:nvPr>
        </p:nvSpPr>
        <p:spPr>
          <a:xfrm>
            <a:off x="628650" y="1072130"/>
            <a:ext cx="8307960" cy="5337901"/>
          </a:xfrm>
        </p:spPr>
        <p:txBody>
          <a:bodyPr>
            <a:noAutofit/>
          </a:bodyPr>
          <a:lstStyle/>
          <a:p>
            <a:pPr lvl="0">
              <a:lnSpc>
                <a:spcPct val="100000"/>
              </a:lnSpc>
              <a:spcBef>
                <a:spcPts val="1200"/>
              </a:spcBef>
            </a:pPr>
            <a:r>
              <a:rPr lang="en-US" sz="1800" dirty="0">
                <a:latin typeface="+mn-lt"/>
              </a:rPr>
              <a:t>These abnormalities can be saved to generate new sequences based on these generalized errors</a:t>
            </a:r>
          </a:p>
          <a:p>
            <a:pPr lvl="0">
              <a:lnSpc>
                <a:spcPct val="100000"/>
              </a:lnSpc>
              <a:spcBef>
                <a:spcPts val="1200"/>
              </a:spcBef>
            </a:pPr>
            <a:r>
              <a:rPr lang="en-US" sz="1800" dirty="0">
                <a:latin typeface="+mn-lt"/>
              </a:rPr>
              <a:t>In this way, we can generate new models and increase knowledge</a:t>
            </a:r>
          </a:p>
        </p:txBody>
      </p:sp>
      <p:sp>
        <p:nvSpPr>
          <p:cNvPr id="8" name="Freccia a destra 7">
            <a:extLst>
              <a:ext uri="{FF2B5EF4-FFF2-40B4-BE49-F238E27FC236}">
                <a16:creationId xmlns:a16="http://schemas.microsoft.com/office/drawing/2014/main" id="{39D126D8-1B6E-4F50-A7F4-5075B5DE16B7}"/>
              </a:ext>
            </a:extLst>
          </p:cNvPr>
          <p:cNvSpPr/>
          <p:nvPr/>
        </p:nvSpPr>
        <p:spPr>
          <a:xfrm>
            <a:off x="4320073" y="3965510"/>
            <a:ext cx="402677" cy="22393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566432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Titolo 1">
                <a:extLst>
                  <a:ext uri="{FF2B5EF4-FFF2-40B4-BE49-F238E27FC236}">
                    <a16:creationId xmlns:a16="http://schemas.microsoft.com/office/drawing/2014/main" id="{349F7BBE-31B5-4626-BB01-C61DF9B58890}"/>
                  </a:ext>
                </a:extLst>
              </p:cNvPr>
              <p:cNvSpPr txBox="1">
                <a:spLocks noGrp="1"/>
              </p:cNvSpPr>
              <p:nvPr>
                <p:ph type="title"/>
              </p:nvPr>
            </p:nvSpPr>
            <p:spPr>
              <a:xfrm>
                <a:off x="628650" y="-73867"/>
                <a:ext cx="7886700" cy="1325559"/>
              </a:xfrm>
            </p:spPr>
            <p:txBody>
              <a:bodyPr/>
              <a:lstStyle/>
              <a:p>
                <a:pPr lvl="0"/>
                <a14:m>
                  <m:oMathPara xmlns:m="http://schemas.openxmlformats.org/officeDocument/2006/math">
                    <m:oMathParaPr>
                      <m:jc m:val="centerGroup"/>
                    </m:oMathParaPr>
                    <m:oMath xmlns:m="http://schemas.openxmlformats.org/officeDocument/2006/math">
                      <m:r>
                        <a:rPr lang="it-IT" b="1" i="1" dirty="0" smtClean="0">
                          <a:latin typeface="Cambria Math" panose="02040503050406030204" pitchFamily="18" charset="0"/>
                        </a:rPr>
                        <m:t>𝑪𝒐𝒏𝒄𝒍𝒖𝒔𝒊𝒐𝒏</m:t>
                      </m:r>
                    </m:oMath>
                  </m:oMathPara>
                </a14:m>
                <a:endParaRPr lang="en-US" dirty="0"/>
              </a:p>
            </p:txBody>
          </p:sp>
        </mc:Choice>
        <mc:Fallback xmlns="">
          <p:sp>
            <p:nvSpPr>
              <p:cNvPr id="4" name="Titolo 1">
                <a:extLst>
                  <a:ext uri="{FF2B5EF4-FFF2-40B4-BE49-F238E27FC236}">
                    <a16:creationId xmlns:a16="http://schemas.microsoft.com/office/drawing/2014/main" id="{349F7BBE-31B5-4626-BB01-C61DF9B58890}"/>
                  </a:ext>
                </a:extLst>
              </p:cNvPr>
              <p:cNvSpPr txBox="1">
                <a:spLocks noGrp="1" noRot="1" noChangeAspect="1" noMove="1" noResize="1" noEditPoints="1" noAdjustHandles="1" noChangeArrowheads="1" noChangeShapeType="1" noTextEdit="1"/>
              </p:cNvSpPr>
              <p:nvPr>
                <p:ph type="title"/>
              </p:nvPr>
            </p:nvSpPr>
            <p:spPr>
              <a:xfrm>
                <a:off x="628650" y="-73867"/>
                <a:ext cx="7886700" cy="1325559"/>
              </a:xfrm>
              <a:blipFill>
                <a:blip r:embed="rId3"/>
                <a:stretch>
                  <a:fillRect/>
                </a:stretch>
              </a:blipFill>
            </p:spPr>
            <p:txBody>
              <a:bodyPr/>
              <a:lstStyle/>
              <a:p>
                <a:r>
                  <a:rPr lang="en-US">
                    <a:noFill/>
                  </a:rPr>
                  <a:t> </a:t>
                </a:r>
              </a:p>
            </p:txBody>
          </p:sp>
        </mc:Fallback>
      </mc:AlternateContent>
      <p:sp>
        <p:nvSpPr>
          <p:cNvPr id="5" name="Segnaposto contenuto 2">
            <a:extLst>
              <a:ext uri="{FF2B5EF4-FFF2-40B4-BE49-F238E27FC236}">
                <a16:creationId xmlns:a16="http://schemas.microsoft.com/office/drawing/2014/main" id="{1ECAF9AE-09E9-4211-A57E-29BC8AD846D1}"/>
              </a:ext>
            </a:extLst>
          </p:cNvPr>
          <p:cNvSpPr txBox="1">
            <a:spLocks noGrp="1"/>
          </p:cNvSpPr>
          <p:nvPr>
            <p:ph idx="1"/>
          </p:nvPr>
        </p:nvSpPr>
        <p:spPr>
          <a:xfrm>
            <a:off x="628650" y="1072130"/>
            <a:ext cx="8307960" cy="5337901"/>
          </a:xfrm>
        </p:spPr>
        <p:txBody>
          <a:bodyPr>
            <a:noAutofit/>
          </a:bodyPr>
          <a:lstStyle/>
          <a:p>
            <a:pPr lvl="0">
              <a:lnSpc>
                <a:spcPct val="100000"/>
              </a:lnSpc>
              <a:spcBef>
                <a:spcPts val="1200"/>
              </a:spcBef>
            </a:pPr>
            <a:r>
              <a:rPr lang="en-US" sz="1800" dirty="0">
                <a:latin typeface="+mn-lt"/>
              </a:rPr>
              <a:t>Method to learn a Markov Jump Particle Filter that estimates the states of moving agents in continuous and discrete level. </a:t>
            </a:r>
          </a:p>
          <a:p>
            <a:pPr lvl="0">
              <a:lnSpc>
                <a:spcPct val="100000"/>
              </a:lnSpc>
              <a:spcBef>
                <a:spcPts val="1200"/>
              </a:spcBef>
            </a:pPr>
            <a:r>
              <a:rPr lang="en-US" sz="1800" dirty="0">
                <a:latin typeface="+mn-lt"/>
              </a:rPr>
              <a:t>SOM</a:t>
            </a:r>
          </a:p>
          <a:p>
            <a:pPr lvl="0">
              <a:lnSpc>
                <a:spcPct val="100000"/>
              </a:lnSpc>
              <a:spcBef>
                <a:spcPts val="1200"/>
              </a:spcBef>
            </a:pPr>
            <a:r>
              <a:rPr lang="en-US" sz="1800" dirty="0">
                <a:latin typeface="+mn-lt"/>
              </a:rPr>
              <a:t>A further development of this study could be the iteration between the attractors and the followers, in normal and abnormal case (when there is an obstacle).</a:t>
            </a:r>
          </a:p>
        </p:txBody>
      </p:sp>
      <p:pic>
        <p:nvPicPr>
          <p:cNvPr id="6" name="Immagine 5">
            <a:extLst>
              <a:ext uri="{FF2B5EF4-FFF2-40B4-BE49-F238E27FC236}">
                <a16:creationId xmlns:a16="http://schemas.microsoft.com/office/drawing/2014/main" id="{800D1771-2888-4425-9713-AE392F53247B}"/>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858655" y="3079308"/>
            <a:ext cx="4079473" cy="3330723"/>
          </a:xfrm>
          <a:prstGeom prst="rect">
            <a:avLst/>
          </a:prstGeom>
          <a:noFill/>
          <a:ln>
            <a:noFill/>
          </a:ln>
        </p:spPr>
      </p:pic>
    </p:spTree>
    <p:extLst>
      <p:ext uri="{BB962C8B-B14F-4D97-AF65-F5344CB8AC3E}">
        <p14:creationId xmlns:p14="http://schemas.microsoft.com/office/powerpoint/2010/main" val="3467886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a:extLst>
              <a:ext uri="{FF2B5EF4-FFF2-40B4-BE49-F238E27FC236}">
                <a16:creationId xmlns:a16="http://schemas.microsoft.com/office/drawing/2014/main" id="{D8D35DF5-5679-47E8-BFBA-331F4026817C}"/>
              </a:ext>
            </a:extLst>
          </p:cNvPr>
          <p:cNvSpPr txBox="1">
            <a:spLocks noGrp="1"/>
          </p:cNvSpPr>
          <p:nvPr>
            <p:ph type="title"/>
          </p:nvPr>
        </p:nvSpPr>
        <p:spPr>
          <a:xfrm>
            <a:off x="628650" y="-73867"/>
            <a:ext cx="7886700" cy="1325559"/>
          </a:xfrm>
        </p:spPr>
        <p:txBody>
          <a:bodyPr/>
          <a:lstStyle/>
          <a:p>
            <a:pPr lvl="0"/>
            <a:r>
              <a:rPr lang="en-US" dirty="0"/>
              <a:t>Introduction</a:t>
            </a:r>
            <a:r>
              <a:rPr lang="it-IT" dirty="0"/>
              <a:t> </a:t>
            </a:r>
          </a:p>
        </p:txBody>
      </p:sp>
      <p:sp>
        <p:nvSpPr>
          <p:cNvPr id="6" name="Segnaposto contenuto 2">
            <a:extLst>
              <a:ext uri="{FF2B5EF4-FFF2-40B4-BE49-F238E27FC236}">
                <a16:creationId xmlns:a16="http://schemas.microsoft.com/office/drawing/2014/main" id="{FE4C93DA-DF99-4D70-AC8D-E9243048E4AF}"/>
              </a:ext>
            </a:extLst>
          </p:cNvPr>
          <p:cNvSpPr txBox="1">
            <a:spLocks noGrp="1"/>
          </p:cNvSpPr>
          <p:nvPr>
            <p:ph idx="1"/>
          </p:nvPr>
        </p:nvSpPr>
        <p:spPr>
          <a:xfrm>
            <a:off x="628650" y="1043850"/>
            <a:ext cx="8307960" cy="4772488"/>
          </a:xfrm>
        </p:spPr>
        <p:txBody>
          <a:bodyPr>
            <a:noAutofit/>
          </a:bodyPr>
          <a:lstStyle/>
          <a:p>
            <a:pPr lvl="0">
              <a:lnSpc>
                <a:spcPct val="100000"/>
              </a:lnSpc>
              <a:spcBef>
                <a:spcPts val="1200"/>
              </a:spcBef>
            </a:pPr>
            <a:r>
              <a:rPr lang="en-US" sz="1800" dirty="0"/>
              <a:t>In particular, we will focus on detecting abnormalities [1], Through an incremental learning process:</a:t>
            </a:r>
          </a:p>
          <a:p>
            <a:pPr lvl="0">
              <a:lnSpc>
                <a:spcPct val="100000"/>
              </a:lnSpc>
              <a:spcBef>
                <a:spcPts val="1200"/>
              </a:spcBef>
            </a:pPr>
            <a:endParaRPr lang="en-US" sz="1800" dirty="0"/>
          </a:p>
          <a:p>
            <a:pPr lvl="0">
              <a:lnSpc>
                <a:spcPct val="100000"/>
              </a:lnSpc>
              <a:spcBef>
                <a:spcPts val="1200"/>
              </a:spcBef>
            </a:pPr>
            <a:endParaRPr lang="en-US" sz="1800" dirty="0"/>
          </a:p>
          <a:p>
            <a:pPr lvl="0">
              <a:lnSpc>
                <a:spcPct val="100000"/>
              </a:lnSpc>
              <a:spcBef>
                <a:spcPts val="1200"/>
              </a:spcBef>
            </a:pPr>
            <a:endParaRPr lang="en-US" sz="1800" dirty="0"/>
          </a:p>
          <a:p>
            <a:pPr lvl="0">
              <a:lnSpc>
                <a:spcPct val="100000"/>
              </a:lnSpc>
              <a:spcBef>
                <a:spcPts val="1200"/>
              </a:spcBef>
            </a:pPr>
            <a:endParaRPr lang="en-US" sz="1800" dirty="0"/>
          </a:p>
          <a:p>
            <a:pPr lvl="0">
              <a:lnSpc>
                <a:spcPct val="100000"/>
              </a:lnSpc>
              <a:spcBef>
                <a:spcPts val="1200"/>
              </a:spcBef>
            </a:pPr>
            <a:endParaRPr lang="en-US" sz="1800" dirty="0"/>
          </a:p>
          <a:p>
            <a:pPr lvl="0">
              <a:lnSpc>
                <a:spcPct val="100000"/>
              </a:lnSpc>
              <a:spcBef>
                <a:spcPts val="1200"/>
              </a:spcBef>
            </a:pPr>
            <a:endParaRPr lang="it-IT" sz="1800" dirty="0"/>
          </a:p>
          <a:p>
            <a:pPr lvl="0">
              <a:lnSpc>
                <a:spcPct val="100000"/>
              </a:lnSpc>
              <a:spcBef>
                <a:spcPts val="1200"/>
              </a:spcBef>
            </a:pPr>
            <a:r>
              <a:rPr lang="en-US" sz="1800" dirty="0"/>
              <a:t>The sequence of actions can be learned from training data grouped into discrete motion patterns. Abnormalities can be defined as observations that do not match with learned action patterns and models for abnormality detection are generally trained on a set of observations of normal activities. </a:t>
            </a:r>
            <a:endParaRPr lang="it-IT" sz="1800" dirty="0"/>
          </a:p>
        </p:txBody>
      </p:sp>
      <p:sp>
        <p:nvSpPr>
          <p:cNvPr id="8" name="CasellaDiTesto 7">
            <a:extLst>
              <a:ext uri="{FF2B5EF4-FFF2-40B4-BE49-F238E27FC236}">
                <a16:creationId xmlns:a16="http://schemas.microsoft.com/office/drawing/2014/main" id="{3F9EAB18-7C21-46EC-8971-ACFFE1E04354}"/>
              </a:ext>
            </a:extLst>
          </p:cNvPr>
          <p:cNvSpPr txBox="1"/>
          <p:nvPr/>
        </p:nvSpPr>
        <p:spPr>
          <a:xfrm>
            <a:off x="150828" y="6136849"/>
            <a:ext cx="8993172" cy="369332"/>
          </a:xfrm>
          <a:prstGeom prst="rect">
            <a:avLst/>
          </a:prstGeom>
          <a:noFill/>
        </p:spPr>
        <p:txBody>
          <a:bodyPr wrap="square" rtlCol="0">
            <a:spAutoFit/>
          </a:bodyPr>
          <a:lstStyle/>
          <a:p>
            <a:r>
              <a:rPr lang="en-US" sz="900" dirty="0"/>
              <a:t>[1] A. B. L. M. a. C. R. D. Campo, "Static force field representation of environments based on agents' nonlinear motions," in EURASIP Journal on Advances in </a:t>
            </a:r>
            <a:r>
              <a:rPr lang="en-US" sz="900" dirty="0" err="1"/>
              <a:t>SIgnal</a:t>
            </a:r>
            <a:r>
              <a:rPr lang="en-US" sz="900" dirty="0"/>
              <a:t> Processing, 1 ed., vol. 2017, Dec 2017, p. 13. </a:t>
            </a:r>
          </a:p>
        </p:txBody>
      </p:sp>
      <p:pic>
        <p:nvPicPr>
          <p:cNvPr id="11" name="Immagine 10">
            <a:extLst>
              <a:ext uri="{FF2B5EF4-FFF2-40B4-BE49-F238E27FC236}">
                <a16:creationId xmlns:a16="http://schemas.microsoft.com/office/drawing/2014/main" id="{17A2FB4F-934C-40F7-8683-BA22818E797D}"/>
              </a:ext>
            </a:extLst>
          </p:cNvPr>
          <p:cNvPicPr/>
          <p:nvPr/>
        </p:nvPicPr>
        <p:blipFill>
          <a:blip r:embed="rId3"/>
          <a:stretch>
            <a:fillRect/>
          </a:stretch>
        </p:blipFill>
        <p:spPr>
          <a:xfrm>
            <a:off x="2031476" y="1754939"/>
            <a:ext cx="5081048" cy="2428665"/>
          </a:xfrm>
          <a:prstGeom prst="rect">
            <a:avLst/>
          </a:prstGeom>
        </p:spPr>
      </p:pic>
    </p:spTree>
    <p:extLst>
      <p:ext uri="{BB962C8B-B14F-4D97-AF65-F5344CB8AC3E}">
        <p14:creationId xmlns:p14="http://schemas.microsoft.com/office/powerpoint/2010/main" val="7884300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1DF11DA-8985-4E4C-A7AE-BFBC0BC84161}"/>
              </a:ext>
            </a:extLst>
          </p:cNvPr>
          <p:cNvSpPr txBox="1">
            <a:spLocks noGrp="1"/>
          </p:cNvSpPr>
          <p:nvPr>
            <p:ph type="title"/>
          </p:nvPr>
        </p:nvSpPr>
        <p:spPr>
          <a:xfrm>
            <a:off x="628650" y="-73867"/>
            <a:ext cx="7886700" cy="1325559"/>
          </a:xfrm>
        </p:spPr>
        <p:txBody>
          <a:bodyPr/>
          <a:lstStyle/>
          <a:p>
            <a:pPr lvl="0"/>
            <a:r>
              <a:rPr lang="en-US" dirty="0"/>
              <a:t>Dataset</a:t>
            </a:r>
            <a:r>
              <a:rPr lang="it-IT" dirty="0"/>
              <a:t> </a:t>
            </a:r>
          </a:p>
        </p:txBody>
      </p:sp>
      <p:sp>
        <p:nvSpPr>
          <p:cNvPr id="3" name="Segnaposto contenuto 2">
            <a:extLst>
              <a:ext uri="{FF2B5EF4-FFF2-40B4-BE49-F238E27FC236}">
                <a16:creationId xmlns:a16="http://schemas.microsoft.com/office/drawing/2014/main" id="{87239C67-8D6C-4291-B80A-17E155CEBB8E}"/>
              </a:ext>
            </a:extLst>
          </p:cNvPr>
          <p:cNvSpPr txBox="1">
            <a:spLocks noGrp="1"/>
          </p:cNvSpPr>
          <p:nvPr>
            <p:ph idx="1"/>
          </p:nvPr>
        </p:nvSpPr>
        <p:spPr>
          <a:xfrm>
            <a:off x="628650" y="1043849"/>
            <a:ext cx="8307960" cy="4829049"/>
          </a:xfrm>
        </p:spPr>
        <p:txBody>
          <a:bodyPr>
            <a:noAutofit/>
          </a:bodyPr>
          <a:lstStyle/>
          <a:p>
            <a:pPr lvl="0">
              <a:lnSpc>
                <a:spcPct val="100000"/>
              </a:lnSpc>
              <a:spcBef>
                <a:spcPts val="1200"/>
              </a:spcBef>
            </a:pPr>
            <a:r>
              <a:rPr lang="en-US" sz="1800" dirty="0"/>
              <a:t>In this project, a dataset describing trajectories is given (in terms of positional data) of two entities that are interacting:</a:t>
            </a:r>
          </a:p>
        </p:txBody>
      </p:sp>
      <p:pic>
        <p:nvPicPr>
          <p:cNvPr id="4" name="Immagine 3">
            <a:extLst>
              <a:ext uri="{FF2B5EF4-FFF2-40B4-BE49-F238E27FC236}">
                <a16:creationId xmlns:a16="http://schemas.microsoft.com/office/drawing/2014/main" id="{BD4FAEA3-47ED-4ED9-9294-3946FE0286D7}"/>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38047" y="2050295"/>
            <a:ext cx="3770554" cy="3024000"/>
          </a:xfrm>
          <a:prstGeom prst="rect">
            <a:avLst/>
          </a:prstGeom>
          <a:noFill/>
          <a:ln>
            <a:noFill/>
          </a:ln>
        </p:spPr>
      </p:pic>
      <p:pic>
        <p:nvPicPr>
          <p:cNvPr id="5" name="Immagine 4">
            <a:extLst>
              <a:ext uri="{FF2B5EF4-FFF2-40B4-BE49-F238E27FC236}">
                <a16:creationId xmlns:a16="http://schemas.microsoft.com/office/drawing/2014/main" id="{98E09FA9-83CE-4A9C-8B2E-E936C6ACAA88}"/>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022799" y="2050295"/>
            <a:ext cx="3658781" cy="3024000"/>
          </a:xfrm>
          <a:prstGeom prst="rect">
            <a:avLst/>
          </a:prstGeom>
          <a:noFill/>
          <a:ln>
            <a:noFill/>
          </a:ln>
        </p:spPr>
      </p:pic>
      <p:sp>
        <p:nvSpPr>
          <p:cNvPr id="6" name="CasellaDiTesto 5">
            <a:extLst>
              <a:ext uri="{FF2B5EF4-FFF2-40B4-BE49-F238E27FC236}">
                <a16:creationId xmlns:a16="http://schemas.microsoft.com/office/drawing/2014/main" id="{39844EE3-BFAF-4D1F-9683-C5D374BAB64C}"/>
              </a:ext>
            </a:extLst>
          </p:cNvPr>
          <p:cNvSpPr txBox="1"/>
          <p:nvPr/>
        </p:nvSpPr>
        <p:spPr>
          <a:xfrm>
            <a:off x="1121789" y="5213986"/>
            <a:ext cx="3450211" cy="923330"/>
          </a:xfrm>
          <a:prstGeom prst="rect">
            <a:avLst/>
          </a:prstGeom>
          <a:noFill/>
        </p:spPr>
        <p:txBody>
          <a:bodyPr wrap="square" rtlCol="0">
            <a:spAutoFit/>
          </a:bodyPr>
          <a:lstStyle/>
          <a:p>
            <a:r>
              <a:rPr lang="en-US" dirty="0"/>
              <a:t>Training dataset (normal)</a:t>
            </a:r>
            <a:endParaRPr lang="en-US" dirty="0">
              <a:solidFill>
                <a:srgbClr val="002060"/>
              </a:solidFill>
            </a:endParaRPr>
          </a:p>
          <a:p>
            <a:pPr marL="285750" indent="-285750">
              <a:buFont typeface="Arial" panose="020B0604020202020204" pitchFamily="34" charset="0"/>
              <a:buChar char="•"/>
            </a:pPr>
            <a:r>
              <a:rPr lang="en-US" dirty="0"/>
              <a:t>Follower trajectories (blue dot)</a:t>
            </a:r>
          </a:p>
          <a:p>
            <a:pPr marL="285750" indent="-285750">
              <a:buFont typeface="Arial" panose="020B0604020202020204" pitchFamily="34" charset="0"/>
              <a:buChar char="•"/>
            </a:pPr>
            <a:r>
              <a:rPr lang="en-US" dirty="0"/>
              <a:t>Attractor trajectory (red dot)</a:t>
            </a:r>
          </a:p>
        </p:txBody>
      </p:sp>
      <p:sp>
        <p:nvSpPr>
          <p:cNvPr id="7" name="CasellaDiTesto 6">
            <a:extLst>
              <a:ext uri="{FF2B5EF4-FFF2-40B4-BE49-F238E27FC236}">
                <a16:creationId xmlns:a16="http://schemas.microsoft.com/office/drawing/2014/main" id="{239836A4-F9AF-4157-9920-493574D62458}"/>
              </a:ext>
            </a:extLst>
          </p:cNvPr>
          <p:cNvSpPr txBox="1"/>
          <p:nvPr/>
        </p:nvSpPr>
        <p:spPr>
          <a:xfrm>
            <a:off x="5231369" y="5213986"/>
            <a:ext cx="3450211" cy="1200329"/>
          </a:xfrm>
          <a:prstGeom prst="rect">
            <a:avLst/>
          </a:prstGeom>
          <a:noFill/>
        </p:spPr>
        <p:txBody>
          <a:bodyPr wrap="square" rtlCol="0">
            <a:spAutoFit/>
          </a:bodyPr>
          <a:lstStyle/>
          <a:p>
            <a:r>
              <a:rPr lang="en-US" dirty="0"/>
              <a:t>Testing dataset (abnormal)</a:t>
            </a:r>
            <a:endParaRPr lang="en-US" dirty="0">
              <a:solidFill>
                <a:srgbClr val="002060"/>
              </a:solidFill>
            </a:endParaRPr>
          </a:p>
          <a:p>
            <a:pPr marL="285750" indent="-285750">
              <a:buFont typeface="Arial" panose="020B0604020202020204" pitchFamily="34" charset="0"/>
              <a:buChar char="•"/>
            </a:pPr>
            <a:r>
              <a:rPr lang="en-US" dirty="0"/>
              <a:t>Follower trajectories (blue dot)</a:t>
            </a:r>
          </a:p>
          <a:p>
            <a:pPr marL="285750" indent="-285750">
              <a:buFont typeface="Arial" panose="020B0604020202020204" pitchFamily="34" charset="0"/>
              <a:buChar char="•"/>
            </a:pPr>
            <a:r>
              <a:rPr lang="en-US" dirty="0"/>
              <a:t>Attractor trajectory (red dot)</a:t>
            </a:r>
          </a:p>
          <a:p>
            <a:pPr marL="285750" indent="-285750">
              <a:buFont typeface="Arial" panose="020B0604020202020204" pitchFamily="34" charset="0"/>
              <a:buChar char="•"/>
            </a:pPr>
            <a:r>
              <a:rPr lang="en-US" dirty="0"/>
              <a:t>Obstacle trajectory (green dot)</a:t>
            </a:r>
          </a:p>
        </p:txBody>
      </p:sp>
      <p:sp>
        <p:nvSpPr>
          <p:cNvPr id="8" name="Rettangolo 7">
            <a:extLst>
              <a:ext uri="{FF2B5EF4-FFF2-40B4-BE49-F238E27FC236}">
                <a16:creationId xmlns:a16="http://schemas.microsoft.com/office/drawing/2014/main" id="{65A793A2-6959-480E-A834-98AC5F343885}"/>
              </a:ext>
            </a:extLst>
          </p:cNvPr>
          <p:cNvSpPr/>
          <p:nvPr/>
        </p:nvSpPr>
        <p:spPr>
          <a:xfrm>
            <a:off x="754144" y="1875934"/>
            <a:ext cx="4025246" cy="4676881"/>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ttangolo 8">
            <a:extLst>
              <a:ext uri="{FF2B5EF4-FFF2-40B4-BE49-F238E27FC236}">
                <a16:creationId xmlns:a16="http://schemas.microsoft.com/office/drawing/2014/main" id="{C7F2BB21-AB5A-46DB-B31D-653A2E62F67A}"/>
              </a:ext>
            </a:extLst>
          </p:cNvPr>
          <p:cNvSpPr/>
          <p:nvPr/>
        </p:nvSpPr>
        <p:spPr>
          <a:xfrm>
            <a:off x="4892504" y="1875934"/>
            <a:ext cx="4025246" cy="4676881"/>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997552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1">
            <a:extLst>
              <a:ext uri="{FF2B5EF4-FFF2-40B4-BE49-F238E27FC236}">
                <a16:creationId xmlns:a16="http://schemas.microsoft.com/office/drawing/2014/main" id="{40581D60-90F0-4F7C-96EE-62BC668C178B}"/>
              </a:ext>
            </a:extLst>
          </p:cNvPr>
          <p:cNvSpPr txBox="1">
            <a:spLocks noGrp="1"/>
          </p:cNvSpPr>
          <p:nvPr>
            <p:ph type="title"/>
          </p:nvPr>
        </p:nvSpPr>
        <p:spPr>
          <a:xfrm>
            <a:off x="628650" y="-73867"/>
            <a:ext cx="7886700" cy="1325559"/>
          </a:xfrm>
        </p:spPr>
        <p:txBody>
          <a:bodyPr/>
          <a:lstStyle/>
          <a:p>
            <a:pPr lvl="0"/>
            <a:r>
              <a:rPr lang="it-IT" dirty="0" err="1"/>
              <a:t>Bayesian</a:t>
            </a:r>
            <a:r>
              <a:rPr lang="it-IT" dirty="0"/>
              <a:t> Filtering  </a:t>
            </a:r>
          </a:p>
        </p:txBody>
      </p:sp>
      <mc:AlternateContent xmlns:mc="http://schemas.openxmlformats.org/markup-compatibility/2006" xmlns:a14="http://schemas.microsoft.com/office/drawing/2010/main">
        <mc:Choice Requires="a14">
          <p:sp>
            <p:nvSpPr>
              <p:cNvPr id="5" name="Segnaposto contenuto 2">
                <a:extLst>
                  <a:ext uri="{FF2B5EF4-FFF2-40B4-BE49-F238E27FC236}">
                    <a16:creationId xmlns:a16="http://schemas.microsoft.com/office/drawing/2014/main" id="{EF90E371-1FC3-4317-BA3C-CE57DC120E15}"/>
                  </a:ext>
                </a:extLst>
              </p:cNvPr>
              <p:cNvSpPr txBox="1">
                <a:spLocks noGrp="1"/>
              </p:cNvSpPr>
              <p:nvPr>
                <p:ph idx="1"/>
              </p:nvPr>
            </p:nvSpPr>
            <p:spPr>
              <a:xfrm>
                <a:off x="628650" y="1043849"/>
                <a:ext cx="8307960" cy="5405719"/>
              </a:xfrm>
            </p:spPr>
            <p:txBody>
              <a:bodyPr>
                <a:noAutofit/>
              </a:bodyPr>
              <a:lstStyle/>
              <a:p>
                <a:pPr lvl="0">
                  <a:lnSpc>
                    <a:spcPct val="100000"/>
                  </a:lnSpc>
                  <a:spcBef>
                    <a:spcPts val="1200"/>
                  </a:spcBef>
                </a:pPr>
                <a:r>
                  <a:rPr lang="en-US" sz="1800" dirty="0"/>
                  <a:t>Bayesian Filtering is a successful approach to the problem of sequential estimation of the state of a dynamic system by using a sequence of noisy measurement:</a:t>
                </a:r>
              </a:p>
              <a:p>
                <a:pPr lvl="0">
                  <a:lnSpc>
                    <a:spcPct val="100000"/>
                  </a:lnSpc>
                  <a:spcBef>
                    <a:spcPts val="1200"/>
                  </a:spcBef>
                </a:pPr>
                <a:r>
                  <a:rPr lang="en-US" sz="1800" dirty="0"/>
                  <a:t>In order to analyze and make inference about a dynamic system usually two model are required:</a:t>
                </a:r>
              </a:p>
              <a:p>
                <a:pPr lvl="1">
                  <a:lnSpc>
                    <a:spcPct val="100000"/>
                  </a:lnSpc>
                  <a:spcBef>
                    <a:spcPts val="1200"/>
                  </a:spcBef>
                </a:pPr>
                <a:r>
                  <a:rPr lang="en-US" sz="1400" dirty="0">
                    <a:solidFill>
                      <a:srgbClr val="FF0000"/>
                    </a:solidFill>
                  </a:rPr>
                  <a:t>System or dynamic model: </a:t>
                </a:r>
                <a:r>
                  <a:rPr lang="en-US" sz="1400" dirty="0"/>
                  <a:t>it describes the evolution of the state with the time </a:t>
                </a:r>
              </a:p>
              <a:p>
                <a:pPr marL="457200" lvl="1" indent="0">
                  <a:lnSpc>
                    <a:spcPct val="100000"/>
                  </a:lnSpc>
                  <a:spcBef>
                    <a:spcPts val="1200"/>
                  </a:spcBef>
                  <a:buNone/>
                </a:pPr>
                <a:endParaRPr lang="en-US" sz="1400" dirty="0"/>
              </a:p>
              <a:p>
                <a:pPr marL="457200" lvl="1" indent="0" algn="ctr">
                  <a:lnSpc>
                    <a:spcPct val="100000"/>
                  </a:lnSpc>
                  <a:spcBef>
                    <a:spcPts val="1200"/>
                  </a:spcBef>
                  <a:buNone/>
                </a:pPr>
                <a14:m>
                  <m:oMathPara xmlns:m="http://schemas.openxmlformats.org/officeDocument/2006/math">
                    <m:oMathParaPr>
                      <m:jc m:val="centerGroup"/>
                    </m:oMathParaPr>
                    <m:oMath xmlns:m="http://schemas.openxmlformats.org/officeDocument/2006/math">
                      <m:sSub>
                        <m:sSubPr>
                          <m:ctrlPr>
                            <a:rPr lang="it-IT" sz="1400" b="1" i="1" smtClean="0">
                              <a:latin typeface="Cambria Math" panose="02040503050406030204" pitchFamily="18" charset="0"/>
                            </a:rPr>
                          </m:ctrlPr>
                        </m:sSubPr>
                        <m:e>
                          <m:r>
                            <a:rPr lang="it-IT" sz="1400" b="1" i="1" smtClean="0">
                              <a:latin typeface="Cambria Math" panose="02040503050406030204" pitchFamily="18" charset="0"/>
                            </a:rPr>
                            <m:t>𝑿</m:t>
                          </m:r>
                        </m:e>
                        <m:sub>
                          <m:r>
                            <a:rPr lang="it-IT" sz="1400" b="1" i="1" smtClean="0">
                              <a:latin typeface="Cambria Math" panose="02040503050406030204" pitchFamily="18" charset="0"/>
                            </a:rPr>
                            <m:t>𝒌</m:t>
                          </m:r>
                        </m:sub>
                      </m:sSub>
                      <m:r>
                        <a:rPr lang="it-IT" sz="1400" b="1" i="1" smtClean="0">
                          <a:latin typeface="Cambria Math" panose="02040503050406030204" pitchFamily="18" charset="0"/>
                        </a:rPr>
                        <m:t>=</m:t>
                      </m:r>
                      <m:sSub>
                        <m:sSubPr>
                          <m:ctrlPr>
                            <a:rPr lang="it-IT" sz="1400" b="1" i="1" smtClean="0">
                              <a:latin typeface="Cambria Math" panose="02040503050406030204" pitchFamily="18" charset="0"/>
                            </a:rPr>
                          </m:ctrlPr>
                        </m:sSubPr>
                        <m:e>
                          <m:r>
                            <a:rPr lang="it-IT" sz="1400" b="1" i="1" smtClean="0">
                              <a:latin typeface="Cambria Math" panose="02040503050406030204" pitchFamily="18" charset="0"/>
                            </a:rPr>
                            <m:t>𝒇</m:t>
                          </m:r>
                        </m:e>
                        <m:sub>
                          <m:r>
                            <a:rPr lang="it-IT" sz="1400" b="1" i="1" smtClean="0">
                              <a:latin typeface="Cambria Math" panose="02040503050406030204" pitchFamily="18" charset="0"/>
                            </a:rPr>
                            <m:t>𝒌</m:t>
                          </m:r>
                          <m:r>
                            <a:rPr lang="it-IT" sz="1400" b="1" i="1" smtClean="0">
                              <a:latin typeface="Cambria Math" panose="02040503050406030204" pitchFamily="18" charset="0"/>
                            </a:rPr>
                            <m:t>−</m:t>
                          </m:r>
                          <m:r>
                            <a:rPr lang="it-IT" sz="1400" b="1" i="1" smtClean="0">
                              <a:latin typeface="Cambria Math" panose="02040503050406030204" pitchFamily="18" charset="0"/>
                            </a:rPr>
                            <m:t>𝟏</m:t>
                          </m:r>
                        </m:sub>
                      </m:sSub>
                      <m:d>
                        <m:dPr>
                          <m:ctrlPr>
                            <a:rPr lang="it-IT" sz="1400" b="1" i="1" smtClean="0">
                              <a:latin typeface="Cambria Math" panose="02040503050406030204" pitchFamily="18" charset="0"/>
                            </a:rPr>
                          </m:ctrlPr>
                        </m:dPr>
                        <m:e>
                          <m:sSub>
                            <m:sSubPr>
                              <m:ctrlPr>
                                <a:rPr lang="it-IT" sz="1400" b="1" i="1" smtClean="0">
                                  <a:latin typeface="Cambria Math" panose="02040503050406030204" pitchFamily="18" charset="0"/>
                                </a:rPr>
                              </m:ctrlPr>
                            </m:sSubPr>
                            <m:e>
                              <m:r>
                                <a:rPr lang="it-IT" sz="1400" b="1" i="1" smtClean="0">
                                  <a:latin typeface="Cambria Math" panose="02040503050406030204" pitchFamily="18" charset="0"/>
                                </a:rPr>
                                <m:t>𝑿</m:t>
                              </m:r>
                            </m:e>
                            <m:sub>
                              <m:r>
                                <a:rPr lang="it-IT" sz="1400" b="1" i="1" smtClean="0">
                                  <a:latin typeface="Cambria Math" panose="02040503050406030204" pitchFamily="18" charset="0"/>
                                </a:rPr>
                                <m:t>𝒌</m:t>
                              </m:r>
                              <m:r>
                                <a:rPr lang="it-IT" sz="1400" b="1" i="1" smtClean="0">
                                  <a:latin typeface="Cambria Math" panose="02040503050406030204" pitchFamily="18" charset="0"/>
                                </a:rPr>
                                <m:t>−</m:t>
                              </m:r>
                              <m:r>
                                <a:rPr lang="it-IT" sz="1400" b="1" i="1" smtClean="0">
                                  <a:latin typeface="Cambria Math" panose="02040503050406030204" pitchFamily="18" charset="0"/>
                                </a:rPr>
                                <m:t>𝟏</m:t>
                              </m:r>
                            </m:sub>
                          </m:sSub>
                          <m:r>
                            <a:rPr lang="it-IT" sz="1400" b="1" i="1" smtClean="0">
                              <a:latin typeface="Cambria Math" panose="02040503050406030204" pitchFamily="18" charset="0"/>
                            </a:rPr>
                            <m:t>,</m:t>
                          </m:r>
                          <m:sSub>
                            <m:sSubPr>
                              <m:ctrlPr>
                                <a:rPr lang="it-IT" sz="1400" b="1" i="1" smtClean="0">
                                  <a:latin typeface="Cambria Math" panose="02040503050406030204" pitchFamily="18" charset="0"/>
                                </a:rPr>
                              </m:ctrlPr>
                            </m:sSubPr>
                            <m:e>
                              <m:r>
                                <a:rPr lang="it-IT" sz="1400" b="1" i="1" smtClean="0">
                                  <a:latin typeface="Cambria Math" panose="02040503050406030204" pitchFamily="18" charset="0"/>
                                </a:rPr>
                                <m:t>𝒏</m:t>
                              </m:r>
                            </m:e>
                            <m:sub>
                              <m:r>
                                <a:rPr lang="it-IT" sz="1400" b="1" i="1" smtClean="0">
                                  <a:latin typeface="Cambria Math" panose="02040503050406030204" pitchFamily="18" charset="0"/>
                                </a:rPr>
                                <m:t>𝒌</m:t>
                              </m:r>
                              <m:r>
                                <a:rPr lang="it-IT" sz="1400" b="1" i="1" smtClean="0">
                                  <a:latin typeface="Cambria Math" panose="02040503050406030204" pitchFamily="18" charset="0"/>
                                </a:rPr>
                                <m:t>−</m:t>
                              </m:r>
                              <m:r>
                                <a:rPr lang="it-IT" sz="1400" b="1" i="1" smtClean="0">
                                  <a:latin typeface="Cambria Math" panose="02040503050406030204" pitchFamily="18" charset="0"/>
                                </a:rPr>
                                <m:t>𝟏</m:t>
                              </m:r>
                            </m:sub>
                          </m:sSub>
                        </m:e>
                      </m:d>
                      <m:r>
                        <a:rPr lang="it-IT" sz="1400" b="1" i="1" smtClean="0">
                          <a:latin typeface="Cambria Math" panose="02040503050406030204" pitchFamily="18" charset="0"/>
                        </a:rPr>
                        <m:t>                         </m:t>
                      </m:r>
                      <m:sSub>
                        <m:sSubPr>
                          <m:ctrlPr>
                            <a:rPr lang="it-IT" sz="1400" b="1" i="1" smtClean="0">
                              <a:latin typeface="Cambria Math" panose="02040503050406030204" pitchFamily="18" charset="0"/>
                            </a:rPr>
                          </m:ctrlPr>
                        </m:sSubPr>
                        <m:e>
                          <m:r>
                            <a:rPr lang="it-IT" sz="1400" b="1" i="1" smtClean="0">
                              <a:latin typeface="Cambria Math" panose="02040503050406030204" pitchFamily="18" charset="0"/>
                            </a:rPr>
                            <m:t>𝒙</m:t>
                          </m:r>
                        </m:e>
                        <m:sub>
                          <m:r>
                            <a:rPr lang="it-IT" sz="1400" b="1" i="1" smtClean="0">
                              <a:latin typeface="Cambria Math" panose="02040503050406030204" pitchFamily="18" charset="0"/>
                            </a:rPr>
                            <m:t>𝒌</m:t>
                          </m:r>
                        </m:sub>
                      </m:sSub>
                      <m:r>
                        <a:rPr lang="it-IT" sz="1400" b="1" i="1" smtClean="0">
                          <a:latin typeface="Cambria Math" panose="02040503050406030204" pitchFamily="18" charset="0"/>
                        </a:rPr>
                        <m:t>∈</m:t>
                      </m:r>
                      <m:sSup>
                        <m:sSupPr>
                          <m:ctrlPr>
                            <a:rPr lang="it-IT" sz="1400" b="1" i="1" smtClean="0">
                              <a:latin typeface="Cambria Math" panose="02040503050406030204" pitchFamily="18" charset="0"/>
                            </a:rPr>
                          </m:ctrlPr>
                        </m:sSupPr>
                        <m:e>
                          <m:r>
                            <a:rPr lang="it-IT" sz="1400" b="1" i="1" smtClean="0">
                              <a:latin typeface="Cambria Math" panose="02040503050406030204" pitchFamily="18" charset="0"/>
                            </a:rPr>
                            <m:t>ℝ</m:t>
                          </m:r>
                        </m:e>
                        <m:sup>
                          <m:r>
                            <a:rPr lang="it-IT" sz="1400" b="1" i="1" smtClean="0">
                              <a:latin typeface="Cambria Math" panose="02040503050406030204" pitchFamily="18" charset="0"/>
                            </a:rPr>
                            <m:t>𝑵</m:t>
                          </m:r>
                        </m:sup>
                      </m:sSup>
                    </m:oMath>
                  </m:oMathPara>
                </a14:m>
                <a:endParaRPr lang="en-US" sz="1400" b="1" dirty="0"/>
              </a:p>
              <a:p>
                <a:pPr lvl="1">
                  <a:lnSpc>
                    <a:spcPct val="100000"/>
                  </a:lnSpc>
                  <a:spcBef>
                    <a:spcPts val="1200"/>
                  </a:spcBef>
                </a:pPr>
                <a:r>
                  <a:rPr lang="en-US" sz="1400" dirty="0">
                    <a:solidFill>
                      <a:srgbClr val="FF0000"/>
                    </a:solidFill>
                  </a:rPr>
                  <a:t>Measurement model:</a:t>
                </a:r>
                <a:r>
                  <a:rPr lang="en-US" sz="1400" dirty="0"/>
                  <a:t> it relates the noisy measurements with to the state:</a:t>
                </a:r>
              </a:p>
              <a:p>
                <a:pPr lvl="1">
                  <a:lnSpc>
                    <a:spcPct val="100000"/>
                  </a:lnSpc>
                  <a:spcBef>
                    <a:spcPts val="1200"/>
                  </a:spcBef>
                </a:pPr>
                <a:endParaRPr lang="en-US" sz="1400" dirty="0"/>
              </a:p>
              <a:p>
                <a:pPr marL="457200" lvl="1" indent="0" algn="just">
                  <a:lnSpc>
                    <a:spcPct val="100000"/>
                  </a:lnSpc>
                  <a:spcBef>
                    <a:spcPts val="1200"/>
                  </a:spcBef>
                  <a:buNone/>
                </a:pPr>
                <a14:m>
                  <m:oMathPara xmlns:m="http://schemas.openxmlformats.org/officeDocument/2006/math">
                    <m:oMathParaPr>
                      <m:jc m:val="centerGroup"/>
                    </m:oMathParaPr>
                    <m:oMath xmlns:m="http://schemas.openxmlformats.org/officeDocument/2006/math">
                      <m:sSub>
                        <m:sSubPr>
                          <m:ctrlPr>
                            <a:rPr lang="it-IT" sz="1400" b="1" i="1" smtClean="0">
                              <a:latin typeface="Cambria Math" panose="02040503050406030204" pitchFamily="18" charset="0"/>
                            </a:rPr>
                          </m:ctrlPr>
                        </m:sSubPr>
                        <m:e>
                          <m:r>
                            <a:rPr lang="it-IT" sz="1400" b="1" i="1" smtClean="0">
                              <a:latin typeface="Cambria Math" panose="02040503050406030204" pitchFamily="18" charset="0"/>
                            </a:rPr>
                            <m:t>𝒁</m:t>
                          </m:r>
                        </m:e>
                        <m:sub>
                          <m:r>
                            <a:rPr lang="it-IT" sz="1400" b="1" i="1" smtClean="0">
                              <a:latin typeface="Cambria Math" panose="02040503050406030204" pitchFamily="18" charset="0"/>
                            </a:rPr>
                            <m:t>𝒌</m:t>
                          </m:r>
                        </m:sub>
                      </m:sSub>
                      <m:r>
                        <a:rPr lang="it-IT" sz="1400" b="1" i="1" smtClean="0">
                          <a:latin typeface="Cambria Math" panose="02040503050406030204" pitchFamily="18" charset="0"/>
                        </a:rPr>
                        <m:t>=</m:t>
                      </m:r>
                      <m:sSub>
                        <m:sSubPr>
                          <m:ctrlPr>
                            <a:rPr lang="it-IT" sz="1400" b="1" i="1" smtClean="0">
                              <a:latin typeface="Cambria Math" panose="02040503050406030204" pitchFamily="18" charset="0"/>
                            </a:rPr>
                          </m:ctrlPr>
                        </m:sSubPr>
                        <m:e>
                          <m:r>
                            <a:rPr lang="it-IT" sz="1400" b="1" i="1" smtClean="0">
                              <a:latin typeface="Cambria Math" panose="02040503050406030204" pitchFamily="18" charset="0"/>
                            </a:rPr>
                            <m:t>𝒉</m:t>
                          </m:r>
                        </m:e>
                        <m:sub>
                          <m:r>
                            <a:rPr lang="it-IT" sz="1400" b="1" i="1" smtClean="0">
                              <a:latin typeface="Cambria Math" panose="02040503050406030204" pitchFamily="18" charset="0"/>
                            </a:rPr>
                            <m:t>𝒌</m:t>
                          </m:r>
                        </m:sub>
                      </m:sSub>
                      <m:d>
                        <m:dPr>
                          <m:ctrlPr>
                            <a:rPr lang="it-IT" sz="1400" b="1" i="1" smtClean="0">
                              <a:latin typeface="Cambria Math" panose="02040503050406030204" pitchFamily="18" charset="0"/>
                            </a:rPr>
                          </m:ctrlPr>
                        </m:dPr>
                        <m:e>
                          <m:sSub>
                            <m:sSubPr>
                              <m:ctrlPr>
                                <a:rPr lang="it-IT" sz="1400" b="1" i="1" smtClean="0">
                                  <a:latin typeface="Cambria Math" panose="02040503050406030204" pitchFamily="18" charset="0"/>
                                </a:rPr>
                              </m:ctrlPr>
                            </m:sSubPr>
                            <m:e>
                              <m:r>
                                <a:rPr lang="it-IT" sz="1400" b="1" i="1" smtClean="0">
                                  <a:latin typeface="Cambria Math" panose="02040503050406030204" pitchFamily="18" charset="0"/>
                                </a:rPr>
                                <m:t>𝑿</m:t>
                              </m:r>
                            </m:e>
                            <m:sub>
                              <m:r>
                                <a:rPr lang="it-IT" sz="1400" b="1" i="1" smtClean="0">
                                  <a:latin typeface="Cambria Math" panose="02040503050406030204" pitchFamily="18" charset="0"/>
                                </a:rPr>
                                <m:t>𝒌</m:t>
                              </m:r>
                            </m:sub>
                          </m:sSub>
                          <m:r>
                            <a:rPr lang="it-IT" sz="1400" b="1" i="1" smtClean="0">
                              <a:latin typeface="Cambria Math" panose="02040503050406030204" pitchFamily="18" charset="0"/>
                            </a:rPr>
                            <m:t>,</m:t>
                          </m:r>
                          <m:sSub>
                            <m:sSubPr>
                              <m:ctrlPr>
                                <a:rPr lang="it-IT" sz="1400" b="1" i="1" smtClean="0">
                                  <a:latin typeface="Cambria Math" panose="02040503050406030204" pitchFamily="18" charset="0"/>
                                </a:rPr>
                              </m:ctrlPr>
                            </m:sSubPr>
                            <m:e>
                              <m:r>
                                <a:rPr lang="it-IT" sz="1400" b="1" i="1" smtClean="0">
                                  <a:latin typeface="Cambria Math" panose="02040503050406030204" pitchFamily="18" charset="0"/>
                                </a:rPr>
                                <m:t>𝑾</m:t>
                              </m:r>
                            </m:e>
                            <m:sub>
                              <m:r>
                                <a:rPr lang="it-IT" sz="1400" b="1" i="1" smtClean="0">
                                  <a:latin typeface="Cambria Math" panose="02040503050406030204" pitchFamily="18" charset="0"/>
                                </a:rPr>
                                <m:t>𝒌</m:t>
                              </m:r>
                            </m:sub>
                          </m:sSub>
                        </m:e>
                      </m:d>
                      <m:r>
                        <a:rPr lang="it-IT" sz="1400" b="1" i="1" smtClean="0">
                          <a:latin typeface="Cambria Math" panose="02040503050406030204" pitchFamily="18" charset="0"/>
                        </a:rPr>
                        <m:t>                                 </m:t>
                      </m:r>
                      <m:sSub>
                        <m:sSubPr>
                          <m:ctrlPr>
                            <a:rPr lang="it-IT" sz="1400" b="1" i="1" smtClean="0">
                              <a:latin typeface="Cambria Math" panose="02040503050406030204" pitchFamily="18" charset="0"/>
                            </a:rPr>
                          </m:ctrlPr>
                        </m:sSubPr>
                        <m:e>
                          <m:r>
                            <a:rPr lang="it-IT" sz="1400" b="1" i="1" smtClean="0">
                              <a:latin typeface="Cambria Math" panose="02040503050406030204" pitchFamily="18" charset="0"/>
                            </a:rPr>
                            <m:t>   </m:t>
                          </m:r>
                          <m:r>
                            <a:rPr lang="it-IT" sz="1400" b="1" i="1" smtClean="0">
                              <a:latin typeface="Cambria Math" panose="02040503050406030204" pitchFamily="18" charset="0"/>
                            </a:rPr>
                            <m:t>𝒁</m:t>
                          </m:r>
                        </m:e>
                        <m:sub>
                          <m:r>
                            <a:rPr lang="it-IT" sz="1400" b="1" i="1" smtClean="0">
                              <a:latin typeface="Cambria Math" panose="02040503050406030204" pitchFamily="18" charset="0"/>
                            </a:rPr>
                            <m:t>𝒌</m:t>
                          </m:r>
                        </m:sub>
                      </m:sSub>
                      <m:r>
                        <a:rPr lang="it-IT" sz="1400" b="1" i="1" smtClean="0">
                          <a:latin typeface="Cambria Math" panose="02040503050406030204" pitchFamily="18" charset="0"/>
                        </a:rPr>
                        <m:t>∈</m:t>
                      </m:r>
                      <m:sSup>
                        <m:sSupPr>
                          <m:ctrlPr>
                            <a:rPr lang="it-IT" sz="1400" b="1" i="1" smtClean="0">
                              <a:latin typeface="Cambria Math" panose="02040503050406030204" pitchFamily="18" charset="0"/>
                            </a:rPr>
                          </m:ctrlPr>
                        </m:sSupPr>
                        <m:e>
                          <m:r>
                            <a:rPr lang="it-IT" sz="1400" b="1" i="1" smtClean="0">
                              <a:latin typeface="Cambria Math" panose="02040503050406030204" pitchFamily="18" charset="0"/>
                            </a:rPr>
                            <m:t>ℝ</m:t>
                          </m:r>
                        </m:e>
                        <m:sup>
                          <m:r>
                            <a:rPr lang="it-IT" sz="1400" b="1" i="1" smtClean="0">
                              <a:latin typeface="Cambria Math" panose="02040503050406030204" pitchFamily="18" charset="0"/>
                            </a:rPr>
                            <m:t>𝑴</m:t>
                          </m:r>
                        </m:sup>
                      </m:sSup>
                    </m:oMath>
                  </m:oMathPara>
                </a14:m>
                <a:endParaRPr lang="it-IT" sz="1400" b="1" dirty="0"/>
              </a:p>
              <a:p>
                <a:pPr algn="just">
                  <a:lnSpc>
                    <a:spcPct val="100000"/>
                  </a:lnSpc>
                  <a:spcBef>
                    <a:spcPts val="1200"/>
                  </a:spcBef>
                </a:pPr>
                <a:r>
                  <a:rPr lang="en-US" sz="1800" dirty="0"/>
                  <a:t>Recursive filtering</a:t>
                </a:r>
              </a:p>
              <a:p>
                <a:pPr algn="just">
                  <a:lnSpc>
                    <a:spcPct val="100000"/>
                  </a:lnSpc>
                  <a:spcBef>
                    <a:spcPts val="1200"/>
                  </a:spcBef>
                </a:pPr>
                <a:r>
                  <a:rPr lang="en-US" sz="1800" dirty="0"/>
                  <a:t>Two basic stages are involved in the filtering process:</a:t>
                </a:r>
              </a:p>
              <a:p>
                <a:pPr lvl="1" algn="just">
                  <a:lnSpc>
                    <a:spcPct val="100000"/>
                  </a:lnSpc>
                  <a:spcBef>
                    <a:spcPts val="1200"/>
                  </a:spcBef>
                </a:pPr>
                <a:r>
                  <a:rPr lang="en-US" sz="1400" dirty="0">
                    <a:solidFill>
                      <a:srgbClr val="FF0000"/>
                    </a:solidFill>
                  </a:rPr>
                  <a:t>Prediction</a:t>
                </a:r>
                <a:r>
                  <a:rPr lang="en-US" sz="1400" dirty="0"/>
                  <a:t>: </a:t>
                </a:r>
                <a14:m>
                  <m:oMath xmlns:m="http://schemas.openxmlformats.org/officeDocument/2006/math">
                    <m:r>
                      <a:rPr lang="it-IT" sz="1400" b="0" i="0" smtClean="0">
                        <a:latin typeface="Cambria Math" panose="02040503050406030204" pitchFamily="18" charset="0"/>
                      </a:rPr>
                      <m:t>  </m:t>
                    </m:r>
                    <m:r>
                      <a:rPr lang="it-IT" sz="1400" b="0" i="1" smtClean="0">
                        <a:latin typeface="Cambria Math" panose="02040503050406030204" pitchFamily="18" charset="0"/>
                      </a:rPr>
                      <m:t>𝑝</m:t>
                    </m:r>
                    <m:d>
                      <m:dPr>
                        <m:ctrlPr>
                          <a:rPr lang="it-IT" sz="1400" b="0" i="1" smtClean="0">
                            <a:latin typeface="Cambria Math" panose="02040503050406030204" pitchFamily="18" charset="0"/>
                          </a:rPr>
                        </m:ctrlPr>
                      </m:dPr>
                      <m:e>
                        <m:sSub>
                          <m:sSubPr>
                            <m:ctrlPr>
                              <a:rPr lang="it-IT" sz="1400" b="1" i="1" smtClean="0">
                                <a:latin typeface="Cambria Math" panose="02040503050406030204" pitchFamily="18" charset="0"/>
                              </a:rPr>
                            </m:ctrlPr>
                          </m:sSubPr>
                          <m:e>
                            <m:r>
                              <a:rPr lang="it-IT" sz="1400" b="1" i="1" smtClean="0">
                                <a:latin typeface="Cambria Math" panose="02040503050406030204" pitchFamily="18" charset="0"/>
                              </a:rPr>
                              <m:t>𝑿</m:t>
                            </m:r>
                          </m:e>
                          <m:sub>
                            <m:r>
                              <a:rPr lang="it-IT" sz="1400" b="1" i="1" smtClean="0">
                                <a:latin typeface="Cambria Math" panose="02040503050406030204" pitchFamily="18" charset="0"/>
                              </a:rPr>
                              <m:t>𝒌</m:t>
                            </m:r>
                          </m:sub>
                        </m:sSub>
                        <m:r>
                          <a:rPr lang="it-IT" sz="1400" b="1" i="1" smtClean="0">
                            <a:latin typeface="Cambria Math" panose="02040503050406030204" pitchFamily="18" charset="0"/>
                          </a:rPr>
                          <m:t>|</m:t>
                        </m:r>
                        <m:sSub>
                          <m:sSubPr>
                            <m:ctrlPr>
                              <a:rPr lang="it-IT" sz="1400" b="1" i="1" smtClean="0">
                                <a:latin typeface="Cambria Math" panose="02040503050406030204" pitchFamily="18" charset="0"/>
                              </a:rPr>
                            </m:ctrlPr>
                          </m:sSubPr>
                          <m:e>
                            <m:r>
                              <a:rPr lang="it-IT" sz="1400" b="1" i="1" smtClean="0">
                                <a:latin typeface="Cambria Math" panose="02040503050406030204" pitchFamily="18" charset="0"/>
                              </a:rPr>
                              <m:t>𝒁</m:t>
                            </m:r>
                          </m:e>
                          <m:sub>
                            <m:r>
                              <a:rPr lang="it-IT" sz="1400" b="1" i="1" smtClean="0">
                                <a:latin typeface="Cambria Math" panose="02040503050406030204" pitchFamily="18" charset="0"/>
                              </a:rPr>
                              <m:t>𝒌</m:t>
                            </m:r>
                            <m:r>
                              <a:rPr lang="it-IT" sz="1400" b="1" i="1" smtClean="0">
                                <a:latin typeface="Cambria Math" panose="02040503050406030204" pitchFamily="18" charset="0"/>
                              </a:rPr>
                              <m:t>−</m:t>
                            </m:r>
                            <m:r>
                              <a:rPr lang="it-IT" sz="1400" b="1" i="1" smtClean="0">
                                <a:latin typeface="Cambria Math" panose="02040503050406030204" pitchFamily="18" charset="0"/>
                              </a:rPr>
                              <m:t>𝟏</m:t>
                            </m:r>
                          </m:sub>
                        </m:sSub>
                      </m:e>
                    </m:d>
                    <m:r>
                      <a:rPr lang="it-IT" sz="1400" b="0" i="1" smtClean="0">
                        <a:latin typeface="Cambria Math" panose="02040503050406030204" pitchFamily="18" charset="0"/>
                      </a:rPr>
                      <m:t>= </m:t>
                    </m:r>
                    <m:nary>
                      <m:naryPr>
                        <m:limLoc m:val="undOvr"/>
                        <m:subHide m:val="on"/>
                        <m:supHide m:val="on"/>
                        <m:ctrlPr>
                          <a:rPr lang="it-IT" sz="1400" b="0" i="1" smtClean="0">
                            <a:latin typeface="Cambria Math" panose="02040503050406030204" pitchFamily="18" charset="0"/>
                          </a:rPr>
                        </m:ctrlPr>
                      </m:naryPr>
                      <m:sub/>
                      <m:sup/>
                      <m:e>
                        <m:r>
                          <a:rPr lang="it-IT" sz="1400" b="0" i="1" smtClean="0">
                            <a:latin typeface="Cambria Math" panose="02040503050406030204" pitchFamily="18" charset="0"/>
                          </a:rPr>
                          <m:t>𝑝</m:t>
                        </m:r>
                        <m:d>
                          <m:dPr>
                            <m:ctrlPr>
                              <a:rPr lang="it-IT" sz="1400" b="0" i="1" smtClean="0">
                                <a:latin typeface="Cambria Math" panose="02040503050406030204" pitchFamily="18" charset="0"/>
                              </a:rPr>
                            </m:ctrlPr>
                          </m:dPr>
                          <m:e>
                            <m:sSub>
                              <m:sSubPr>
                                <m:ctrlPr>
                                  <a:rPr lang="it-IT" sz="1400" b="1" i="1" smtClean="0">
                                    <a:latin typeface="Cambria Math" panose="02040503050406030204" pitchFamily="18" charset="0"/>
                                  </a:rPr>
                                </m:ctrlPr>
                              </m:sSubPr>
                              <m:e>
                                <m:r>
                                  <a:rPr lang="it-IT" sz="1400" b="1" i="1" smtClean="0">
                                    <a:latin typeface="Cambria Math" panose="02040503050406030204" pitchFamily="18" charset="0"/>
                                  </a:rPr>
                                  <m:t>𝑿</m:t>
                                </m:r>
                              </m:e>
                              <m:sub>
                                <m:r>
                                  <a:rPr lang="it-IT" sz="1400" b="1" i="1" smtClean="0">
                                    <a:latin typeface="Cambria Math" panose="02040503050406030204" pitchFamily="18" charset="0"/>
                                  </a:rPr>
                                  <m:t>𝒌</m:t>
                                </m:r>
                              </m:sub>
                            </m:sSub>
                            <m:r>
                              <a:rPr lang="it-IT" sz="1400" b="1" i="1" smtClean="0">
                                <a:latin typeface="Cambria Math" panose="02040503050406030204" pitchFamily="18" charset="0"/>
                              </a:rPr>
                              <m:t>|</m:t>
                            </m:r>
                            <m:sSub>
                              <m:sSubPr>
                                <m:ctrlPr>
                                  <a:rPr lang="it-IT" sz="1400" b="1" i="1" smtClean="0">
                                    <a:latin typeface="Cambria Math" panose="02040503050406030204" pitchFamily="18" charset="0"/>
                                  </a:rPr>
                                </m:ctrlPr>
                              </m:sSubPr>
                              <m:e>
                                <m:r>
                                  <a:rPr lang="it-IT" sz="1400" b="1" i="1" smtClean="0">
                                    <a:latin typeface="Cambria Math" panose="02040503050406030204" pitchFamily="18" charset="0"/>
                                  </a:rPr>
                                  <m:t>𝑿</m:t>
                                </m:r>
                              </m:e>
                              <m:sub>
                                <m:r>
                                  <a:rPr lang="it-IT" sz="1400" b="1" i="1" smtClean="0">
                                    <a:latin typeface="Cambria Math" panose="02040503050406030204" pitchFamily="18" charset="0"/>
                                  </a:rPr>
                                  <m:t>𝒌</m:t>
                                </m:r>
                                <m:r>
                                  <a:rPr lang="it-IT" sz="1400" b="1" i="1" smtClean="0">
                                    <a:latin typeface="Cambria Math" panose="02040503050406030204" pitchFamily="18" charset="0"/>
                                  </a:rPr>
                                  <m:t>−</m:t>
                                </m:r>
                                <m:r>
                                  <a:rPr lang="it-IT" sz="1400" b="1" i="1" smtClean="0">
                                    <a:latin typeface="Cambria Math" panose="02040503050406030204" pitchFamily="18" charset="0"/>
                                  </a:rPr>
                                  <m:t>𝟏</m:t>
                                </m:r>
                              </m:sub>
                            </m:sSub>
                          </m:e>
                        </m:d>
                        <m:r>
                          <a:rPr lang="it-IT" sz="1400" b="0" i="1" smtClean="0">
                            <a:latin typeface="Cambria Math" panose="02040503050406030204" pitchFamily="18" charset="0"/>
                          </a:rPr>
                          <m:t>𝑝</m:t>
                        </m:r>
                        <m:d>
                          <m:dPr>
                            <m:ctrlPr>
                              <a:rPr lang="it-IT" sz="1400" b="0" i="1" smtClean="0">
                                <a:latin typeface="Cambria Math" panose="02040503050406030204" pitchFamily="18" charset="0"/>
                              </a:rPr>
                            </m:ctrlPr>
                          </m:dPr>
                          <m:e>
                            <m:sSub>
                              <m:sSubPr>
                                <m:ctrlPr>
                                  <a:rPr lang="it-IT" sz="1400" b="1" i="1" smtClean="0">
                                    <a:latin typeface="Cambria Math" panose="02040503050406030204" pitchFamily="18" charset="0"/>
                                  </a:rPr>
                                </m:ctrlPr>
                              </m:sSubPr>
                              <m:e>
                                <m:r>
                                  <a:rPr lang="it-IT" sz="1400" b="1" i="1" smtClean="0">
                                    <a:latin typeface="Cambria Math" panose="02040503050406030204" pitchFamily="18" charset="0"/>
                                  </a:rPr>
                                  <m:t>𝑿</m:t>
                                </m:r>
                              </m:e>
                              <m:sub>
                                <m:r>
                                  <a:rPr lang="it-IT" sz="1400" b="1" i="1" smtClean="0">
                                    <a:latin typeface="Cambria Math" panose="02040503050406030204" pitchFamily="18" charset="0"/>
                                  </a:rPr>
                                  <m:t>𝒌</m:t>
                                </m:r>
                                <m:r>
                                  <a:rPr lang="it-IT" sz="1400" b="1" i="1" smtClean="0">
                                    <a:latin typeface="Cambria Math" panose="02040503050406030204" pitchFamily="18" charset="0"/>
                                  </a:rPr>
                                  <m:t>−</m:t>
                                </m:r>
                                <m:r>
                                  <a:rPr lang="it-IT" sz="1400" b="1" i="1" smtClean="0">
                                    <a:latin typeface="Cambria Math" panose="02040503050406030204" pitchFamily="18" charset="0"/>
                                  </a:rPr>
                                  <m:t>𝟏</m:t>
                                </m:r>
                              </m:sub>
                            </m:sSub>
                            <m:r>
                              <a:rPr lang="it-IT" sz="1400" b="1" i="1" smtClean="0">
                                <a:latin typeface="Cambria Math" panose="02040503050406030204" pitchFamily="18" charset="0"/>
                              </a:rPr>
                              <m:t>|</m:t>
                            </m:r>
                            <m:sSub>
                              <m:sSubPr>
                                <m:ctrlPr>
                                  <a:rPr lang="it-IT" sz="1400" b="1" i="1" smtClean="0">
                                    <a:latin typeface="Cambria Math" panose="02040503050406030204" pitchFamily="18" charset="0"/>
                                  </a:rPr>
                                </m:ctrlPr>
                              </m:sSubPr>
                              <m:e>
                                <m:r>
                                  <a:rPr lang="it-IT" sz="1400" b="1" i="1" smtClean="0">
                                    <a:latin typeface="Cambria Math" panose="02040503050406030204" pitchFamily="18" charset="0"/>
                                  </a:rPr>
                                  <m:t>𝒁</m:t>
                                </m:r>
                              </m:e>
                              <m:sub>
                                <m:r>
                                  <a:rPr lang="it-IT" sz="1400" b="1" i="1" smtClean="0">
                                    <a:latin typeface="Cambria Math" panose="02040503050406030204" pitchFamily="18" charset="0"/>
                                  </a:rPr>
                                  <m:t>𝒌</m:t>
                                </m:r>
                                <m:r>
                                  <a:rPr lang="it-IT" sz="1400" b="1" i="1" smtClean="0">
                                    <a:latin typeface="Cambria Math" panose="02040503050406030204" pitchFamily="18" charset="0"/>
                                  </a:rPr>
                                  <m:t>−</m:t>
                                </m:r>
                                <m:r>
                                  <a:rPr lang="it-IT" sz="1400" b="1" i="1" smtClean="0">
                                    <a:latin typeface="Cambria Math" panose="02040503050406030204" pitchFamily="18" charset="0"/>
                                  </a:rPr>
                                  <m:t>𝟏</m:t>
                                </m:r>
                              </m:sub>
                            </m:sSub>
                          </m:e>
                        </m:d>
                        <m:r>
                          <a:rPr lang="it-IT" sz="1400" b="0" i="1" smtClean="0">
                            <a:latin typeface="Cambria Math" panose="02040503050406030204" pitchFamily="18" charset="0"/>
                          </a:rPr>
                          <m:t>𝑑</m:t>
                        </m:r>
                        <m:sSub>
                          <m:sSubPr>
                            <m:ctrlPr>
                              <a:rPr lang="it-IT" sz="1400" b="1" i="1" smtClean="0">
                                <a:latin typeface="Cambria Math" panose="02040503050406030204" pitchFamily="18" charset="0"/>
                              </a:rPr>
                            </m:ctrlPr>
                          </m:sSubPr>
                          <m:e>
                            <m:r>
                              <a:rPr lang="it-IT" sz="1400" b="1" i="1" smtClean="0">
                                <a:latin typeface="Cambria Math" panose="02040503050406030204" pitchFamily="18" charset="0"/>
                              </a:rPr>
                              <m:t>𝑿</m:t>
                            </m:r>
                          </m:e>
                          <m:sub>
                            <m:r>
                              <a:rPr lang="it-IT" sz="1400" b="1" i="1" smtClean="0">
                                <a:latin typeface="Cambria Math" panose="02040503050406030204" pitchFamily="18" charset="0"/>
                              </a:rPr>
                              <m:t>𝒌</m:t>
                            </m:r>
                            <m:r>
                              <a:rPr lang="it-IT" sz="1400" b="1" i="1" smtClean="0">
                                <a:latin typeface="Cambria Math" panose="02040503050406030204" pitchFamily="18" charset="0"/>
                              </a:rPr>
                              <m:t>−</m:t>
                            </m:r>
                            <m:r>
                              <a:rPr lang="it-IT" sz="1400" b="1" i="1" smtClean="0">
                                <a:latin typeface="Cambria Math" panose="02040503050406030204" pitchFamily="18" charset="0"/>
                              </a:rPr>
                              <m:t>𝟏</m:t>
                            </m:r>
                          </m:sub>
                        </m:sSub>
                        <m:r>
                          <a:rPr lang="it-IT" sz="1400" b="1" i="1" smtClean="0">
                            <a:latin typeface="Cambria Math" panose="02040503050406030204" pitchFamily="18" charset="0"/>
                          </a:rPr>
                          <m:t> </m:t>
                        </m:r>
                      </m:e>
                    </m:nary>
                  </m:oMath>
                </a14:m>
                <a:endParaRPr lang="it-IT" sz="1400" b="0" dirty="0"/>
              </a:p>
              <a:p>
                <a:pPr lvl="1" algn="just">
                  <a:lnSpc>
                    <a:spcPct val="100000"/>
                  </a:lnSpc>
                  <a:spcBef>
                    <a:spcPts val="1200"/>
                  </a:spcBef>
                </a:pPr>
                <a:r>
                  <a:rPr lang="it-IT" sz="1400" dirty="0">
                    <a:solidFill>
                      <a:srgbClr val="FF0000"/>
                    </a:solidFill>
                  </a:rPr>
                  <a:t>Update</a:t>
                </a:r>
                <a:r>
                  <a:rPr lang="it-IT" sz="1400" dirty="0"/>
                  <a:t>:  </a:t>
                </a:r>
                <a14:m>
                  <m:oMath xmlns:m="http://schemas.openxmlformats.org/officeDocument/2006/math">
                    <m:r>
                      <a:rPr lang="it-IT" sz="1400" b="0" i="1" smtClean="0">
                        <a:latin typeface="Cambria Math" panose="02040503050406030204" pitchFamily="18" charset="0"/>
                      </a:rPr>
                      <m:t>𝑝</m:t>
                    </m:r>
                    <m:d>
                      <m:dPr>
                        <m:ctrlPr>
                          <a:rPr lang="it-IT" sz="1400" b="0" i="1" smtClean="0">
                            <a:latin typeface="Cambria Math" panose="02040503050406030204" pitchFamily="18" charset="0"/>
                          </a:rPr>
                        </m:ctrlPr>
                      </m:dPr>
                      <m:e>
                        <m:sSub>
                          <m:sSubPr>
                            <m:ctrlPr>
                              <a:rPr lang="it-IT" sz="1400" b="1" i="1" smtClean="0">
                                <a:latin typeface="Cambria Math" panose="02040503050406030204" pitchFamily="18" charset="0"/>
                              </a:rPr>
                            </m:ctrlPr>
                          </m:sSubPr>
                          <m:e>
                            <m:r>
                              <a:rPr lang="it-IT" sz="1400" b="1" i="1" smtClean="0">
                                <a:latin typeface="Cambria Math" panose="02040503050406030204" pitchFamily="18" charset="0"/>
                              </a:rPr>
                              <m:t>𝑿</m:t>
                            </m:r>
                          </m:e>
                          <m:sub>
                            <m:r>
                              <a:rPr lang="it-IT" sz="1400" b="1" i="1" smtClean="0">
                                <a:latin typeface="Cambria Math" panose="02040503050406030204" pitchFamily="18" charset="0"/>
                              </a:rPr>
                              <m:t>𝒌</m:t>
                            </m:r>
                          </m:sub>
                        </m:sSub>
                        <m:r>
                          <a:rPr lang="it-IT" sz="1400" b="1" i="1" smtClean="0">
                            <a:latin typeface="Cambria Math" panose="02040503050406030204" pitchFamily="18" charset="0"/>
                          </a:rPr>
                          <m:t>|</m:t>
                        </m:r>
                        <m:sSub>
                          <m:sSubPr>
                            <m:ctrlPr>
                              <a:rPr lang="it-IT" sz="1400" b="1" i="1" smtClean="0">
                                <a:latin typeface="Cambria Math" panose="02040503050406030204" pitchFamily="18" charset="0"/>
                              </a:rPr>
                            </m:ctrlPr>
                          </m:sSubPr>
                          <m:e>
                            <m:r>
                              <a:rPr lang="it-IT" sz="1400" b="1" i="1" smtClean="0">
                                <a:latin typeface="Cambria Math" panose="02040503050406030204" pitchFamily="18" charset="0"/>
                              </a:rPr>
                              <m:t>𝒁</m:t>
                            </m:r>
                          </m:e>
                          <m:sub>
                            <m:r>
                              <a:rPr lang="it-IT" sz="1400" b="1" i="1" smtClean="0">
                                <a:latin typeface="Cambria Math" panose="02040503050406030204" pitchFamily="18" charset="0"/>
                              </a:rPr>
                              <m:t>𝒌</m:t>
                            </m:r>
                          </m:sub>
                        </m:sSub>
                      </m:e>
                    </m:d>
                    <m:r>
                      <a:rPr lang="it-IT" sz="1400" b="1" i="1" smtClean="0">
                        <a:latin typeface="Cambria Math" panose="02040503050406030204" pitchFamily="18" charset="0"/>
                      </a:rPr>
                      <m:t>=</m:t>
                    </m:r>
                    <m:r>
                      <a:rPr lang="it-IT" sz="1400" b="0" i="1" smtClean="0">
                        <a:latin typeface="Cambria Math" panose="02040503050406030204" pitchFamily="18" charset="0"/>
                      </a:rPr>
                      <m:t>𝑝</m:t>
                    </m:r>
                    <m:d>
                      <m:dPr>
                        <m:ctrlPr>
                          <a:rPr lang="it-IT" sz="1400" b="0" i="1" smtClean="0">
                            <a:latin typeface="Cambria Math" panose="02040503050406030204" pitchFamily="18" charset="0"/>
                          </a:rPr>
                        </m:ctrlPr>
                      </m:dPr>
                      <m:e>
                        <m:sSub>
                          <m:sSubPr>
                            <m:ctrlPr>
                              <a:rPr lang="it-IT" sz="1400" b="1" i="1" smtClean="0">
                                <a:latin typeface="Cambria Math" panose="02040503050406030204" pitchFamily="18" charset="0"/>
                              </a:rPr>
                            </m:ctrlPr>
                          </m:sSubPr>
                          <m:e>
                            <m:r>
                              <a:rPr lang="it-IT" sz="1400" b="1" i="1" smtClean="0">
                                <a:latin typeface="Cambria Math" panose="02040503050406030204" pitchFamily="18" charset="0"/>
                              </a:rPr>
                              <m:t>𝑿</m:t>
                            </m:r>
                          </m:e>
                          <m:sub>
                            <m:r>
                              <a:rPr lang="it-IT" sz="1400" b="1" i="1" smtClean="0">
                                <a:latin typeface="Cambria Math" panose="02040503050406030204" pitchFamily="18" charset="0"/>
                              </a:rPr>
                              <m:t>𝒌</m:t>
                            </m:r>
                          </m:sub>
                        </m:sSub>
                        <m:r>
                          <a:rPr lang="it-IT" sz="1400" b="1" i="1" smtClean="0">
                            <a:latin typeface="Cambria Math" panose="02040503050406030204" pitchFamily="18" charset="0"/>
                          </a:rPr>
                          <m:t>|</m:t>
                        </m:r>
                        <m:sSub>
                          <m:sSubPr>
                            <m:ctrlPr>
                              <a:rPr lang="it-IT" sz="1400" b="1" i="1" smtClean="0">
                                <a:latin typeface="Cambria Math" panose="02040503050406030204" pitchFamily="18" charset="0"/>
                              </a:rPr>
                            </m:ctrlPr>
                          </m:sSubPr>
                          <m:e>
                            <m:r>
                              <a:rPr lang="it-IT" sz="1400" b="1" i="1" smtClean="0">
                                <a:latin typeface="Cambria Math" panose="02040503050406030204" pitchFamily="18" charset="0"/>
                              </a:rPr>
                              <m:t>𝒁</m:t>
                            </m:r>
                          </m:e>
                          <m:sub>
                            <m:r>
                              <a:rPr lang="it-IT" sz="1400" b="1" i="1" smtClean="0">
                                <a:latin typeface="Cambria Math" panose="02040503050406030204" pitchFamily="18" charset="0"/>
                              </a:rPr>
                              <m:t>𝒌</m:t>
                            </m:r>
                          </m:sub>
                        </m:sSub>
                        <m:r>
                          <a:rPr lang="it-IT" sz="1400" b="1" i="1" smtClean="0">
                            <a:latin typeface="Cambria Math" panose="02040503050406030204" pitchFamily="18" charset="0"/>
                          </a:rPr>
                          <m:t>,</m:t>
                        </m:r>
                        <m:sSub>
                          <m:sSubPr>
                            <m:ctrlPr>
                              <a:rPr lang="it-IT" sz="1400" b="1" i="1" smtClean="0">
                                <a:latin typeface="Cambria Math" panose="02040503050406030204" pitchFamily="18" charset="0"/>
                              </a:rPr>
                            </m:ctrlPr>
                          </m:sSubPr>
                          <m:e>
                            <m:r>
                              <a:rPr lang="it-IT" sz="1400" b="1" i="1" smtClean="0">
                                <a:latin typeface="Cambria Math" panose="02040503050406030204" pitchFamily="18" charset="0"/>
                              </a:rPr>
                              <m:t>𝒁</m:t>
                            </m:r>
                          </m:e>
                          <m:sub>
                            <m:r>
                              <a:rPr lang="it-IT" sz="1400" b="1" i="1" smtClean="0">
                                <a:latin typeface="Cambria Math" panose="02040503050406030204" pitchFamily="18" charset="0"/>
                              </a:rPr>
                              <m:t>𝒌</m:t>
                            </m:r>
                            <m:r>
                              <a:rPr lang="it-IT" sz="1400" b="1" i="1" smtClean="0">
                                <a:latin typeface="Cambria Math" panose="02040503050406030204" pitchFamily="18" charset="0"/>
                              </a:rPr>
                              <m:t>−</m:t>
                            </m:r>
                            <m:r>
                              <a:rPr lang="it-IT" sz="1400" b="1" i="1" smtClean="0">
                                <a:latin typeface="Cambria Math" panose="02040503050406030204" pitchFamily="18" charset="0"/>
                              </a:rPr>
                              <m:t>𝟏</m:t>
                            </m:r>
                          </m:sub>
                        </m:sSub>
                      </m:e>
                    </m:d>
                    <m:r>
                      <a:rPr lang="it-IT" sz="1400" b="0" i="1" smtClean="0">
                        <a:latin typeface="Cambria Math" panose="02040503050406030204" pitchFamily="18" charset="0"/>
                      </a:rPr>
                      <m:t>=</m:t>
                    </m:r>
                    <m:f>
                      <m:fPr>
                        <m:ctrlPr>
                          <a:rPr lang="it-IT" sz="1400" b="0" i="1" smtClean="0">
                            <a:latin typeface="Cambria Math" panose="02040503050406030204" pitchFamily="18" charset="0"/>
                          </a:rPr>
                        </m:ctrlPr>
                      </m:fPr>
                      <m:num>
                        <m:r>
                          <a:rPr lang="it-IT" sz="1400" b="0" i="1" smtClean="0">
                            <a:latin typeface="Cambria Math" panose="02040503050406030204" pitchFamily="18" charset="0"/>
                          </a:rPr>
                          <m:t>𝑝</m:t>
                        </m:r>
                        <m:d>
                          <m:dPr>
                            <m:ctrlPr>
                              <a:rPr lang="it-IT" sz="1400" b="1" i="1" smtClean="0">
                                <a:latin typeface="Cambria Math" panose="02040503050406030204" pitchFamily="18" charset="0"/>
                              </a:rPr>
                            </m:ctrlPr>
                          </m:dPr>
                          <m:e>
                            <m:sSub>
                              <m:sSubPr>
                                <m:ctrlPr>
                                  <a:rPr lang="it-IT" sz="1400" b="1" i="1" smtClean="0">
                                    <a:latin typeface="Cambria Math" panose="02040503050406030204" pitchFamily="18" charset="0"/>
                                  </a:rPr>
                                </m:ctrlPr>
                              </m:sSubPr>
                              <m:e>
                                <m:r>
                                  <a:rPr lang="it-IT" sz="1400" b="1" i="1" smtClean="0">
                                    <a:latin typeface="Cambria Math" panose="02040503050406030204" pitchFamily="18" charset="0"/>
                                  </a:rPr>
                                  <m:t>𝒁</m:t>
                                </m:r>
                              </m:e>
                              <m:sub>
                                <m:r>
                                  <a:rPr lang="it-IT" sz="1400" b="1" i="1" smtClean="0">
                                    <a:latin typeface="Cambria Math" panose="02040503050406030204" pitchFamily="18" charset="0"/>
                                  </a:rPr>
                                  <m:t>𝒌</m:t>
                                </m:r>
                              </m:sub>
                            </m:sSub>
                          </m:e>
                          <m:e>
                            <m:sSub>
                              <m:sSubPr>
                                <m:ctrlPr>
                                  <a:rPr lang="it-IT" sz="1400" b="1" i="1" smtClean="0">
                                    <a:latin typeface="Cambria Math" panose="02040503050406030204" pitchFamily="18" charset="0"/>
                                  </a:rPr>
                                </m:ctrlPr>
                              </m:sSubPr>
                              <m:e>
                                <m:r>
                                  <a:rPr lang="it-IT" sz="1400" b="1" i="1" smtClean="0">
                                    <a:latin typeface="Cambria Math" panose="02040503050406030204" pitchFamily="18" charset="0"/>
                                  </a:rPr>
                                  <m:t>𝑿</m:t>
                                </m:r>
                              </m:e>
                              <m:sub>
                                <m:r>
                                  <a:rPr lang="it-IT" sz="1400" b="1" i="1" smtClean="0">
                                    <a:latin typeface="Cambria Math" panose="02040503050406030204" pitchFamily="18" charset="0"/>
                                  </a:rPr>
                                  <m:t>𝒌</m:t>
                                </m:r>
                              </m:sub>
                            </m:sSub>
                            <m:r>
                              <a:rPr lang="it-IT" sz="1400" b="1" i="1" smtClean="0">
                                <a:latin typeface="Cambria Math" panose="02040503050406030204" pitchFamily="18" charset="0"/>
                              </a:rPr>
                              <m:t>,</m:t>
                            </m:r>
                            <m:sSub>
                              <m:sSubPr>
                                <m:ctrlPr>
                                  <a:rPr lang="it-IT" sz="1400" b="1" i="1" smtClean="0">
                                    <a:latin typeface="Cambria Math" panose="02040503050406030204" pitchFamily="18" charset="0"/>
                                  </a:rPr>
                                </m:ctrlPr>
                              </m:sSubPr>
                              <m:e>
                                <m:r>
                                  <a:rPr lang="it-IT" sz="1400" b="1" i="1" smtClean="0">
                                    <a:latin typeface="Cambria Math" panose="02040503050406030204" pitchFamily="18" charset="0"/>
                                  </a:rPr>
                                  <m:t>𝒁</m:t>
                                </m:r>
                              </m:e>
                              <m:sub>
                                <m:r>
                                  <a:rPr lang="it-IT" sz="1400" b="1" i="1" smtClean="0">
                                    <a:latin typeface="Cambria Math" panose="02040503050406030204" pitchFamily="18" charset="0"/>
                                  </a:rPr>
                                  <m:t>𝒌</m:t>
                                </m:r>
                                <m:r>
                                  <a:rPr lang="it-IT" sz="1400" b="1" i="1" smtClean="0">
                                    <a:latin typeface="Cambria Math" panose="02040503050406030204" pitchFamily="18" charset="0"/>
                                  </a:rPr>
                                  <m:t>−</m:t>
                                </m:r>
                                <m:r>
                                  <a:rPr lang="it-IT" sz="1400" b="1" i="1" smtClean="0">
                                    <a:latin typeface="Cambria Math" panose="02040503050406030204" pitchFamily="18" charset="0"/>
                                  </a:rPr>
                                  <m:t>𝟏</m:t>
                                </m:r>
                              </m:sub>
                            </m:sSub>
                          </m:e>
                        </m:d>
                        <m:r>
                          <a:rPr lang="it-IT" sz="1400" b="0" i="1" smtClean="0">
                            <a:latin typeface="Cambria Math" panose="02040503050406030204" pitchFamily="18" charset="0"/>
                          </a:rPr>
                          <m:t>𝑝</m:t>
                        </m:r>
                        <m:d>
                          <m:dPr>
                            <m:ctrlPr>
                              <a:rPr lang="it-IT" sz="1400" b="1" i="1" smtClean="0">
                                <a:latin typeface="Cambria Math" panose="02040503050406030204" pitchFamily="18" charset="0"/>
                              </a:rPr>
                            </m:ctrlPr>
                          </m:dPr>
                          <m:e>
                            <m:sSub>
                              <m:sSubPr>
                                <m:ctrlPr>
                                  <a:rPr lang="it-IT" sz="1400" b="1" i="1" smtClean="0">
                                    <a:latin typeface="Cambria Math" panose="02040503050406030204" pitchFamily="18" charset="0"/>
                                  </a:rPr>
                                </m:ctrlPr>
                              </m:sSubPr>
                              <m:e>
                                <m:r>
                                  <a:rPr lang="it-IT" sz="1400" b="1" i="1" smtClean="0">
                                    <a:latin typeface="Cambria Math" panose="02040503050406030204" pitchFamily="18" charset="0"/>
                                  </a:rPr>
                                  <m:t>𝑿</m:t>
                                </m:r>
                              </m:e>
                              <m:sub>
                                <m:r>
                                  <a:rPr lang="it-IT" sz="1400" b="1" i="1" smtClean="0">
                                    <a:latin typeface="Cambria Math" panose="02040503050406030204" pitchFamily="18" charset="0"/>
                                  </a:rPr>
                                  <m:t>𝒌</m:t>
                                </m:r>
                              </m:sub>
                            </m:sSub>
                          </m:e>
                          <m:e>
                            <m:sSub>
                              <m:sSubPr>
                                <m:ctrlPr>
                                  <a:rPr lang="it-IT" sz="1400" b="1" i="1" smtClean="0">
                                    <a:latin typeface="Cambria Math" panose="02040503050406030204" pitchFamily="18" charset="0"/>
                                  </a:rPr>
                                </m:ctrlPr>
                              </m:sSubPr>
                              <m:e>
                                <m:r>
                                  <a:rPr lang="it-IT" sz="1400" b="1" i="1" smtClean="0">
                                    <a:latin typeface="Cambria Math" panose="02040503050406030204" pitchFamily="18" charset="0"/>
                                  </a:rPr>
                                  <m:t>𝒁</m:t>
                                </m:r>
                              </m:e>
                              <m:sub>
                                <m:r>
                                  <a:rPr lang="it-IT" sz="1400" b="1" i="1" smtClean="0">
                                    <a:latin typeface="Cambria Math" panose="02040503050406030204" pitchFamily="18" charset="0"/>
                                  </a:rPr>
                                  <m:t>𝒌</m:t>
                                </m:r>
                                <m:r>
                                  <a:rPr lang="it-IT" sz="1400" b="1" i="1" smtClean="0">
                                    <a:latin typeface="Cambria Math" panose="02040503050406030204" pitchFamily="18" charset="0"/>
                                  </a:rPr>
                                  <m:t>−</m:t>
                                </m:r>
                                <m:r>
                                  <a:rPr lang="it-IT" sz="1400" b="1" i="1" smtClean="0">
                                    <a:latin typeface="Cambria Math" panose="02040503050406030204" pitchFamily="18" charset="0"/>
                                  </a:rPr>
                                  <m:t>𝟏</m:t>
                                </m:r>
                              </m:sub>
                            </m:sSub>
                          </m:e>
                        </m:d>
                      </m:num>
                      <m:den>
                        <m:r>
                          <a:rPr lang="it-IT" sz="1400" b="0" i="1" smtClean="0">
                            <a:latin typeface="Cambria Math" panose="02040503050406030204" pitchFamily="18" charset="0"/>
                          </a:rPr>
                          <m:t>  </m:t>
                        </m:r>
                        <m:r>
                          <a:rPr lang="it-IT" sz="1400" b="0" i="1" smtClean="0">
                            <a:latin typeface="Cambria Math" panose="02040503050406030204" pitchFamily="18" charset="0"/>
                          </a:rPr>
                          <m:t>𝑝</m:t>
                        </m:r>
                        <m:d>
                          <m:dPr>
                            <m:ctrlPr>
                              <a:rPr lang="it-IT" sz="1400" b="1" i="1" smtClean="0">
                                <a:latin typeface="Cambria Math" panose="02040503050406030204" pitchFamily="18" charset="0"/>
                              </a:rPr>
                            </m:ctrlPr>
                          </m:dPr>
                          <m:e>
                            <m:sSub>
                              <m:sSubPr>
                                <m:ctrlPr>
                                  <a:rPr lang="it-IT" sz="1400" b="1" i="1" smtClean="0">
                                    <a:latin typeface="Cambria Math" panose="02040503050406030204" pitchFamily="18" charset="0"/>
                                  </a:rPr>
                                </m:ctrlPr>
                              </m:sSubPr>
                              <m:e>
                                <m:r>
                                  <a:rPr lang="it-IT" sz="1400" b="1" i="1" smtClean="0">
                                    <a:latin typeface="Cambria Math" panose="02040503050406030204" pitchFamily="18" charset="0"/>
                                  </a:rPr>
                                  <m:t>𝒁</m:t>
                                </m:r>
                              </m:e>
                              <m:sub>
                                <m:r>
                                  <a:rPr lang="it-IT" sz="1400" b="1" i="1" smtClean="0">
                                    <a:latin typeface="Cambria Math" panose="02040503050406030204" pitchFamily="18" charset="0"/>
                                  </a:rPr>
                                  <m:t>𝒌</m:t>
                                </m:r>
                              </m:sub>
                            </m:sSub>
                          </m:e>
                          <m:e>
                            <m:sSub>
                              <m:sSubPr>
                                <m:ctrlPr>
                                  <a:rPr lang="it-IT" sz="1400" b="1" i="1" smtClean="0">
                                    <a:latin typeface="Cambria Math" panose="02040503050406030204" pitchFamily="18" charset="0"/>
                                  </a:rPr>
                                </m:ctrlPr>
                              </m:sSubPr>
                              <m:e>
                                <m:r>
                                  <a:rPr lang="it-IT" sz="1400" b="1" i="1" smtClean="0">
                                    <a:latin typeface="Cambria Math" panose="02040503050406030204" pitchFamily="18" charset="0"/>
                                  </a:rPr>
                                  <m:t>𝒁</m:t>
                                </m:r>
                              </m:e>
                              <m:sub>
                                <m:r>
                                  <a:rPr lang="it-IT" sz="1400" b="1" i="1" smtClean="0">
                                    <a:latin typeface="Cambria Math" panose="02040503050406030204" pitchFamily="18" charset="0"/>
                                  </a:rPr>
                                  <m:t>𝒌</m:t>
                                </m:r>
                                <m:r>
                                  <a:rPr lang="it-IT" sz="1400" b="1" i="1" smtClean="0">
                                    <a:latin typeface="Cambria Math" panose="02040503050406030204" pitchFamily="18" charset="0"/>
                                  </a:rPr>
                                  <m:t>−</m:t>
                                </m:r>
                                <m:r>
                                  <a:rPr lang="it-IT" sz="1400" b="1" i="1" smtClean="0">
                                    <a:latin typeface="Cambria Math" panose="02040503050406030204" pitchFamily="18" charset="0"/>
                                  </a:rPr>
                                  <m:t>𝟏</m:t>
                                </m:r>
                              </m:sub>
                            </m:sSub>
                          </m:e>
                        </m:d>
                      </m:den>
                    </m:f>
                    <m:r>
                      <a:rPr lang="it-IT" sz="1400" b="0" i="1" smtClean="0">
                        <a:latin typeface="Cambria Math" panose="02040503050406030204" pitchFamily="18" charset="0"/>
                      </a:rPr>
                      <m:t>=</m:t>
                    </m:r>
                    <m:f>
                      <m:fPr>
                        <m:ctrlPr>
                          <a:rPr lang="it-IT" sz="1400" b="0" i="1" smtClean="0">
                            <a:latin typeface="Cambria Math" panose="02040503050406030204" pitchFamily="18" charset="0"/>
                          </a:rPr>
                        </m:ctrlPr>
                      </m:fPr>
                      <m:num>
                        <m:r>
                          <a:rPr lang="it-IT" sz="1400" b="0" i="1" smtClean="0">
                            <a:latin typeface="Cambria Math" panose="02040503050406030204" pitchFamily="18" charset="0"/>
                          </a:rPr>
                          <m:t>𝑝</m:t>
                        </m:r>
                        <m:d>
                          <m:dPr>
                            <m:ctrlPr>
                              <a:rPr lang="it-IT" sz="1400" b="1" i="1" smtClean="0">
                                <a:latin typeface="Cambria Math" panose="02040503050406030204" pitchFamily="18" charset="0"/>
                              </a:rPr>
                            </m:ctrlPr>
                          </m:dPr>
                          <m:e>
                            <m:sSub>
                              <m:sSubPr>
                                <m:ctrlPr>
                                  <a:rPr lang="it-IT" sz="1400" b="1" i="1" smtClean="0">
                                    <a:latin typeface="Cambria Math" panose="02040503050406030204" pitchFamily="18" charset="0"/>
                                  </a:rPr>
                                </m:ctrlPr>
                              </m:sSubPr>
                              <m:e>
                                <m:r>
                                  <a:rPr lang="it-IT" sz="1400" b="1" i="1" smtClean="0">
                                    <a:latin typeface="Cambria Math" panose="02040503050406030204" pitchFamily="18" charset="0"/>
                                  </a:rPr>
                                  <m:t>𝒁</m:t>
                                </m:r>
                              </m:e>
                              <m:sub>
                                <m:r>
                                  <a:rPr lang="it-IT" sz="1400" b="1" i="1" smtClean="0">
                                    <a:latin typeface="Cambria Math" panose="02040503050406030204" pitchFamily="18" charset="0"/>
                                  </a:rPr>
                                  <m:t>𝒌</m:t>
                                </m:r>
                              </m:sub>
                            </m:sSub>
                          </m:e>
                          <m:e>
                            <m:sSub>
                              <m:sSubPr>
                                <m:ctrlPr>
                                  <a:rPr lang="it-IT" sz="1400" b="1" i="1" smtClean="0">
                                    <a:latin typeface="Cambria Math" panose="02040503050406030204" pitchFamily="18" charset="0"/>
                                  </a:rPr>
                                </m:ctrlPr>
                              </m:sSubPr>
                              <m:e>
                                <m:r>
                                  <a:rPr lang="it-IT" sz="1400" b="1" i="1" smtClean="0">
                                    <a:latin typeface="Cambria Math" panose="02040503050406030204" pitchFamily="18" charset="0"/>
                                  </a:rPr>
                                  <m:t>𝑿</m:t>
                                </m:r>
                              </m:e>
                              <m:sub>
                                <m:r>
                                  <a:rPr lang="it-IT" sz="1400" b="1" i="1" smtClean="0">
                                    <a:latin typeface="Cambria Math" panose="02040503050406030204" pitchFamily="18" charset="0"/>
                                  </a:rPr>
                                  <m:t>𝒌</m:t>
                                </m:r>
                              </m:sub>
                            </m:sSub>
                          </m:e>
                        </m:d>
                        <m:r>
                          <a:rPr lang="it-IT" sz="1400" b="0" i="1" smtClean="0">
                            <a:latin typeface="Cambria Math" panose="02040503050406030204" pitchFamily="18" charset="0"/>
                          </a:rPr>
                          <m:t>𝑝</m:t>
                        </m:r>
                        <m:d>
                          <m:dPr>
                            <m:ctrlPr>
                              <a:rPr lang="it-IT" sz="1400" b="1" i="1" smtClean="0">
                                <a:latin typeface="Cambria Math" panose="02040503050406030204" pitchFamily="18" charset="0"/>
                              </a:rPr>
                            </m:ctrlPr>
                          </m:dPr>
                          <m:e>
                            <m:sSub>
                              <m:sSubPr>
                                <m:ctrlPr>
                                  <a:rPr lang="it-IT" sz="1400" b="1" i="1" smtClean="0">
                                    <a:latin typeface="Cambria Math" panose="02040503050406030204" pitchFamily="18" charset="0"/>
                                  </a:rPr>
                                </m:ctrlPr>
                              </m:sSubPr>
                              <m:e>
                                <m:r>
                                  <a:rPr lang="it-IT" sz="1400" b="1" i="1" smtClean="0">
                                    <a:latin typeface="Cambria Math" panose="02040503050406030204" pitchFamily="18" charset="0"/>
                                  </a:rPr>
                                  <m:t>𝑿</m:t>
                                </m:r>
                              </m:e>
                              <m:sub>
                                <m:r>
                                  <a:rPr lang="it-IT" sz="1400" b="1" i="1" smtClean="0">
                                    <a:latin typeface="Cambria Math" panose="02040503050406030204" pitchFamily="18" charset="0"/>
                                  </a:rPr>
                                  <m:t>𝒌</m:t>
                                </m:r>
                              </m:sub>
                            </m:sSub>
                          </m:e>
                          <m:e>
                            <m:sSub>
                              <m:sSubPr>
                                <m:ctrlPr>
                                  <a:rPr lang="it-IT" sz="1400" b="1" i="1" smtClean="0">
                                    <a:latin typeface="Cambria Math" panose="02040503050406030204" pitchFamily="18" charset="0"/>
                                  </a:rPr>
                                </m:ctrlPr>
                              </m:sSubPr>
                              <m:e>
                                <m:r>
                                  <a:rPr lang="it-IT" sz="1400" b="1" i="1" smtClean="0">
                                    <a:latin typeface="Cambria Math" panose="02040503050406030204" pitchFamily="18" charset="0"/>
                                  </a:rPr>
                                  <m:t>𝒁</m:t>
                                </m:r>
                              </m:e>
                              <m:sub>
                                <m:r>
                                  <a:rPr lang="it-IT" sz="1400" b="1" i="1" smtClean="0">
                                    <a:latin typeface="Cambria Math" panose="02040503050406030204" pitchFamily="18" charset="0"/>
                                  </a:rPr>
                                  <m:t>𝒌</m:t>
                                </m:r>
                                <m:r>
                                  <a:rPr lang="it-IT" sz="1400" b="1" i="1" smtClean="0">
                                    <a:latin typeface="Cambria Math" panose="02040503050406030204" pitchFamily="18" charset="0"/>
                                  </a:rPr>
                                  <m:t>−</m:t>
                                </m:r>
                                <m:r>
                                  <a:rPr lang="it-IT" sz="1400" b="1" i="1" smtClean="0">
                                    <a:latin typeface="Cambria Math" panose="02040503050406030204" pitchFamily="18" charset="0"/>
                                  </a:rPr>
                                  <m:t>𝟏</m:t>
                                </m:r>
                              </m:sub>
                            </m:sSub>
                          </m:e>
                        </m:d>
                      </m:num>
                      <m:den>
                        <m:r>
                          <a:rPr lang="it-IT" sz="1400" b="0" i="1" smtClean="0">
                            <a:latin typeface="Cambria Math" panose="02040503050406030204" pitchFamily="18" charset="0"/>
                          </a:rPr>
                          <m:t>𝑝</m:t>
                        </m:r>
                        <m:d>
                          <m:dPr>
                            <m:ctrlPr>
                              <a:rPr lang="it-IT" sz="1400" b="1" i="1" smtClean="0">
                                <a:latin typeface="Cambria Math" panose="02040503050406030204" pitchFamily="18" charset="0"/>
                              </a:rPr>
                            </m:ctrlPr>
                          </m:dPr>
                          <m:e>
                            <m:sSub>
                              <m:sSubPr>
                                <m:ctrlPr>
                                  <a:rPr lang="it-IT" sz="1400" b="1" i="1" smtClean="0">
                                    <a:latin typeface="Cambria Math" panose="02040503050406030204" pitchFamily="18" charset="0"/>
                                  </a:rPr>
                                </m:ctrlPr>
                              </m:sSubPr>
                              <m:e>
                                <m:r>
                                  <a:rPr lang="it-IT" sz="1400" b="1" i="1" smtClean="0">
                                    <a:latin typeface="Cambria Math" panose="02040503050406030204" pitchFamily="18" charset="0"/>
                                  </a:rPr>
                                  <m:t>𝒁</m:t>
                                </m:r>
                              </m:e>
                              <m:sub>
                                <m:r>
                                  <a:rPr lang="it-IT" sz="1400" b="1" i="1" smtClean="0">
                                    <a:latin typeface="Cambria Math" panose="02040503050406030204" pitchFamily="18" charset="0"/>
                                  </a:rPr>
                                  <m:t>𝒌</m:t>
                                </m:r>
                              </m:sub>
                            </m:sSub>
                          </m:e>
                          <m:e>
                            <m:sSub>
                              <m:sSubPr>
                                <m:ctrlPr>
                                  <a:rPr lang="it-IT" sz="1400" b="1" i="1" smtClean="0">
                                    <a:latin typeface="Cambria Math" panose="02040503050406030204" pitchFamily="18" charset="0"/>
                                  </a:rPr>
                                </m:ctrlPr>
                              </m:sSubPr>
                              <m:e>
                                <m:r>
                                  <a:rPr lang="it-IT" sz="1400" b="1" i="1" smtClean="0">
                                    <a:latin typeface="Cambria Math" panose="02040503050406030204" pitchFamily="18" charset="0"/>
                                  </a:rPr>
                                  <m:t>𝒁</m:t>
                                </m:r>
                              </m:e>
                              <m:sub>
                                <m:r>
                                  <a:rPr lang="it-IT" sz="1400" b="1" i="1" smtClean="0">
                                    <a:latin typeface="Cambria Math" panose="02040503050406030204" pitchFamily="18" charset="0"/>
                                  </a:rPr>
                                  <m:t>𝒌</m:t>
                                </m:r>
                                <m:r>
                                  <a:rPr lang="it-IT" sz="1400" b="1" i="1" smtClean="0">
                                    <a:latin typeface="Cambria Math" panose="02040503050406030204" pitchFamily="18" charset="0"/>
                                  </a:rPr>
                                  <m:t>−</m:t>
                                </m:r>
                                <m:r>
                                  <a:rPr lang="it-IT" sz="1400" b="1" i="1" smtClean="0">
                                    <a:latin typeface="Cambria Math" panose="02040503050406030204" pitchFamily="18" charset="0"/>
                                  </a:rPr>
                                  <m:t>𝟏</m:t>
                                </m:r>
                              </m:sub>
                            </m:sSub>
                          </m:e>
                        </m:d>
                      </m:den>
                    </m:f>
                  </m:oMath>
                </a14:m>
                <a:endParaRPr lang="it-IT" sz="1400" dirty="0"/>
              </a:p>
            </p:txBody>
          </p:sp>
        </mc:Choice>
        <mc:Fallback xmlns="">
          <p:sp>
            <p:nvSpPr>
              <p:cNvPr id="5" name="Segnaposto contenuto 2">
                <a:extLst>
                  <a:ext uri="{FF2B5EF4-FFF2-40B4-BE49-F238E27FC236}">
                    <a16:creationId xmlns:a16="http://schemas.microsoft.com/office/drawing/2014/main" id="{EF90E371-1FC3-4317-BA3C-CE57DC120E15}"/>
                  </a:ext>
                </a:extLst>
              </p:cNvPr>
              <p:cNvSpPr txBox="1">
                <a:spLocks noGrp="1" noRot="1" noChangeAspect="1" noMove="1" noResize="1" noEditPoints="1" noAdjustHandles="1" noChangeArrowheads="1" noChangeShapeType="1" noTextEdit="1"/>
              </p:cNvSpPr>
              <p:nvPr>
                <p:ph idx="1"/>
              </p:nvPr>
            </p:nvSpPr>
            <p:spPr>
              <a:xfrm>
                <a:off x="628650" y="1043849"/>
                <a:ext cx="8307960" cy="5405719"/>
              </a:xfrm>
              <a:blipFill>
                <a:blip r:embed="rId3"/>
                <a:stretch>
                  <a:fillRect l="-440" t="-564" r="-660"/>
                </a:stretch>
              </a:blipFill>
            </p:spPr>
            <p:txBody>
              <a:bodyPr/>
              <a:lstStyle/>
              <a:p>
                <a:r>
                  <a:rPr lang="en-US">
                    <a:noFill/>
                  </a:rPr>
                  <a:t> </a:t>
                </a:r>
              </a:p>
            </p:txBody>
          </p:sp>
        </mc:Fallback>
      </mc:AlternateContent>
    </p:spTree>
    <p:extLst>
      <p:ext uri="{BB962C8B-B14F-4D97-AF65-F5344CB8AC3E}">
        <p14:creationId xmlns:p14="http://schemas.microsoft.com/office/powerpoint/2010/main" val="21462522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1">
            <a:extLst>
              <a:ext uri="{FF2B5EF4-FFF2-40B4-BE49-F238E27FC236}">
                <a16:creationId xmlns:a16="http://schemas.microsoft.com/office/drawing/2014/main" id="{7D566698-8F79-4E25-8B93-7D4773F6B42D}"/>
              </a:ext>
            </a:extLst>
          </p:cNvPr>
          <p:cNvSpPr txBox="1">
            <a:spLocks noGrp="1"/>
          </p:cNvSpPr>
          <p:nvPr>
            <p:ph type="title"/>
          </p:nvPr>
        </p:nvSpPr>
        <p:spPr>
          <a:xfrm>
            <a:off x="628650" y="-73867"/>
            <a:ext cx="7886700" cy="1325559"/>
          </a:xfrm>
        </p:spPr>
        <p:txBody>
          <a:bodyPr/>
          <a:lstStyle/>
          <a:p>
            <a:pPr lvl="0"/>
            <a:r>
              <a:rPr lang="it-IT" dirty="0" err="1"/>
              <a:t>Kalman</a:t>
            </a:r>
            <a:r>
              <a:rPr lang="it-IT" dirty="0"/>
              <a:t> Filter</a:t>
            </a:r>
          </a:p>
        </p:txBody>
      </p:sp>
      <mc:AlternateContent xmlns:mc="http://schemas.openxmlformats.org/markup-compatibility/2006" xmlns:a14="http://schemas.microsoft.com/office/drawing/2010/main">
        <mc:Choice Requires="a14">
          <p:sp>
            <p:nvSpPr>
              <p:cNvPr id="5" name="Segnaposto contenuto 2">
                <a:extLst>
                  <a:ext uri="{FF2B5EF4-FFF2-40B4-BE49-F238E27FC236}">
                    <a16:creationId xmlns:a16="http://schemas.microsoft.com/office/drawing/2014/main" id="{56FBB22F-82AF-48C6-A6C2-9EB2FF956391}"/>
                  </a:ext>
                </a:extLst>
              </p:cNvPr>
              <p:cNvSpPr txBox="1">
                <a:spLocks noGrp="1"/>
              </p:cNvSpPr>
              <p:nvPr>
                <p:ph idx="1"/>
              </p:nvPr>
            </p:nvSpPr>
            <p:spPr>
              <a:xfrm>
                <a:off x="628650" y="1043849"/>
                <a:ext cx="8307960" cy="5337901"/>
              </a:xfrm>
            </p:spPr>
            <p:txBody>
              <a:bodyPr>
                <a:noAutofit/>
              </a:bodyPr>
              <a:lstStyle/>
              <a:p>
                <a:pPr lvl="0">
                  <a:lnSpc>
                    <a:spcPct val="100000"/>
                  </a:lnSpc>
                  <a:spcBef>
                    <a:spcPts val="1200"/>
                  </a:spcBef>
                </a:pPr>
                <a:r>
                  <a:rPr lang="en-US" sz="1800" dirty="0"/>
                  <a:t>Optimal finite-dimensional al algorithm for recursive Bayesian state estimation are available in linear-Gaussian cases, provided by the </a:t>
                </a:r>
                <a:r>
                  <a:rPr lang="en-US" sz="1800" dirty="0" err="1"/>
                  <a:t>Kalma</a:t>
                </a:r>
                <a:r>
                  <a:rPr lang="en-US" sz="1800" dirty="0"/>
                  <a:t> Filter, and in few other more specific and not common situations.</a:t>
                </a:r>
              </a:p>
              <a:p>
                <a:pPr lvl="0">
                  <a:lnSpc>
                    <a:spcPct val="100000"/>
                  </a:lnSpc>
                  <a:spcBef>
                    <a:spcPts val="1200"/>
                  </a:spcBef>
                </a:pPr>
                <a:r>
                  <a:rPr lang="en-US" sz="1800" dirty="0"/>
                  <a:t>The Kalman filter assumes that posterior pdf at every step is Gaussian and then it can be completely characterized by the mean and the covariance.</a:t>
                </a:r>
              </a:p>
              <a:p>
                <a:pPr lvl="0">
                  <a:lnSpc>
                    <a:spcPct val="100000"/>
                  </a:lnSpc>
                  <a:spcBef>
                    <a:spcPts val="1200"/>
                  </a:spcBef>
                </a:pPr>
                <a:r>
                  <a:rPr lang="en-US" sz="1800" dirty="0"/>
                  <a:t>These assumptions hold if </a:t>
                </a:r>
                <a14:m>
                  <m:oMath xmlns:m="http://schemas.openxmlformats.org/officeDocument/2006/math">
                    <m:sSub>
                      <m:sSubPr>
                        <m:ctrlPr>
                          <a:rPr lang="it-IT" sz="1800" b="1" i="1" smtClean="0">
                            <a:latin typeface="Cambria Math" panose="02040503050406030204" pitchFamily="18" charset="0"/>
                          </a:rPr>
                        </m:ctrlPr>
                      </m:sSubPr>
                      <m:e>
                        <m:r>
                          <a:rPr lang="it-IT" sz="1800" b="1" i="1" smtClean="0">
                            <a:latin typeface="Cambria Math" panose="02040503050406030204" pitchFamily="18" charset="0"/>
                          </a:rPr>
                          <m:t>𝒏</m:t>
                        </m:r>
                      </m:e>
                      <m:sub>
                        <m:r>
                          <a:rPr lang="it-IT" sz="1800" b="1" i="1" smtClean="0">
                            <a:latin typeface="Cambria Math" panose="02040503050406030204" pitchFamily="18" charset="0"/>
                          </a:rPr>
                          <m:t>𝒌</m:t>
                        </m:r>
                        <m:r>
                          <a:rPr lang="it-IT" sz="1800" b="1" i="1" smtClean="0">
                            <a:latin typeface="Cambria Math" panose="02040503050406030204" pitchFamily="18" charset="0"/>
                          </a:rPr>
                          <m:t>−</m:t>
                        </m:r>
                        <m:r>
                          <a:rPr lang="it-IT" sz="1800" b="1" i="1" smtClean="0">
                            <a:latin typeface="Cambria Math" panose="02040503050406030204" pitchFamily="18" charset="0"/>
                          </a:rPr>
                          <m:t>𝟏</m:t>
                        </m:r>
                      </m:sub>
                    </m:sSub>
                  </m:oMath>
                </a14:m>
                <a:r>
                  <a:rPr lang="en-US" sz="1800" b="1" dirty="0"/>
                  <a:t> </a:t>
                </a:r>
                <a:r>
                  <a:rPr lang="en-US" sz="1800" dirty="0"/>
                  <a:t>and </a:t>
                </a:r>
                <a14:m>
                  <m:oMath xmlns:m="http://schemas.openxmlformats.org/officeDocument/2006/math">
                    <m:sSub>
                      <m:sSubPr>
                        <m:ctrlPr>
                          <a:rPr lang="it-IT" sz="1800" b="1" i="1" smtClean="0">
                            <a:latin typeface="Cambria Math" panose="02040503050406030204" pitchFamily="18" charset="0"/>
                          </a:rPr>
                        </m:ctrlPr>
                      </m:sSubPr>
                      <m:e>
                        <m:r>
                          <a:rPr lang="it-IT" sz="1800" b="1" i="1" smtClean="0">
                            <a:latin typeface="Cambria Math" panose="02040503050406030204" pitchFamily="18" charset="0"/>
                          </a:rPr>
                          <m:t>𝑾</m:t>
                        </m:r>
                      </m:e>
                      <m:sub>
                        <m:r>
                          <a:rPr lang="it-IT" sz="1800" b="1" i="1" smtClean="0">
                            <a:latin typeface="Cambria Math" panose="02040503050406030204" pitchFamily="18" charset="0"/>
                          </a:rPr>
                          <m:t>𝒌</m:t>
                        </m:r>
                      </m:sub>
                    </m:sSub>
                  </m:oMath>
                </a14:m>
                <a:r>
                  <a:rPr lang="en-US" sz="1800" b="1" dirty="0"/>
                  <a:t> </a:t>
                </a:r>
                <a:r>
                  <a:rPr lang="en-US" sz="1800" dirty="0"/>
                  <a:t>are drawn from Gaussian density and the functions </a:t>
                </a:r>
                <a14:m>
                  <m:oMath xmlns:m="http://schemas.openxmlformats.org/officeDocument/2006/math">
                    <m:sSub>
                      <m:sSubPr>
                        <m:ctrlPr>
                          <a:rPr lang="it-IT" sz="1800" b="1" i="1" smtClean="0">
                            <a:latin typeface="Cambria Math" panose="02040503050406030204" pitchFamily="18" charset="0"/>
                          </a:rPr>
                        </m:ctrlPr>
                      </m:sSubPr>
                      <m:e>
                        <m:r>
                          <a:rPr lang="it-IT" sz="1800" b="1" i="1" smtClean="0">
                            <a:latin typeface="Cambria Math" panose="02040503050406030204" pitchFamily="18" charset="0"/>
                          </a:rPr>
                          <m:t>𝒇</m:t>
                        </m:r>
                      </m:e>
                      <m:sub>
                        <m:r>
                          <a:rPr lang="it-IT" sz="1800" b="1" i="1" smtClean="0">
                            <a:latin typeface="Cambria Math" panose="02040503050406030204" pitchFamily="18" charset="0"/>
                          </a:rPr>
                          <m:t>𝒌</m:t>
                        </m:r>
                        <m:r>
                          <a:rPr lang="it-IT" sz="1800" b="1" i="1" smtClean="0">
                            <a:latin typeface="Cambria Math" panose="02040503050406030204" pitchFamily="18" charset="0"/>
                          </a:rPr>
                          <m:t>−</m:t>
                        </m:r>
                        <m:r>
                          <a:rPr lang="it-IT" sz="1800" b="1" i="1" smtClean="0">
                            <a:latin typeface="Cambria Math" panose="02040503050406030204" pitchFamily="18" charset="0"/>
                          </a:rPr>
                          <m:t>𝟏</m:t>
                        </m:r>
                      </m:sub>
                    </m:sSub>
                  </m:oMath>
                </a14:m>
                <a:r>
                  <a:rPr lang="en-US" sz="1800" b="1" dirty="0"/>
                  <a:t> </a:t>
                </a:r>
                <a:r>
                  <a:rPr lang="en-US" sz="1800" dirty="0"/>
                  <a:t>and </a:t>
                </a:r>
                <a14:m>
                  <m:oMath xmlns:m="http://schemas.openxmlformats.org/officeDocument/2006/math">
                    <m:sSub>
                      <m:sSubPr>
                        <m:ctrlPr>
                          <a:rPr lang="it-IT" sz="1800" b="1" i="1" smtClean="0">
                            <a:latin typeface="Cambria Math" panose="02040503050406030204" pitchFamily="18" charset="0"/>
                          </a:rPr>
                        </m:ctrlPr>
                      </m:sSubPr>
                      <m:e>
                        <m:r>
                          <a:rPr lang="it-IT" sz="1800" b="1" i="1" smtClean="0">
                            <a:latin typeface="Cambria Math" panose="02040503050406030204" pitchFamily="18" charset="0"/>
                          </a:rPr>
                          <m:t>𝒉</m:t>
                        </m:r>
                      </m:e>
                      <m:sub>
                        <m:r>
                          <a:rPr lang="it-IT" sz="1800" b="1" i="1" smtClean="0">
                            <a:latin typeface="Cambria Math" panose="02040503050406030204" pitchFamily="18" charset="0"/>
                          </a:rPr>
                          <m:t>𝒌</m:t>
                        </m:r>
                      </m:sub>
                    </m:sSub>
                  </m:oMath>
                </a14:m>
                <a:r>
                  <a:rPr lang="en-US" sz="1800" b="1" dirty="0"/>
                  <a:t> </a:t>
                </a:r>
                <a:r>
                  <a:rPr lang="en-US" sz="1800" dirty="0"/>
                  <a:t>are linear. Consequently:</a:t>
                </a:r>
              </a:p>
              <a:p>
                <a:pPr lvl="0">
                  <a:lnSpc>
                    <a:spcPct val="100000"/>
                  </a:lnSpc>
                  <a:spcBef>
                    <a:spcPts val="1200"/>
                  </a:spcBef>
                </a:pPr>
                <a:endParaRPr lang="en-US" sz="1800" dirty="0"/>
              </a:p>
              <a:p>
                <a:pPr lvl="0">
                  <a:lnSpc>
                    <a:spcPct val="100000"/>
                  </a:lnSpc>
                  <a:spcBef>
                    <a:spcPts val="1200"/>
                  </a:spcBef>
                </a:pPr>
                <a:endParaRPr lang="en-US" sz="1800" dirty="0"/>
              </a:p>
              <a:p>
                <a:pPr lvl="0">
                  <a:lnSpc>
                    <a:spcPct val="100000"/>
                  </a:lnSpc>
                  <a:spcBef>
                    <a:spcPts val="1200"/>
                  </a:spcBef>
                </a:pPr>
                <a:endParaRPr lang="en-US" sz="1800" dirty="0"/>
              </a:p>
              <a:p>
                <a:pPr lvl="0">
                  <a:lnSpc>
                    <a:spcPct val="100000"/>
                  </a:lnSpc>
                  <a:spcBef>
                    <a:spcPts val="1200"/>
                  </a:spcBef>
                </a:pPr>
                <a:r>
                  <a:rPr lang="en-US" sz="1800" dirty="0"/>
                  <a:t>The matrices </a:t>
                </a:r>
                <a14:m>
                  <m:oMath xmlns:m="http://schemas.openxmlformats.org/officeDocument/2006/math">
                    <m:sSub>
                      <m:sSubPr>
                        <m:ctrlPr>
                          <a:rPr lang="it-IT" sz="1800" b="1" i="1" smtClean="0">
                            <a:latin typeface="Cambria Math" panose="02040503050406030204" pitchFamily="18" charset="0"/>
                          </a:rPr>
                        </m:ctrlPr>
                      </m:sSubPr>
                      <m:e>
                        <m:r>
                          <a:rPr lang="it-IT" sz="1800" b="1" i="1" smtClean="0">
                            <a:latin typeface="Cambria Math" panose="02040503050406030204" pitchFamily="18" charset="0"/>
                          </a:rPr>
                          <m:t>𝑭</m:t>
                        </m:r>
                      </m:e>
                      <m:sub>
                        <m:r>
                          <a:rPr lang="it-IT" sz="1800" b="1" i="1" smtClean="0">
                            <a:latin typeface="Cambria Math" panose="02040503050406030204" pitchFamily="18" charset="0"/>
                          </a:rPr>
                          <m:t>𝒌</m:t>
                        </m:r>
                        <m:r>
                          <a:rPr lang="it-IT" sz="1800" b="1" i="1" smtClean="0">
                            <a:latin typeface="Cambria Math" panose="02040503050406030204" pitchFamily="18" charset="0"/>
                          </a:rPr>
                          <m:t>−</m:t>
                        </m:r>
                        <m:r>
                          <a:rPr lang="it-IT" sz="1800" b="1" i="1" smtClean="0">
                            <a:latin typeface="Cambria Math" panose="02040503050406030204" pitchFamily="18" charset="0"/>
                          </a:rPr>
                          <m:t>𝟏</m:t>
                        </m:r>
                      </m:sub>
                    </m:sSub>
                  </m:oMath>
                </a14:m>
                <a:r>
                  <a:rPr lang="en-US" sz="1800" b="1" dirty="0"/>
                  <a:t> </a:t>
                </a:r>
                <a:r>
                  <a:rPr lang="en-US" sz="1800" dirty="0"/>
                  <a:t>(of dimensional </a:t>
                </a:r>
                <a14:m>
                  <m:oMath xmlns:m="http://schemas.openxmlformats.org/officeDocument/2006/math">
                    <m:sSub>
                      <m:sSubPr>
                        <m:ctrlPr>
                          <a:rPr lang="it-IT" sz="1800" b="0" i="1" smtClean="0">
                            <a:latin typeface="Cambria Math" panose="02040503050406030204" pitchFamily="18" charset="0"/>
                          </a:rPr>
                        </m:ctrlPr>
                      </m:sSubPr>
                      <m:e>
                        <m:r>
                          <a:rPr lang="it-IT" sz="1800" b="0" i="1" smtClean="0">
                            <a:latin typeface="Cambria Math" panose="02040503050406030204" pitchFamily="18" charset="0"/>
                          </a:rPr>
                          <m:t>𝑛</m:t>
                        </m:r>
                      </m:e>
                      <m:sub>
                        <m:r>
                          <a:rPr lang="it-IT" sz="1800" b="0" i="1" smtClean="0">
                            <a:latin typeface="Cambria Math" panose="02040503050406030204" pitchFamily="18" charset="0"/>
                          </a:rPr>
                          <m:t>𝑥</m:t>
                        </m:r>
                      </m:sub>
                    </m:sSub>
                    <m:r>
                      <a:rPr lang="it-IT" sz="1800" b="0" i="1" smtClean="0">
                        <a:latin typeface="Cambria Math" panose="02040503050406030204" pitchFamily="18" charset="0"/>
                        <a:ea typeface="Cambria Math" panose="02040503050406030204" pitchFamily="18" charset="0"/>
                      </a:rPr>
                      <m:t>×</m:t>
                    </m:r>
                    <m:sSub>
                      <m:sSubPr>
                        <m:ctrlPr>
                          <a:rPr lang="it-IT" sz="1800" b="0" i="1" smtClean="0">
                            <a:latin typeface="Cambria Math" panose="02040503050406030204" pitchFamily="18" charset="0"/>
                            <a:ea typeface="Cambria Math" panose="02040503050406030204" pitchFamily="18" charset="0"/>
                          </a:rPr>
                        </m:ctrlPr>
                      </m:sSubPr>
                      <m:e>
                        <m:r>
                          <a:rPr lang="it-IT" sz="1800" b="0" i="1" smtClean="0">
                            <a:latin typeface="Cambria Math" panose="02040503050406030204" pitchFamily="18" charset="0"/>
                            <a:ea typeface="Cambria Math" panose="02040503050406030204" pitchFamily="18" charset="0"/>
                          </a:rPr>
                          <m:t>𝑛</m:t>
                        </m:r>
                      </m:e>
                      <m:sub>
                        <m:r>
                          <a:rPr lang="it-IT" sz="1800" b="0" i="1" smtClean="0">
                            <a:latin typeface="Cambria Math" panose="02040503050406030204" pitchFamily="18" charset="0"/>
                            <a:ea typeface="Cambria Math" panose="02040503050406030204" pitchFamily="18" charset="0"/>
                          </a:rPr>
                          <m:t>𝑥</m:t>
                        </m:r>
                      </m:sub>
                    </m:sSub>
                  </m:oMath>
                </a14:m>
                <a:r>
                  <a:rPr lang="en-US" sz="1800" dirty="0"/>
                  <a:t>) and </a:t>
                </a:r>
                <a14:m>
                  <m:oMath xmlns:m="http://schemas.openxmlformats.org/officeDocument/2006/math">
                    <m:sSub>
                      <m:sSubPr>
                        <m:ctrlPr>
                          <a:rPr lang="it-IT" sz="1800" b="1" i="1" smtClean="0">
                            <a:latin typeface="Cambria Math" panose="02040503050406030204" pitchFamily="18" charset="0"/>
                          </a:rPr>
                        </m:ctrlPr>
                      </m:sSubPr>
                      <m:e>
                        <m:r>
                          <a:rPr lang="it-IT" sz="1800" b="1" i="1" smtClean="0">
                            <a:latin typeface="Cambria Math" panose="02040503050406030204" pitchFamily="18" charset="0"/>
                          </a:rPr>
                          <m:t>𝑯</m:t>
                        </m:r>
                      </m:e>
                      <m:sub>
                        <m:r>
                          <a:rPr lang="it-IT" sz="1800" b="1" i="1" smtClean="0">
                            <a:latin typeface="Cambria Math" panose="02040503050406030204" pitchFamily="18" charset="0"/>
                          </a:rPr>
                          <m:t>𝒌</m:t>
                        </m:r>
                      </m:sub>
                    </m:sSub>
                  </m:oMath>
                </a14:m>
                <a:r>
                  <a:rPr lang="en-US" sz="1800" b="1" dirty="0"/>
                  <a:t> </a:t>
                </a:r>
                <a:r>
                  <a:rPr lang="en-US" sz="1800" dirty="0"/>
                  <a:t>(of dimension </a:t>
                </a:r>
                <a14:m>
                  <m:oMath xmlns:m="http://schemas.openxmlformats.org/officeDocument/2006/math">
                    <m:sSub>
                      <m:sSubPr>
                        <m:ctrlPr>
                          <a:rPr lang="it-IT" sz="1800" b="0" i="1" smtClean="0">
                            <a:latin typeface="Cambria Math" panose="02040503050406030204" pitchFamily="18" charset="0"/>
                          </a:rPr>
                        </m:ctrlPr>
                      </m:sSubPr>
                      <m:e>
                        <m:r>
                          <a:rPr lang="it-IT" sz="1800" b="0" i="1" smtClean="0">
                            <a:latin typeface="Cambria Math" panose="02040503050406030204" pitchFamily="18" charset="0"/>
                          </a:rPr>
                          <m:t>𝑛</m:t>
                        </m:r>
                      </m:e>
                      <m:sub>
                        <m:r>
                          <a:rPr lang="it-IT" sz="1800" b="0" i="1" smtClean="0">
                            <a:latin typeface="Cambria Math" panose="02040503050406030204" pitchFamily="18" charset="0"/>
                          </a:rPr>
                          <m:t>𝑧</m:t>
                        </m:r>
                      </m:sub>
                    </m:sSub>
                    <m:r>
                      <a:rPr lang="it-IT" sz="1800" b="0" i="1" smtClean="0">
                        <a:latin typeface="Cambria Math" panose="02040503050406030204" pitchFamily="18" charset="0"/>
                        <a:ea typeface="Cambria Math" panose="02040503050406030204" pitchFamily="18" charset="0"/>
                      </a:rPr>
                      <m:t>×</m:t>
                    </m:r>
                    <m:sSub>
                      <m:sSubPr>
                        <m:ctrlPr>
                          <a:rPr lang="it-IT" sz="1800" b="0" i="1" smtClean="0">
                            <a:latin typeface="Cambria Math" panose="02040503050406030204" pitchFamily="18" charset="0"/>
                            <a:ea typeface="Cambria Math" panose="02040503050406030204" pitchFamily="18" charset="0"/>
                          </a:rPr>
                        </m:ctrlPr>
                      </m:sSubPr>
                      <m:e>
                        <m:r>
                          <a:rPr lang="it-IT" sz="1800" b="0" i="1" smtClean="0">
                            <a:latin typeface="Cambria Math" panose="02040503050406030204" pitchFamily="18" charset="0"/>
                            <a:ea typeface="Cambria Math" panose="02040503050406030204" pitchFamily="18" charset="0"/>
                          </a:rPr>
                          <m:t>𝑛</m:t>
                        </m:r>
                      </m:e>
                      <m:sub>
                        <m:r>
                          <a:rPr lang="it-IT" sz="1800" b="0" i="1" smtClean="0">
                            <a:latin typeface="Cambria Math" panose="02040503050406030204" pitchFamily="18" charset="0"/>
                            <a:ea typeface="Cambria Math" panose="02040503050406030204" pitchFamily="18" charset="0"/>
                          </a:rPr>
                          <m:t>𝑥</m:t>
                        </m:r>
                      </m:sub>
                    </m:sSub>
                  </m:oMath>
                </a14:m>
                <a:r>
                  <a:rPr lang="en-US" sz="1800" dirty="0"/>
                  <a:t>) define the linear functions.</a:t>
                </a:r>
              </a:p>
              <a:p>
                <a:pPr lvl="0">
                  <a:lnSpc>
                    <a:spcPct val="100000"/>
                  </a:lnSpc>
                  <a:spcBef>
                    <a:spcPts val="1200"/>
                  </a:spcBef>
                </a:pPr>
                <a:r>
                  <a:rPr lang="en-US" sz="1800" dirty="0"/>
                  <a:t>Random sequences </a:t>
                </a:r>
                <a14:m>
                  <m:oMath xmlns:m="http://schemas.openxmlformats.org/officeDocument/2006/math">
                    <m:sSub>
                      <m:sSubPr>
                        <m:ctrlPr>
                          <a:rPr lang="it-IT" sz="1800" b="1" i="1">
                            <a:latin typeface="Cambria Math" panose="02040503050406030204" pitchFamily="18" charset="0"/>
                          </a:rPr>
                        </m:ctrlPr>
                      </m:sSubPr>
                      <m:e>
                        <m:r>
                          <m:rPr>
                            <m:brk m:alnAt="7"/>
                          </m:rPr>
                          <a:rPr lang="it-IT" sz="1800" b="1" i="1">
                            <a:latin typeface="Cambria Math" panose="02040503050406030204" pitchFamily="18" charset="0"/>
                          </a:rPr>
                          <m:t>𝒏</m:t>
                        </m:r>
                      </m:e>
                      <m:sub>
                        <m:r>
                          <m:rPr>
                            <m:brk m:alnAt="7"/>
                          </m:rPr>
                          <a:rPr lang="it-IT" sz="1800" b="1" i="1">
                            <a:latin typeface="Cambria Math" panose="02040503050406030204" pitchFamily="18" charset="0"/>
                          </a:rPr>
                          <m:t>𝒌</m:t>
                        </m:r>
                        <m:r>
                          <a:rPr lang="it-IT" sz="1800" b="1" i="1">
                            <a:latin typeface="Cambria Math" panose="02040503050406030204" pitchFamily="18" charset="0"/>
                          </a:rPr>
                          <m:t>−</m:t>
                        </m:r>
                        <m:r>
                          <a:rPr lang="it-IT" sz="1800" b="1" i="1">
                            <a:latin typeface="Cambria Math" panose="02040503050406030204" pitchFamily="18" charset="0"/>
                          </a:rPr>
                          <m:t>𝟏</m:t>
                        </m:r>
                      </m:sub>
                    </m:sSub>
                  </m:oMath>
                </a14:m>
                <a:r>
                  <a:rPr lang="en-US" sz="1800" dirty="0"/>
                  <a:t> and </a:t>
                </a:r>
                <a14:m>
                  <m:oMath xmlns:m="http://schemas.openxmlformats.org/officeDocument/2006/math">
                    <m:sSub>
                      <m:sSubPr>
                        <m:ctrlPr>
                          <a:rPr lang="it-IT" sz="1800" b="1" i="1">
                            <a:latin typeface="Cambria Math" panose="02040503050406030204" pitchFamily="18" charset="0"/>
                          </a:rPr>
                        </m:ctrlPr>
                      </m:sSubPr>
                      <m:e>
                        <m:r>
                          <a:rPr lang="it-IT" sz="1800" b="1" i="1">
                            <a:latin typeface="Cambria Math" panose="02040503050406030204" pitchFamily="18" charset="0"/>
                          </a:rPr>
                          <m:t>𝑾</m:t>
                        </m:r>
                      </m:e>
                      <m:sub>
                        <m:r>
                          <a:rPr lang="it-IT" sz="1800" b="1" i="1">
                            <a:latin typeface="Cambria Math" panose="02040503050406030204" pitchFamily="18" charset="0"/>
                          </a:rPr>
                          <m:t>𝒌</m:t>
                        </m:r>
                      </m:sub>
                    </m:sSub>
                  </m:oMath>
                </a14:m>
                <a:r>
                  <a:rPr lang="en-US" sz="1800" dirty="0"/>
                  <a:t> are mutually independent zero-mean white Gaussian with covariance </a:t>
                </a:r>
                <a14:m>
                  <m:oMath xmlns:m="http://schemas.openxmlformats.org/officeDocument/2006/math">
                    <m:sSub>
                      <m:sSubPr>
                        <m:ctrlPr>
                          <a:rPr lang="it-IT" sz="1800" b="0" i="1" smtClean="0">
                            <a:latin typeface="Cambria Math" panose="02040503050406030204" pitchFamily="18" charset="0"/>
                          </a:rPr>
                        </m:ctrlPr>
                      </m:sSubPr>
                      <m:e>
                        <m:r>
                          <a:rPr lang="it-IT" sz="1800" b="0" i="1" smtClean="0">
                            <a:latin typeface="Cambria Math" panose="02040503050406030204" pitchFamily="18" charset="0"/>
                          </a:rPr>
                          <m:t>𝑄</m:t>
                        </m:r>
                      </m:e>
                      <m:sub>
                        <m:r>
                          <a:rPr lang="it-IT" sz="1800" b="0" i="1" smtClean="0">
                            <a:latin typeface="Cambria Math" panose="02040503050406030204" pitchFamily="18" charset="0"/>
                          </a:rPr>
                          <m:t>𝑘</m:t>
                        </m:r>
                        <m:r>
                          <a:rPr lang="it-IT" sz="1800" b="0" i="1" smtClean="0">
                            <a:latin typeface="Cambria Math" panose="02040503050406030204" pitchFamily="18" charset="0"/>
                          </a:rPr>
                          <m:t>−1</m:t>
                        </m:r>
                      </m:sub>
                    </m:sSub>
                  </m:oMath>
                </a14:m>
                <a:r>
                  <a:rPr lang="en-US" sz="1800" dirty="0"/>
                  <a:t> and </a:t>
                </a:r>
                <a14:m>
                  <m:oMath xmlns:m="http://schemas.openxmlformats.org/officeDocument/2006/math">
                    <m:sSub>
                      <m:sSubPr>
                        <m:ctrlPr>
                          <a:rPr lang="it-IT" sz="1800" b="0" i="1" smtClean="0">
                            <a:latin typeface="Cambria Math" panose="02040503050406030204" pitchFamily="18" charset="0"/>
                          </a:rPr>
                        </m:ctrlPr>
                      </m:sSubPr>
                      <m:e>
                        <m:r>
                          <a:rPr lang="it-IT" sz="1800" b="0" i="1" smtClean="0">
                            <a:latin typeface="Cambria Math" panose="02040503050406030204" pitchFamily="18" charset="0"/>
                          </a:rPr>
                          <m:t>𝑅</m:t>
                        </m:r>
                      </m:e>
                      <m:sub>
                        <m:r>
                          <a:rPr lang="it-IT" sz="1800" b="0" i="1" smtClean="0">
                            <a:latin typeface="Cambria Math" panose="02040503050406030204" pitchFamily="18" charset="0"/>
                          </a:rPr>
                          <m:t>𝑘</m:t>
                        </m:r>
                      </m:sub>
                    </m:sSub>
                  </m:oMath>
                </a14:m>
                <a:r>
                  <a:rPr lang="en-US" sz="1800" dirty="0"/>
                  <a:t> respectively.</a:t>
                </a:r>
              </a:p>
              <a:p>
                <a:pPr lvl="0">
                  <a:lnSpc>
                    <a:spcPct val="100000"/>
                  </a:lnSpc>
                  <a:spcBef>
                    <a:spcPts val="1200"/>
                  </a:spcBef>
                </a:pPr>
                <a:endParaRPr lang="en-US" sz="1800" b="1" dirty="0"/>
              </a:p>
              <a:p>
                <a:pPr marL="0" lvl="0" indent="0">
                  <a:lnSpc>
                    <a:spcPct val="100000"/>
                  </a:lnSpc>
                  <a:spcBef>
                    <a:spcPts val="1200"/>
                  </a:spcBef>
                  <a:buNone/>
                </a:pPr>
                <a:r>
                  <a:rPr lang="en-US" sz="1800" b="1" dirty="0"/>
                  <a:t>                                    </a:t>
                </a:r>
              </a:p>
            </p:txBody>
          </p:sp>
        </mc:Choice>
        <mc:Fallback xmlns="">
          <p:sp>
            <p:nvSpPr>
              <p:cNvPr id="5" name="Segnaposto contenuto 2">
                <a:extLst>
                  <a:ext uri="{FF2B5EF4-FFF2-40B4-BE49-F238E27FC236}">
                    <a16:creationId xmlns:a16="http://schemas.microsoft.com/office/drawing/2014/main" id="{56FBB22F-82AF-48C6-A6C2-9EB2FF956391}"/>
                  </a:ext>
                </a:extLst>
              </p:cNvPr>
              <p:cNvSpPr txBox="1">
                <a:spLocks noGrp="1" noRot="1" noChangeAspect="1" noMove="1" noResize="1" noEditPoints="1" noAdjustHandles="1" noChangeArrowheads="1" noChangeShapeType="1" noTextEdit="1"/>
              </p:cNvSpPr>
              <p:nvPr>
                <p:ph idx="1"/>
              </p:nvPr>
            </p:nvSpPr>
            <p:spPr>
              <a:xfrm>
                <a:off x="628650" y="1043849"/>
                <a:ext cx="8307960" cy="5337901"/>
              </a:xfrm>
              <a:blipFill>
                <a:blip r:embed="rId3"/>
                <a:stretch>
                  <a:fillRect l="-440" t="-57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CasellaDiTesto 5">
                <a:extLst>
                  <a:ext uri="{FF2B5EF4-FFF2-40B4-BE49-F238E27FC236}">
                    <a16:creationId xmlns:a16="http://schemas.microsoft.com/office/drawing/2014/main" id="{F0D796B1-7EC3-4D7E-86FA-EABE61274711}"/>
                  </a:ext>
                </a:extLst>
              </p:cNvPr>
              <p:cNvSpPr txBox="1"/>
              <p:nvPr/>
            </p:nvSpPr>
            <p:spPr>
              <a:xfrm>
                <a:off x="1666896" y="3733800"/>
                <a:ext cx="6231467" cy="644151"/>
              </a:xfrm>
              <a:prstGeom prst="rect">
                <a:avLst/>
              </a:prstGeom>
              <a:noFill/>
            </p:spPr>
            <p:txBody>
              <a:bodyPr wrap="square" rtlCol="0">
                <a:spAutoFit/>
              </a:bodyPr>
              <a:lstStyle/>
              <a:p>
                <a14:m>
                  <m:oMath xmlns:m="http://schemas.openxmlformats.org/officeDocument/2006/math">
                    <m:m>
                      <m:mPr>
                        <m:mcs>
                          <m:mc>
                            <m:mcPr>
                              <m:count m:val="1"/>
                              <m:mcJc m:val="center"/>
                            </m:mcPr>
                          </m:mc>
                        </m:mcs>
                        <m:ctrlPr>
                          <a:rPr lang="en-US" b="1" i="1" smtClean="0">
                            <a:latin typeface="Cambria Math" panose="02040503050406030204" pitchFamily="18" charset="0"/>
                          </a:rPr>
                        </m:ctrlPr>
                      </m:mPr>
                      <m:mr>
                        <m:e>
                          <m:sSub>
                            <m:sSubPr>
                              <m:ctrlPr>
                                <a:rPr lang="it-IT" b="1" i="1">
                                  <a:latin typeface="Cambria Math" panose="02040503050406030204" pitchFamily="18" charset="0"/>
                                </a:rPr>
                              </m:ctrlPr>
                            </m:sSubPr>
                            <m:e>
                              <m:r>
                                <a:rPr lang="it-IT" b="1" i="1">
                                  <a:latin typeface="Cambria Math" panose="02040503050406030204" pitchFamily="18" charset="0"/>
                                </a:rPr>
                                <m:t>𝑿</m:t>
                              </m:r>
                            </m:e>
                            <m:sub>
                              <m:r>
                                <a:rPr lang="it-IT" b="1" i="1">
                                  <a:latin typeface="Cambria Math" panose="02040503050406030204" pitchFamily="18" charset="0"/>
                                </a:rPr>
                                <m:t>𝒌</m:t>
                              </m:r>
                            </m:sub>
                          </m:sSub>
                          <m:r>
                            <a:rPr lang="it-IT" b="1" i="1">
                              <a:latin typeface="Cambria Math" panose="02040503050406030204" pitchFamily="18" charset="0"/>
                            </a:rPr>
                            <m:t>=</m:t>
                          </m:r>
                          <m:sSub>
                            <m:sSubPr>
                              <m:ctrlPr>
                                <a:rPr lang="it-IT" b="1" i="1">
                                  <a:latin typeface="Cambria Math" panose="02040503050406030204" pitchFamily="18" charset="0"/>
                                </a:rPr>
                              </m:ctrlPr>
                            </m:sSubPr>
                            <m:e>
                              <m:r>
                                <a:rPr lang="it-IT" b="1" i="1">
                                  <a:latin typeface="Cambria Math" panose="02040503050406030204" pitchFamily="18" charset="0"/>
                                </a:rPr>
                                <m:t>𝒇</m:t>
                              </m:r>
                            </m:e>
                            <m:sub>
                              <m:r>
                                <a:rPr lang="it-IT" b="1" i="1">
                                  <a:latin typeface="Cambria Math" panose="02040503050406030204" pitchFamily="18" charset="0"/>
                                </a:rPr>
                                <m:t>𝒌</m:t>
                              </m:r>
                              <m:r>
                                <a:rPr lang="it-IT" b="1" i="1">
                                  <a:latin typeface="Cambria Math" panose="02040503050406030204" pitchFamily="18" charset="0"/>
                                </a:rPr>
                                <m:t>−</m:t>
                              </m:r>
                              <m:r>
                                <a:rPr lang="it-IT" b="1" i="1">
                                  <a:latin typeface="Cambria Math" panose="02040503050406030204" pitchFamily="18" charset="0"/>
                                </a:rPr>
                                <m:t>𝟏</m:t>
                              </m:r>
                            </m:sub>
                          </m:sSub>
                          <m:d>
                            <m:dPr>
                              <m:ctrlPr>
                                <a:rPr lang="it-IT" b="1" i="1">
                                  <a:latin typeface="Cambria Math" panose="02040503050406030204" pitchFamily="18" charset="0"/>
                                </a:rPr>
                              </m:ctrlPr>
                            </m:dPr>
                            <m:e>
                              <m:sSub>
                                <m:sSubPr>
                                  <m:ctrlPr>
                                    <a:rPr lang="it-IT" b="1" i="1">
                                      <a:latin typeface="Cambria Math" panose="02040503050406030204" pitchFamily="18" charset="0"/>
                                    </a:rPr>
                                  </m:ctrlPr>
                                </m:sSubPr>
                                <m:e>
                                  <m:r>
                                    <a:rPr lang="it-IT" b="1" i="1">
                                      <a:latin typeface="Cambria Math" panose="02040503050406030204" pitchFamily="18" charset="0"/>
                                    </a:rPr>
                                    <m:t>𝑿</m:t>
                                  </m:r>
                                </m:e>
                                <m:sub>
                                  <m:r>
                                    <a:rPr lang="it-IT" b="1" i="1">
                                      <a:latin typeface="Cambria Math" panose="02040503050406030204" pitchFamily="18" charset="0"/>
                                    </a:rPr>
                                    <m:t>𝒌</m:t>
                                  </m:r>
                                  <m:r>
                                    <a:rPr lang="it-IT" b="1" i="1">
                                      <a:latin typeface="Cambria Math" panose="02040503050406030204" pitchFamily="18" charset="0"/>
                                    </a:rPr>
                                    <m:t>−</m:t>
                                  </m:r>
                                  <m:r>
                                    <a:rPr lang="it-IT" b="1" i="1">
                                      <a:latin typeface="Cambria Math" panose="02040503050406030204" pitchFamily="18" charset="0"/>
                                    </a:rPr>
                                    <m:t>𝟏</m:t>
                                  </m:r>
                                </m:sub>
                              </m:sSub>
                              <m:r>
                                <a:rPr lang="it-IT" b="1" i="1">
                                  <a:latin typeface="Cambria Math" panose="02040503050406030204" pitchFamily="18" charset="0"/>
                                </a:rPr>
                                <m:t>,</m:t>
                              </m:r>
                              <m:sSub>
                                <m:sSubPr>
                                  <m:ctrlPr>
                                    <a:rPr lang="it-IT" b="1" i="1">
                                      <a:latin typeface="Cambria Math" panose="02040503050406030204" pitchFamily="18" charset="0"/>
                                    </a:rPr>
                                  </m:ctrlPr>
                                </m:sSubPr>
                                <m:e>
                                  <m:r>
                                    <a:rPr lang="it-IT" b="1" i="1">
                                      <a:latin typeface="Cambria Math" panose="02040503050406030204" pitchFamily="18" charset="0"/>
                                    </a:rPr>
                                    <m:t>𝒏</m:t>
                                  </m:r>
                                </m:e>
                                <m:sub>
                                  <m:r>
                                    <a:rPr lang="it-IT" b="1" i="1">
                                      <a:latin typeface="Cambria Math" panose="02040503050406030204" pitchFamily="18" charset="0"/>
                                    </a:rPr>
                                    <m:t>𝒌</m:t>
                                  </m:r>
                                  <m:r>
                                    <a:rPr lang="it-IT" b="1" i="1">
                                      <a:latin typeface="Cambria Math" panose="02040503050406030204" pitchFamily="18" charset="0"/>
                                    </a:rPr>
                                    <m:t>−</m:t>
                                  </m:r>
                                  <m:r>
                                    <a:rPr lang="it-IT" b="1" i="1">
                                      <a:latin typeface="Cambria Math" panose="02040503050406030204" pitchFamily="18" charset="0"/>
                                    </a:rPr>
                                    <m:t>𝟏</m:t>
                                  </m:r>
                                </m:sub>
                              </m:sSub>
                            </m:e>
                          </m:d>
                        </m:e>
                      </m:mr>
                      <m:mr>
                        <m:e>
                          <m:sSub>
                            <m:sSubPr>
                              <m:ctrlPr>
                                <a:rPr lang="it-IT" b="1" i="1">
                                  <a:latin typeface="Cambria Math" panose="02040503050406030204" pitchFamily="18" charset="0"/>
                                </a:rPr>
                              </m:ctrlPr>
                            </m:sSubPr>
                            <m:e>
                              <m:r>
                                <a:rPr lang="it-IT" b="1" i="1">
                                  <a:latin typeface="Cambria Math" panose="02040503050406030204" pitchFamily="18" charset="0"/>
                                </a:rPr>
                                <m:t>𝒁</m:t>
                              </m:r>
                            </m:e>
                            <m:sub>
                              <m:r>
                                <a:rPr lang="it-IT" b="1" i="1">
                                  <a:latin typeface="Cambria Math" panose="02040503050406030204" pitchFamily="18" charset="0"/>
                                </a:rPr>
                                <m:t>𝒌</m:t>
                              </m:r>
                            </m:sub>
                          </m:sSub>
                          <m:r>
                            <a:rPr lang="it-IT" b="1" i="1">
                              <a:latin typeface="Cambria Math" panose="02040503050406030204" pitchFamily="18" charset="0"/>
                            </a:rPr>
                            <m:t>=</m:t>
                          </m:r>
                          <m:sSub>
                            <m:sSubPr>
                              <m:ctrlPr>
                                <a:rPr lang="it-IT" b="1" i="1">
                                  <a:latin typeface="Cambria Math" panose="02040503050406030204" pitchFamily="18" charset="0"/>
                                </a:rPr>
                              </m:ctrlPr>
                            </m:sSubPr>
                            <m:e>
                              <m:r>
                                <a:rPr lang="it-IT" b="1" i="1">
                                  <a:latin typeface="Cambria Math" panose="02040503050406030204" pitchFamily="18" charset="0"/>
                                </a:rPr>
                                <m:t>𝒉</m:t>
                              </m:r>
                            </m:e>
                            <m:sub>
                              <m:r>
                                <a:rPr lang="it-IT" b="1" i="1">
                                  <a:latin typeface="Cambria Math" panose="02040503050406030204" pitchFamily="18" charset="0"/>
                                </a:rPr>
                                <m:t>𝒌</m:t>
                              </m:r>
                            </m:sub>
                          </m:sSub>
                          <m:d>
                            <m:dPr>
                              <m:ctrlPr>
                                <a:rPr lang="it-IT" b="1" i="1">
                                  <a:latin typeface="Cambria Math" panose="02040503050406030204" pitchFamily="18" charset="0"/>
                                </a:rPr>
                              </m:ctrlPr>
                            </m:dPr>
                            <m:e>
                              <m:sSub>
                                <m:sSubPr>
                                  <m:ctrlPr>
                                    <a:rPr lang="it-IT" b="1" i="1">
                                      <a:latin typeface="Cambria Math" panose="02040503050406030204" pitchFamily="18" charset="0"/>
                                    </a:rPr>
                                  </m:ctrlPr>
                                </m:sSubPr>
                                <m:e>
                                  <m:r>
                                    <a:rPr lang="it-IT" b="1" i="1">
                                      <a:latin typeface="Cambria Math" panose="02040503050406030204" pitchFamily="18" charset="0"/>
                                    </a:rPr>
                                    <m:t>𝑿</m:t>
                                  </m:r>
                                </m:e>
                                <m:sub>
                                  <m:r>
                                    <a:rPr lang="it-IT" b="1" i="1">
                                      <a:latin typeface="Cambria Math" panose="02040503050406030204" pitchFamily="18" charset="0"/>
                                    </a:rPr>
                                    <m:t>𝒌</m:t>
                                  </m:r>
                                </m:sub>
                              </m:sSub>
                              <m:r>
                                <a:rPr lang="it-IT" b="1" i="1">
                                  <a:latin typeface="Cambria Math" panose="02040503050406030204" pitchFamily="18" charset="0"/>
                                </a:rPr>
                                <m:t>,</m:t>
                              </m:r>
                              <m:sSub>
                                <m:sSubPr>
                                  <m:ctrlPr>
                                    <a:rPr lang="it-IT" b="1" i="1">
                                      <a:latin typeface="Cambria Math" panose="02040503050406030204" pitchFamily="18" charset="0"/>
                                    </a:rPr>
                                  </m:ctrlPr>
                                </m:sSubPr>
                                <m:e>
                                  <m:r>
                                    <a:rPr lang="it-IT" b="1" i="1">
                                      <a:latin typeface="Cambria Math" panose="02040503050406030204" pitchFamily="18" charset="0"/>
                                    </a:rPr>
                                    <m:t>𝑾</m:t>
                                  </m:r>
                                </m:e>
                                <m:sub>
                                  <m:r>
                                    <a:rPr lang="it-IT" b="1" i="1">
                                      <a:latin typeface="Cambria Math" panose="02040503050406030204" pitchFamily="18" charset="0"/>
                                    </a:rPr>
                                    <m:t>𝒌</m:t>
                                  </m:r>
                                </m:sub>
                              </m:sSub>
                            </m:e>
                          </m:d>
                        </m:e>
                      </m:mr>
                    </m:m>
                  </m:oMath>
                </a14:m>
                <a:r>
                  <a:rPr lang="en-US" dirty="0"/>
                  <a:t>                      </a:t>
                </a:r>
                <a14:m>
                  <m:oMath xmlns:m="http://schemas.openxmlformats.org/officeDocument/2006/math">
                    <m:m>
                      <m:mPr>
                        <m:mcs>
                          <m:mc>
                            <m:mcPr>
                              <m:count m:val="1"/>
                              <m:mcJc m:val="center"/>
                            </m:mcPr>
                          </m:mc>
                        </m:mcs>
                        <m:ctrlPr>
                          <a:rPr lang="en-US" b="1" i="1" smtClean="0">
                            <a:latin typeface="Cambria Math" panose="02040503050406030204" pitchFamily="18" charset="0"/>
                          </a:rPr>
                        </m:ctrlPr>
                      </m:mPr>
                      <m:mr>
                        <m:e>
                          <m:sSub>
                            <m:sSubPr>
                              <m:ctrlPr>
                                <a:rPr lang="it-IT" b="1" i="1" smtClean="0">
                                  <a:latin typeface="Cambria Math" panose="02040503050406030204" pitchFamily="18" charset="0"/>
                                </a:rPr>
                              </m:ctrlPr>
                            </m:sSubPr>
                            <m:e>
                              <m:r>
                                <m:rPr>
                                  <m:brk m:alnAt="7"/>
                                </m:rPr>
                                <a:rPr lang="it-IT" b="1" i="1" smtClean="0">
                                  <a:latin typeface="Cambria Math" panose="02040503050406030204" pitchFamily="18" charset="0"/>
                                </a:rPr>
                                <m:t>𝑿</m:t>
                              </m:r>
                            </m:e>
                            <m:sub>
                              <m:r>
                                <m:rPr>
                                  <m:brk m:alnAt="7"/>
                                </m:rPr>
                                <a:rPr lang="it-IT" b="1" i="1" smtClean="0">
                                  <a:latin typeface="Cambria Math" panose="02040503050406030204" pitchFamily="18" charset="0"/>
                                </a:rPr>
                                <m:t>𝒌</m:t>
                              </m:r>
                            </m:sub>
                          </m:sSub>
                          <m:r>
                            <m:rPr>
                              <m:brk m:alnAt="7"/>
                            </m:rPr>
                            <a:rPr lang="it-IT" b="1" i="1" smtClean="0">
                              <a:latin typeface="Cambria Math" panose="02040503050406030204" pitchFamily="18" charset="0"/>
                            </a:rPr>
                            <m:t>=</m:t>
                          </m:r>
                          <m:sSub>
                            <m:sSubPr>
                              <m:ctrlPr>
                                <a:rPr lang="it-IT" b="1" i="1" smtClean="0">
                                  <a:latin typeface="Cambria Math" panose="02040503050406030204" pitchFamily="18" charset="0"/>
                                </a:rPr>
                              </m:ctrlPr>
                            </m:sSubPr>
                            <m:e>
                              <m:r>
                                <m:rPr>
                                  <m:brk m:alnAt="7"/>
                                </m:rPr>
                                <a:rPr lang="it-IT" b="1" i="1" smtClean="0">
                                  <a:latin typeface="Cambria Math" panose="02040503050406030204" pitchFamily="18" charset="0"/>
                                </a:rPr>
                                <m:t>𝑭</m:t>
                              </m:r>
                            </m:e>
                            <m:sub>
                              <m:r>
                                <m:rPr>
                                  <m:brk m:alnAt="7"/>
                                </m:rPr>
                                <a:rPr lang="it-IT" b="1" i="1" smtClean="0">
                                  <a:latin typeface="Cambria Math" panose="02040503050406030204" pitchFamily="18" charset="0"/>
                                </a:rPr>
                                <m:t>𝒌</m:t>
                              </m:r>
                              <m:r>
                                <a:rPr lang="it-IT" b="1" i="1" smtClean="0">
                                  <a:latin typeface="Cambria Math" panose="02040503050406030204" pitchFamily="18" charset="0"/>
                                </a:rPr>
                                <m:t>−</m:t>
                              </m:r>
                              <m:r>
                                <a:rPr lang="it-IT" b="1" i="1" smtClean="0">
                                  <a:latin typeface="Cambria Math" panose="02040503050406030204" pitchFamily="18" charset="0"/>
                                </a:rPr>
                                <m:t>𝟏</m:t>
                              </m:r>
                            </m:sub>
                          </m:sSub>
                          <m:sSub>
                            <m:sSubPr>
                              <m:ctrlPr>
                                <a:rPr lang="it-IT" b="1" i="1" smtClean="0">
                                  <a:latin typeface="Cambria Math" panose="02040503050406030204" pitchFamily="18" charset="0"/>
                                </a:rPr>
                              </m:ctrlPr>
                            </m:sSubPr>
                            <m:e>
                              <m:r>
                                <m:rPr>
                                  <m:brk m:alnAt="7"/>
                                </m:rPr>
                                <a:rPr lang="it-IT" b="1" i="1" smtClean="0">
                                  <a:latin typeface="Cambria Math" panose="02040503050406030204" pitchFamily="18" charset="0"/>
                                </a:rPr>
                                <m:t>𝑿</m:t>
                              </m:r>
                            </m:e>
                            <m:sub>
                              <m:r>
                                <m:rPr>
                                  <m:brk m:alnAt="7"/>
                                </m:rPr>
                                <a:rPr lang="it-IT" b="1" i="1" smtClean="0">
                                  <a:latin typeface="Cambria Math" panose="02040503050406030204" pitchFamily="18" charset="0"/>
                                </a:rPr>
                                <m:t>𝒌</m:t>
                              </m:r>
                              <m:r>
                                <a:rPr lang="it-IT" b="1" i="1" smtClean="0">
                                  <a:latin typeface="Cambria Math" panose="02040503050406030204" pitchFamily="18" charset="0"/>
                                </a:rPr>
                                <m:t>−</m:t>
                              </m:r>
                              <m:r>
                                <a:rPr lang="it-IT" b="1" i="1" smtClean="0">
                                  <a:latin typeface="Cambria Math" panose="02040503050406030204" pitchFamily="18" charset="0"/>
                                </a:rPr>
                                <m:t>𝟏</m:t>
                              </m:r>
                            </m:sub>
                          </m:sSub>
                          <m:r>
                            <m:rPr>
                              <m:brk m:alnAt="7"/>
                            </m:rPr>
                            <a:rPr lang="it-IT" b="1" i="1" smtClean="0">
                              <a:latin typeface="Cambria Math" panose="02040503050406030204" pitchFamily="18" charset="0"/>
                            </a:rPr>
                            <m:t>+</m:t>
                          </m:r>
                          <m:sSub>
                            <m:sSubPr>
                              <m:ctrlPr>
                                <a:rPr lang="it-IT" b="1" i="1" smtClean="0">
                                  <a:latin typeface="Cambria Math" panose="02040503050406030204" pitchFamily="18" charset="0"/>
                                </a:rPr>
                              </m:ctrlPr>
                            </m:sSubPr>
                            <m:e>
                              <m:r>
                                <m:rPr>
                                  <m:brk m:alnAt="7"/>
                                </m:rPr>
                                <a:rPr lang="it-IT" b="1" i="1" smtClean="0">
                                  <a:latin typeface="Cambria Math" panose="02040503050406030204" pitchFamily="18" charset="0"/>
                                </a:rPr>
                                <m:t>𝒏</m:t>
                              </m:r>
                            </m:e>
                            <m:sub>
                              <m:r>
                                <m:rPr>
                                  <m:brk m:alnAt="7"/>
                                </m:rPr>
                                <a:rPr lang="it-IT" b="1" i="1" smtClean="0">
                                  <a:latin typeface="Cambria Math" panose="02040503050406030204" pitchFamily="18" charset="0"/>
                                </a:rPr>
                                <m:t>𝒌</m:t>
                              </m:r>
                              <m:r>
                                <a:rPr lang="it-IT" b="1" i="1" smtClean="0">
                                  <a:latin typeface="Cambria Math" panose="02040503050406030204" pitchFamily="18" charset="0"/>
                                </a:rPr>
                                <m:t>−</m:t>
                              </m:r>
                              <m:r>
                                <a:rPr lang="it-IT" b="1" i="1" smtClean="0">
                                  <a:latin typeface="Cambria Math" panose="02040503050406030204" pitchFamily="18" charset="0"/>
                                </a:rPr>
                                <m:t>𝟏</m:t>
                              </m:r>
                            </m:sub>
                          </m:sSub>
                        </m:e>
                      </m:mr>
                      <m:mr>
                        <m:e>
                          <m:sSub>
                            <m:sSubPr>
                              <m:ctrlPr>
                                <a:rPr lang="it-IT" b="1" i="1" smtClean="0">
                                  <a:latin typeface="Cambria Math" panose="02040503050406030204" pitchFamily="18" charset="0"/>
                                </a:rPr>
                              </m:ctrlPr>
                            </m:sSubPr>
                            <m:e>
                              <m:r>
                                <a:rPr lang="it-IT" b="1" i="1" smtClean="0">
                                  <a:latin typeface="Cambria Math" panose="02040503050406030204" pitchFamily="18" charset="0"/>
                                </a:rPr>
                                <m:t>𝒁</m:t>
                              </m:r>
                            </m:e>
                            <m:sub>
                              <m:r>
                                <a:rPr lang="it-IT" b="1" i="1" smtClean="0">
                                  <a:latin typeface="Cambria Math" panose="02040503050406030204" pitchFamily="18" charset="0"/>
                                </a:rPr>
                                <m:t>𝒌</m:t>
                              </m:r>
                            </m:sub>
                          </m:sSub>
                          <m:r>
                            <a:rPr lang="it-IT" b="1" i="1" smtClean="0">
                              <a:latin typeface="Cambria Math" panose="02040503050406030204" pitchFamily="18" charset="0"/>
                            </a:rPr>
                            <m:t>=</m:t>
                          </m:r>
                          <m:sSub>
                            <m:sSubPr>
                              <m:ctrlPr>
                                <a:rPr lang="it-IT" b="1" i="1" smtClean="0">
                                  <a:latin typeface="Cambria Math" panose="02040503050406030204" pitchFamily="18" charset="0"/>
                                </a:rPr>
                              </m:ctrlPr>
                            </m:sSubPr>
                            <m:e>
                              <m:r>
                                <a:rPr lang="it-IT" b="1" i="1" smtClean="0">
                                  <a:latin typeface="Cambria Math" panose="02040503050406030204" pitchFamily="18" charset="0"/>
                                </a:rPr>
                                <m:t>𝑯</m:t>
                              </m:r>
                            </m:e>
                            <m:sub>
                              <m:r>
                                <a:rPr lang="it-IT" b="1" i="1" smtClean="0">
                                  <a:latin typeface="Cambria Math" panose="02040503050406030204" pitchFamily="18" charset="0"/>
                                </a:rPr>
                                <m:t>𝒌</m:t>
                              </m:r>
                            </m:sub>
                          </m:sSub>
                          <m:sSub>
                            <m:sSubPr>
                              <m:ctrlPr>
                                <a:rPr lang="it-IT" b="1" i="1" smtClean="0">
                                  <a:latin typeface="Cambria Math" panose="02040503050406030204" pitchFamily="18" charset="0"/>
                                </a:rPr>
                              </m:ctrlPr>
                            </m:sSubPr>
                            <m:e>
                              <m:r>
                                <a:rPr lang="it-IT" b="1" i="1" smtClean="0">
                                  <a:latin typeface="Cambria Math" panose="02040503050406030204" pitchFamily="18" charset="0"/>
                                </a:rPr>
                                <m:t>𝑿</m:t>
                              </m:r>
                            </m:e>
                            <m:sub>
                              <m:r>
                                <a:rPr lang="it-IT" b="1" i="1" smtClean="0">
                                  <a:latin typeface="Cambria Math" panose="02040503050406030204" pitchFamily="18" charset="0"/>
                                </a:rPr>
                                <m:t>𝒌</m:t>
                              </m:r>
                            </m:sub>
                          </m:sSub>
                          <m:r>
                            <a:rPr lang="it-IT" b="1" i="1" smtClean="0">
                              <a:latin typeface="Cambria Math" panose="02040503050406030204" pitchFamily="18" charset="0"/>
                            </a:rPr>
                            <m:t>+</m:t>
                          </m:r>
                          <m:sSub>
                            <m:sSubPr>
                              <m:ctrlPr>
                                <a:rPr lang="it-IT" b="1" i="1" smtClean="0">
                                  <a:latin typeface="Cambria Math" panose="02040503050406030204" pitchFamily="18" charset="0"/>
                                </a:rPr>
                              </m:ctrlPr>
                            </m:sSubPr>
                            <m:e>
                              <m:r>
                                <a:rPr lang="it-IT" b="1" i="1" smtClean="0">
                                  <a:latin typeface="Cambria Math" panose="02040503050406030204" pitchFamily="18" charset="0"/>
                                </a:rPr>
                                <m:t>𝑾</m:t>
                              </m:r>
                            </m:e>
                            <m:sub>
                              <m:r>
                                <a:rPr lang="it-IT" b="1" i="1" smtClean="0">
                                  <a:latin typeface="Cambria Math" panose="02040503050406030204" pitchFamily="18" charset="0"/>
                                </a:rPr>
                                <m:t>𝒌</m:t>
                              </m:r>
                            </m:sub>
                          </m:sSub>
                        </m:e>
                      </m:mr>
                    </m:m>
                  </m:oMath>
                </a14:m>
                <a:endParaRPr lang="en-US" b="1" dirty="0"/>
              </a:p>
            </p:txBody>
          </p:sp>
        </mc:Choice>
        <mc:Fallback xmlns="">
          <p:sp>
            <p:nvSpPr>
              <p:cNvPr id="6" name="CasellaDiTesto 5">
                <a:extLst>
                  <a:ext uri="{FF2B5EF4-FFF2-40B4-BE49-F238E27FC236}">
                    <a16:creationId xmlns:a16="http://schemas.microsoft.com/office/drawing/2014/main" id="{F0D796B1-7EC3-4D7E-86FA-EABE61274711}"/>
                  </a:ext>
                </a:extLst>
              </p:cNvPr>
              <p:cNvSpPr txBox="1">
                <a:spLocks noRot="1" noChangeAspect="1" noMove="1" noResize="1" noEditPoints="1" noAdjustHandles="1" noChangeArrowheads="1" noChangeShapeType="1" noTextEdit="1"/>
              </p:cNvSpPr>
              <p:nvPr/>
            </p:nvSpPr>
            <p:spPr>
              <a:xfrm>
                <a:off x="1666896" y="3733800"/>
                <a:ext cx="6231467" cy="644151"/>
              </a:xfrm>
              <a:prstGeom prst="rect">
                <a:avLst/>
              </a:prstGeom>
              <a:blipFill>
                <a:blip r:embed="rId4"/>
                <a:stretch>
                  <a:fillRect/>
                </a:stretch>
              </a:blipFill>
            </p:spPr>
            <p:txBody>
              <a:bodyPr/>
              <a:lstStyle/>
              <a:p>
                <a:r>
                  <a:rPr lang="en-US">
                    <a:noFill/>
                  </a:rPr>
                  <a:t> </a:t>
                </a:r>
              </a:p>
            </p:txBody>
          </p:sp>
        </mc:Fallback>
      </mc:AlternateContent>
      <p:sp>
        <p:nvSpPr>
          <p:cNvPr id="2" name="Freccia a destra 1">
            <a:extLst>
              <a:ext uri="{FF2B5EF4-FFF2-40B4-BE49-F238E27FC236}">
                <a16:creationId xmlns:a16="http://schemas.microsoft.com/office/drawing/2014/main" id="{6AC8C156-E75A-4603-AA4B-DF0D5E64867F}"/>
              </a:ext>
            </a:extLst>
          </p:cNvPr>
          <p:cNvSpPr/>
          <p:nvPr/>
        </p:nvSpPr>
        <p:spPr>
          <a:xfrm>
            <a:off x="4297680" y="3931920"/>
            <a:ext cx="582930" cy="33147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561313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1">
            <a:extLst>
              <a:ext uri="{FF2B5EF4-FFF2-40B4-BE49-F238E27FC236}">
                <a16:creationId xmlns:a16="http://schemas.microsoft.com/office/drawing/2014/main" id="{948AC7E2-B569-4994-911A-5AFA369C1DEC}"/>
              </a:ext>
            </a:extLst>
          </p:cNvPr>
          <p:cNvSpPr txBox="1">
            <a:spLocks noGrp="1"/>
          </p:cNvSpPr>
          <p:nvPr>
            <p:ph type="title"/>
          </p:nvPr>
        </p:nvSpPr>
        <p:spPr>
          <a:xfrm>
            <a:off x="628650" y="-73867"/>
            <a:ext cx="7886700" cy="1325559"/>
          </a:xfrm>
        </p:spPr>
        <p:txBody>
          <a:bodyPr/>
          <a:lstStyle/>
          <a:p>
            <a:pPr lvl="0"/>
            <a:r>
              <a:rPr lang="it-IT" dirty="0" err="1"/>
              <a:t>Kalman</a:t>
            </a:r>
            <a:r>
              <a:rPr lang="it-IT" dirty="0"/>
              <a:t> Filter</a:t>
            </a:r>
          </a:p>
        </p:txBody>
      </p:sp>
      <mc:AlternateContent xmlns:mc="http://schemas.openxmlformats.org/markup-compatibility/2006" xmlns:a14="http://schemas.microsoft.com/office/drawing/2010/main">
        <mc:Choice Requires="a14">
          <p:sp>
            <p:nvSpPr>
              <p:cNvPr id="5" name="CasellaDiTesto 4">
                <a:extLst>
                  <a:ext uri="{FF2B5EF4-FFF2-40B4-BE49-F238E27FC236}">
                    <a16:creationId xmlns:a16="http://schemas.microsoft.com/office/drawing/2014/main" id="{6EDFB95D-4FFF-4FEF-B514-ECB590C0650B}"/>
                  </a:ext>
                </a:extLst>
              </p:cNvPr>
              <p:cNvSpPr txBox="1"/>
              <p:nvPr/>
            </p:nvSpPr>
            <p:spPr>
              <a:xfrm>
                <a:off x="230505" y="3001293"/>
                <a:ext cx="3533775" cy="762581"/>
              </a:xfrm>
              <a:prstGeom prst="rect">
                <a:avLst/>
              </a:prstGeom>
              <a:noFill/>
              <a:ln w="28575">
                <a:solidFill>
                  <a:srgbClr val="002060"/>
                </a:solidFill>
              </a:ln>
            </p:spPr>
            <p:txBody>
              <a:bodyPr wrap="square" rtlCol="0">
                <a:spAutoFit/>
              </a:bodyPr>
              <a:lstStyle/>
              <a:p>
                <a:pPr/>
                <a14:m>
                  <m:oMathPara xmlns:m="http://schemas.openxmlformats.org/officeDocument/2006/math">
                    <m:oMathParaPr>
                      <m:jc m:val="centerGroup"/>
                    </m:oMathParaPr>
                    <m:oMath xmlns:m="http://schemas.openxmlformats.org/officeDocument/2006/math">
                      <m:m>
                        <m:mPr>
                          <m:mcs>
                            <m:mc>
                              <m:mcPr>
                                <m:count m:val="1"/>
                                <m:mcJc m:val="center"/>
                              </m:mcPr>
                            </m:mc>
                          </m:mcs>
                          <m:ctrlPr>
                            <a:rPr lang="en-US" i="1" smtClean="0">
                              <a:latin typeface="Cambria Math" panose="02040503050406030204" pitchFamily="18" charset="0"/>
                            </a:rPr>
                          </m:ctrlPr>
                        </m:mPr>
                        <m:mr>
                          <m:e>
                            <m:sSub>
                              <m:sSubPr>
                                <m:ctrlPr>
                                  <a:rPr lang="it-IT" b="0" i="1" smtClean="0">
                                    <a:latin typeface="Cambria Math" panose="02040503050406030204" pitchFamily="18" charset="0"/>
                                  </a:rPr>
                                </m:ctrlPr>
                              </m:sSubPr>
                              <m:e>
                                <m:acc>
                                  <m:accPr>
                                    <m:chr m:val="̂"/>
                                    <m:ctrlPr>
                                      <a:rPr lang="en-US" i="1" smtClean="0">
                                        <a:latin typeface="Cambria Math" panose="02040503050406030204" pitchFamily="18" charset="0"/>
                                      </a:rPr>
                                    </m:ctrlPr>
                                  </m:accPr>
                                  <m:e>
                                    <m:r>
                                      <a:rPr lang="it-IT" b="0" i="1" smtClean="0">
                                        <a:latin typeface="Cambria Math" panose="02040503050406030204" pitchFamily="18" charset="0"/>
                                      </a:rPr>
                                      <m:t>𝑋</m:t>
                                    </m:r>
                                  </m:e>
                                </m:acc>
                              </m:e>
                              <m:sub>
                                <m:r>
                                  <a:rPr lang="it-IT" b="0" i="1" smtClean="0">
                                    <a:latin typeface="Cambria Math" panose="02040503050406030204" pitchFamily="18" charset="0"/>
                                  </a:rPr>
                                  <m:t>𝑘</m:t>
                                </m:r>
                                <m:r>
                                  <a:rPr lang="it-IT" b="0" i="1" smtClean="0">
                                    <a:latin typeface="Cambria Math" panose="02040503050406030204" pitchFamily="18" charset="0"/>
                                  </a:rPr>
                                  <m:t>|</m:t>
                                </m:r>
                                <m:r>
                                  <a:rPr lang="it-IT" b="0" i="1" smtClean="0">
                                    <a:latin typeface="Cambria Math" panose="02040503050406030204" pitchFamily="18" charset="0"/>
                                  </a:rPr>
                                  <m:t>𝑘</m:t>
                                </m:r>
                                <m:r>
                                  <a:rPr lang="it-IT" b="0" i="1" smtClean="0">
                                    <a:latin typeface="Cambria Math" panose="02040503050406030204" pitchFamily="18" charset="0"/>
                                  </a:rPr>
                                  <m:t>−1</m:t>
                                </m:r>
                              </m:sub>
                            </m:sSub>
                            <m:r>
                              <m:rPr>
                                <m:brk m:alnAt="7"/>
                              </m:rP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m:rPr>
                                    <m:brk m:alnAt="7"/>
                                  </m:rPr>
                                  <a:rPr lang="it-IT" b="0" i="1" smtClean="0">
                                    <a:latin typeface="Cambria Math" panose="02040503050406030204" pitchFamily="18" charset="0"/>
                                  </a:rPr>
                                  <m:t>𝐹</m:t>
                                </m:r>
                              </m:e>
                              <m:sub>
                                <m:r>
                                  <a:rPr lang="it-IT" b="0" i="1" smtClean="0">
                                    <a:latin typeface="Cambria Math" panose="02040503050406030204" pitchFamily="18" charset="0"/>
                                  </a:rPr>
                                  <m:t>𝑘</m:t>
                                </m:r>
                                <m:r>
                                  <a:rPr lang="it-IT" b="0" i="1" smtClean="0">
                                    <a:latin typeface="Cambria Math" panose="02040503050406030204" pitchFamily="18" charset="0"/>
                                  </a:rPr>
                                  <m:t>−1</m:t>
                                </m:r>
                              </m:sub>
                            </m:sSub>
                            <m:sSub>
                              <m:sSubPr>
                                <m:ctrlPr>
                                  <a:rPr lang="it-IT" b="0" i="1" smtClean="0">
                                    <a:latin typeface="Cambria Math" panose="02040503050406030204" pitchFamily="18" charset="0"/>
                                  </a:rPr>
                                </m:ctrlPr>
                              </m:sSubPr>
                              <m:e>
                                <m:acc>
                                  <m:accPr>
                                    <m:chr m:val="̂"/>
                                    <m:ctrlPr>
                                      <a:rPr lang="it-IT" b="0" i="1" smtClean="0">
                                        <a:latin typeface="Cambria Math" panose="02040503050406030204" pitchFamily="18" charset="0"/>
                                      </a:rPr>
                                    </m:ctrlPr>
                                  </m:accPr>
                                  <m:e>
                                    <m:r>
                                      <a:rPr lang="it-IT" b="0" i="1" smtClean="0">
                                        <a:latin typeface="Cambria Math" panose="02040503050406030204" pitchFamily="18" charset="0"/>
                                      </a:rPr>
                                      <m:t>𝑋</m:t>
                                    </m:r>
                                  </m:e>
                                </m:acc>
                              </m:e>
                              <m:sub>
                                <m:r>
                                  <a:rPr lang="it-IT" b="0" i="1" smtClean="0">
                                    <a:latin typeface="Cambria Math" panose="02040503050406030204" pitchFamily="18" charset="0"/>
                                  </a:rPr>
                                  <m:t>𝑘</m:t>
                                </m:r>
                                <m:r>
                                  <a:rPr lang="it-IT" b="0" i="1" smtClean="0">
                                    <a:latin typeface="Cambria Math" panose="02040503050406030204" pitchFamily="18" charset="0"/>
                                  </a:rPr>
                                  <m:t>−1|</m:t>
                                </m:r>
                                <m:r>
                                  <a:rPr lang="it-IT" b="0" i="1" smtClean="0">
                                    <a:latin typeface="Cambria Math" panose="02040503050406030204" pitchFamily="18" charset="0"/>
                                  </a:rPr>
                                  <m:t>𝑘</m:t>
                                </m:r>
                                <m:r>
                                  <a:rPr lang="it-IT" b="0" i="1" smtClean="0">
                                    <a:latin typeface="Cambria Math" panose="02040503050406030204" pitchFamily="18" charset="0"/>
                                  </a:rPr>
                                  <m:t>−1</m:t>
                                </m:r>
                              </m:sub>
                            </m:sSub>
                          </m:e>
                        </m:mr>
                        <m:mr>
                          <m:e>
                            <m:sSub>
                              <m:sSubPr>
                                <m:ctrlPr>
                                  <a:rPr lang="it-IT" b="0" i="1" smtClean="0">
                                    <a:latin typeface="Cambria Math" panose="02040503050406030204" pitchFamily="18" charset="0"/>
                                  </a:rPr>
                                </m:ctrlPr>
                              </m:sSubPr>
                              <m:e>
                                <m:r>
                                  <a:rPr lang="it-IT" b="0" i="1" smtClean="0">
                                    <a:latin typeface="Cambria Math" panose="02040503050406030204" pitchFamily="18" charset="0"/>
                                  </a:rPr>
                                  <m:t>𝑃</m:t>
                                </m:r>
                              </m:e>
                              <m:sub>
                                <m:r>
                                  <a:rPr lang="it-IT" b="0" i="1" smtClean="0">
                                    <a:latin typeface="Cambria Math" panose="02040503050406030204" pitchFamily="18" charset="0"/>
                                  </a:rPr>
                                  <m:t>𝑘</m:t>
                                </m:r>
                                <m:r>
                                  <a:rPr lang="it-IT" b="0" i="1" smtClean="0">
                                    <a:latin typeface="Cambria Math" panose="02040503050406030204" pitchFamily="18" charset="0"/>
                                  </a:rPr>
                                  <m:t>|</m:t>
                                </m:r>
                                <m:r>
                                  <a:rPr lang="it-IT" b="0" i="1" smtClean="0">
                                    <a:latin typeface="Cambria Math" panose="02040503050406030204" pitchFamily="18" charset="0"/>
                                  </a:rPr>
                                  <m:t>𝑘</m:t>
                                </m:r>
                                <m:r>
                                  <a:rPr lang="it-IT" b="0" i="1" smtClean="0">
                                    <a:latin typeface="Cambria Math" panose="02040503050406030204" pitchFamily="18" charset="0"/>
                                  </a:rPr>
                                  <m:t>−1</m:t>
                                </m:r>
                              </m:sub>
                            </m:sSub>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𝑄</m:t>
                                </m:r>
                              </m:e>
                              <m:sub>
                                <m:r>
                                  <a:rPr lang="it-IT" b="0" i="1" smtClean="0">
                                    <a:latin typeface="Cambria Math" panose="02040503050406030204" pitchFamily="18" charset="0"/>
                                  </a:rPr>
                                  <m:t>𝑘</m:t>
                                </m:r>
                                <m:r>
                                  <a:rPr lang="it-IT" b="0" i="1" smtClean="0">
                                    <a:latin typeface="Cambria Math" panose="02040503050406030204" pitchFamily="18" charset="0"/>
                                  </a:rPr>
                                  <m:t>−1</m:t>
                                </m:r>
                              </m:sub>
                            </m:sSub>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𝐹</m:t>
                                </m:r>
                              </m:e>
                              <m:sub>
                                <m:r>
                                  <a:rPr lang="it-IT" b="0" i="1" smtClean="0">
                                    <a:latin typeface="Cambria Math" panose="02040503050406030204" pitchFamily="18" charset="0"/>
                                  </a:rPr>
                                  <m:t>𝑘</m:t>
                                </m:r>
                                <m:r>
                                  <a:rPr lang="it-IT" b="0" i="1" smtClean="0">
                                    <a:latin typeface="Cambria Math" panose="02040503050406030204" pitchFamily="18" charset="0"/>
                                  </a:rPr>
                                  <m:t>−1</m:t>
                                </m:r>
                              </m:sub>
                            </m:sSub>
                            <m:sSub>
                              <m:sSubPr>
                                <m:ctrlPr>
                                  <a:rPr lang="it-IT" b="0" i="1" smtClean="0">
                                    <a:latin typeface="Cambria Math" panose="02040503050406030204" pitchFamily="18" charset="0"/>
                                  </a:rPr>
                                </m:ctrlPr>
                              </m:sSubPr>
                              <m:e>
                                <m:r>
                                  <a:rPr lang="it-IT" b="0" i="1" smtClean="0">
                                    <a:latin typeface="Cambria Math" panose="02040503050406030204" pitchFamily="18" charset="0"/>
                                  </a:rPr>
                                  <m:t>𝑃</m:t>
                                </m:r>
                              </m:e>
                              <m:sub>
                                <m:r>
                                  <a:rPr lang="it-IT" b="0" i="1" smtClean="0">
                                    <a:latin typeface="Cambria Math" panose="02040503050406030204" pitchFamily="18" charset="0"/>
                                  </a:rPr>
                                  <m:t>𝑘</m:t>
                                </m:r>
                                <m:r>
                                  <a:rPr lang="it-IT" b="0" i="1" smtClean="0">
                                    <a:latin typeface="Cambria Math" panose="02040503050406030204" pitchFamily="18" charset="0"/>
                                  </a:rPr>
                                  <m:t>−1|</m:t>
                                </m:r>
                                <m:r>
                                  <a:rPr lang="it-IT" b="0" i="1" smtClean="0">
                                    <a:latin typeface="Cambria Math" panose="02040503050406030204" pitchFamily="18" charset="0"/>
                                  </a:rPr>
                                  <m:t>𝑘</m:t>
                                </m:r>
                                <m:r>
                                  <a:rPr lang="it-IT" b="0" i="1" smtClean="0">
                                    <a:latin typeface="Cambria Math" panose="02040503050406030204" pitchFamily="18" charset="0"/>
                                  </a:rPr>
                                  <m:t>−1</m:t>
                                </m:r>
                              </m:sub>
                            </m:sSub>
                            <m:sSubSup>
                              <m:sSubSupPr>
                                <m:ctrlPr>
                                  <a:rPr lang="it-IT" b="0" i="1" smtClean="0">
                                    <a:latin typeface="Cambria Math" panose="02040503050406030204" pitchFamily="18" charset="0"/>
                                  </a:rPr>
                                </m:ctrlPr>
                              </m:sSubSupPr>
                              <m:e>
                                <m:r>
                                  <a:rPr lang="it-IT" b="0" i="1" smtClean="0">
                                    <a:latin typeface="Cambria Math" panose="02040503050406030204" pitchFamily="18" charset="0"/>
                                  </a:rPr>
                                  <m:t>𝐹</m:t>
                                </m:r>
                              </m:e>
                              <m:sub>
                                <m:r>
                                  <a:rPr lang="it-IT" b="0" i="1" smtClean="0">
                                    <a:latin typeface="Cambria Math" panose="02040503050406030204" pitchFamily="18" charset="0"/>
                                  </a:rPr>
                                  <m:t>𝑘</m:t>
                                </m:r>
                                <m:r>
                                  <a:rPr lang="it-IT" b="0" i="1" smtClean="0">
                                    <a:latin typeface="Cambria Math" panose="02040503050406030204" pitchFamily="18" charset="0"/>
                                  </a:rPr>
                                  <m:t>−1</m:t>
                                </m:r>
                              </m:sub>
                              <m:sup>
                                <m:r>
                                  <a:rPr lang="it-IT" b="0" i="1" smtClean="0">
                                    <a:latin typeface="Cambria Math" panose="02040503050406030204" pitchFamily="18" charset="0"/>
                                  </a:rPr>
                                  <m:t>𝑇</m:t>
                                </m:r>
                              </m:sup>
                            </m:sSubSup>
                          </m:e>
                        </m:mr>
                      </m:m>
                    </m:oMath>
                  </m:oMathPara>
                </a14:m>
                <a:endParaRPr lang="en-US" dirty="0"/>
              </a:p>
            </p:txBody>
          </p:sp>
        </mc:Choice>
        <mc:Fallback xmlns="">
          <p:sp>
            <p:nvSpPr>
              <p:cNvPr id="5" name="CasellaDiTesto 4">
                <a:extLst>
                  <a:ext uri="{FF2B5EF4-FFF2-40B4-BE49-F238E27FC236}">
                    <a16:creationId xmlns:a16="http://schemas.microsoft.com/office/drawing/2014/main" id="{6EDFB95D-4FFF-4FEF-B514-ECB590C0650B}"/>
                  </a:ext>
                </a:extLst>
              </p:cNvPr>
              <p:cNvSpPr txBox="1">
                <a:spLocks noRot="1" noChangeAspect="1" noMove="1" noResize="1" noEditPoints="1" noAdjustHandles="1" noChangeArrowheads="1" noChangeShapeType="1" noTextEdit="1"/>
              </p:cNvSpPr>
              <p:nvPr/>
            </p:nvSpPr>
            <p:spPr>
              <a:xfrm>
                <a:off x="230505" y="3001293"/>
                <a:ext cx="3533775" cy="762581"/>
              </a:xfrm>
              <a:prstGeom prst="rect">
                <a:avLst/>
              </a:prstGeom>
              <a:blipFill>
                <a:blip r:embed="rId3"/>
                <a:stretch>
                  <a:fillRect/>
                </a:stretch>
              </a:blipFill>
              <a:ln w="28575">
                <a:solidFill>
                  <a:srgbClr val="002060"/>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CasellaDiTesto 5">
                <a:extLst>
                  <a:ext uri="{FF2B5EF4-FFF2-40B4-BE49-F238E27FC236}">
                    <a16:creationId xmlns:a16="http://schemas.microsoft.com/office/drawing/2014/main" id="{DE161CB1-A852-483B-ABDC-51357358B9B4}"/>
                  </a:ext>
                </a:extLst>
              </p:cNvPr>
              <p:cNvSpPr txBox="1"/>
              <p:nvPr/>
            </p:nvSpPr>
            <p:spPr>
              <a:xfrm>
                <a:off x="4564381" y="1995357"/>
                <a:ext cx="2647950" cy="762581"/>
              </a:xfrm>
              <a:prstGeom prst="rect">
                <a:avLst/>
              </a:prstGeom>
              <a:noFill/>
              <a:ln w="28575">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m>
                        <m:mPr>
                          <m:mcs>
                            <m:mc>
                              <m:mcPr>
                                <m:count m:val="1"/>
                                <m:mcJc m:val="center"/>
                              </m:mcPr>
                            </m:mc>
                          </m:mcs>
                          <m:ctrlPr>
                            <a:rPr lang="en-US" i="1" smtClean="0">
                              <a:latin typeface="Cambria Math" panose="02040503050406030204" pitchFamily="18" charset="0"/>
                            </a:rPr>
                          </m:ctrlPr>
                        </m:mPr>
                        <m:mr>
                          <m:e>
                            <m:sSub>
                              <m:sSubPr>
                                <m:ctrlPr>
                                  <a:rPr lang="it-IT" b="0" i="1" smtClean="0">
                                    <a:latin typeface="Cambria Math" panose="02040503050406030204" pitchFamily="18" charset="0"/>
                                  </a:rPr>
                                </m:ctrlPr>
                              </m:sSubPr>
                              <m:e>
                                <m:r>
                                  <m:rPr>
                                    <m:brk m:alnAt="7"/>
                                  </m:rPr>
                                  <a:rPr lang="it-IT" b="0" i="1" smtClean="0">
                                    <a:latin typeface="Cambria Math" panose="02040503050406030204" pitchFamily="18" charset="0"/>
                                  </a:rPr>
                                  <m:t>𝑣</m:t>
                                </m:r>
                              </m:e>
                              <m:sub>
                                <m:r>
                                  <m:rPr>
                                    <m:brk m:alnAt="7"/>
                                  </m:rPr>
                                  <a:rPr lang="it-IT" b="0" i="1" smtClean="0">
                                    <a:latin typeface="Cambria Math" panose="02040503050406030204" pitchFamily="18" charset="0"/>
                                  </a:rPr>
                                  <m:t>𝑘</m:t>
                                </m:r>
                              </m:sub>
                            </m:sSub>
                            <m:r>
                              <m:rPr>
                                <m:brk m:alnAt="7"/>
                              </m:rP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m:rPr>
                                    <m:brk m:alnAt="7"/>
                                  </m:rPr>
                                  <a:rPr lang="it-IT" b="0" i="1" smtClean="0">
                                    <a:latin typeface="Cambria Math" panose="02040503050406030204" pitchFamily="18" charset="0"/>
                                  </a:rPr>
                                  <m:t>𝑍</m:t>
                                </m:r>
                              </m:e>
                              <m:sub>
                                <m:r>
                                  <m:rPr>
                                    <m:brk m:alnAt="7"/>
                                  </m:rPr>
                                  <a:rPr lang="it-IT" b="0" i="1" smtClean="0">
                                    <a:latin typeface="Cambria Math" panose="02040503050406030204" pitchFamily="18" charset="0"/>
                                  </a:rPr>
                                  <m:t>𝑘</m:t>
                                </m:r>
                              </m:sub>
                            </m:sSub>
                            <m:r>
                              <m:rPr>
                                <m:brk m:alnAt="7"/>
                              </m:rP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m:rPr>
                                    <m:brk m:alnAt="7"/>
                                  </m:rPr>
                                  <a:rPr lang="it-IT" b="0" i="1" smtClean="0">
                                    <a:latin typeface="Cambria Math" panose="02040503050406030204" pitchFamily="18" charset="0"/>
                                  </a:rPr>
                                  <m:t>𝐻</m:t>
                                </m:r>
                              </m:e>
                              <m:sub>
                                <m:r>
                                  <m:rPr>
                                    <m:brk m:alnAt="7"/>
                                  </m:rPr>
                                  <a:rPr lang="it-IT" b="0" i="1" smtClean="0">
                                    <a:latin typeface="Cambria Math" panose="02040503050406030204" pitchFamily="18" charset="0"/>
                                  </a:rPr>
                                  <m:t>𝑘</m:t>
                                </m:r>
                              </m:sub>
                            </m:sSub>
                            <m:sSub>
                              <m:sSubPr>
                                <m:ctrlPr>
                                  <a:rPr lang="it-IT" b="0" i="1" smtClean="0">
                                    <a:latin typeface="Cambria Math" panose="02040503050406030204" pitchFamily="18" charset="0"/>
                                  </a:rPr>
                                </m:ctrlPr>
                              </m:sSubPr>
                              <m:e>
                                <m:acc>
                                  <m:accPr>
                                    <m:chr m:val="̂"/>
                                    <m:ctrlPr>
                                      <a:rPr lang="it-IT" b="0" i="1" smtClean="0">
                                        <a:latin typeface="Cambria Math" panose="02040503050406030204" pitchFamily="18" charset="0"/>
                                      </a:rPr>
                                    </m:ctrlPr>
                                  </m:accPr>
                                  <m:e>
                                    <m:r>
                                      <a:rPr lang="it-IT" b="0" i="1" smtClean="0">
                                        <a:latin typeface="Cambria Math" panose="02040503050406030204" pitchFamily="18" charset="0"/>
                                      </a:rPr>
                                      <m:t>𝑋</m:t>
                                    </m:r>
                                  </m:e>
                                </m:acc>
                              </m:e>
                              <m:sub>
                                <m:r>
                                  <a:rPr lang="it-IT" b="0" i="1" smtClean="0">
                                    <a:latin typeface="Cambria Math" panose="02040503050406030204" pitchFamily="18" charset="0"/>
                                  </a:rPr>
                                  <m:t>𝑘</m:t>
                                </m:r>
                                <m:r>
                                  <a:rPr lang="it-IT" b="0" i="1" smtClean="0">
                                    <a:latin typeface="Cambria Math" panose="02040503050406030204" pitchFamily="18" charset="0"/>
                                  </a:rPr>
                                  <m:t>|</m:t>
                                </m:r>
                                <m:r>
                                  <a:rPr lang="it-IT" b="0" i="1" smtClean="0">
                                    <a:latin typeface="Cambria Math" panose="02040503050406030204" pitchFamily="18" charset="0"/>
                                  </a:rPr>
                                  <m:t>𝑘</m:t>
                                </m:r>
                                <m:r>
                                  <a:rPr lang="it-IT" b="0" i="1" smtClean="0">
                                    <a:latin typeface="Cambria Math" panose="02040503050406030204" pitchFamily="18" charset="0"/>
                                  </a:rPr>
                                  <m:t>−1</m:t>
                                </m:r>
                              </m:sub>
                            </m:sSub>
                          </m:e>
                        </m:mr>
                        <m:mr>
                          <m:e>
                            <m:sSub>
                              <m:sSubPr>
                                <m:ctrlPr>
                                  <a:rPr lang="it-IT" b="0" i="1" smtClean="0">
                                    <a:latin typeface="Cambria Math" panose="02040503050406030204" pitchFamily="18" charset="0"/>
                                  </a:rPr>
                                </m:ctrlPr>
                              </m:sSubPr>
                              <m:e>
                                <m:r>
                                  <a:rPr lang="it-IT" b="0" i="1" smtClean="0">
                                    <a:latin typeface="Cambria Math" panose="02040503050406030204" pitchFamily="18" charset="0"/>
                                  </a:rPr>
                                  <m:t>𝑆</m:t>
                                </m:r>
                              </m:e>
                              <m:sub>
                                <m:r>
                                  <a:rPr lang="it-IT" b="0" i="1" smtClean="0">
                                    <a:latin typeface="Cambria Math" panose="02040503050406030204" pitchFamily="18" charset="0"/>
                                  </a:rPr>
                                  <m:t>𝑘</m:t>
                                </m:r>
                              </m:sub>
                            </m:sSub>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𝐻</m:t>
                                </m:r>
                              </m:e>
                              <m:sub>
                                <m:r>
                                  <a:rPr lang="it-IT" b="0" i="1" smtClean="0">
                                    <a:latin typeface="Cambria Math" panose="02040503050406030204" pitchFamily="18" charset="0"/>
                                  </a:rPr>
                                  <m:t>𝑘</m:t>
                                </m:r>
                              </m:sub>
                            </m:sSub>
                            <m:sSub>
                              <m:sSubPr>
                                <m:ctrlPr>
                                  <a:rPr lang="it-IT" b="0" i="1" smtClean="0">
                                    <a:latin typeface="Cambria Math" panose="02040503050406030204" pitchFamily="18" charset="0"/>
                                  </a:rPr>
                                </m:ctrlPr>
                              </m:sSubPr>
                              <m:e>
                                <m:r>
                                  <a:rPr lang="it-IT" b="0" i="1" smtClean="0">
                                    <a:latin typeface="Cambria Math" panose="02040503050406030204" pitchFamily="18" charset="0"/>
                                  </a:rPr>
                                  <m:t>𝑃</m:t>
                                </m:r>
                              </m:e>
                              <m:sub>
                                <m:r>
                                  <a:rPr lang="it-IT" b="0" i="1" smtClean="0">
                                    <a:latin typeface="Cambria Math" panose="02040503050406030204" pitchFamily="18" charset="0"/>
                                  </a:rPr>
                                  <m:t>𝑘</m:t>
                                </m:r>
                                <m:r>
                                  <a:rPr lang="it-IT" b="0" i="1" smtClean="0">
                                    <a:latin typeface="Cambria Math" panose="02040503050406030204" pitchFamily="18" charset="0"/>
                                  </a:rPr>
                                  <m:t>|</m:t>
                                </m:r>
                                <m:r>
                                  <a:rPr lang="it-IT" b="0" i="1" smtClean="0">
                                    <a:latin typeface="Cambria Math" panose="02040503050406030204" pitchFamily="18" charset="0"/>
                                  </a:rPr>
                                  <m:t>𝑘</m:t>
                                </m:r>
                                <m:r>
                                  <a:rPr lang="it-IT" b="0" i="1" smtClean="0">
                                    <a:latin typeface="Cambria Math" panose="02040503050406030204" pitchFamily="18" charset="0"/>
                                  </a:rPr>
                                  <m:t>−1</m:t>
                                </m:r>
                              </m:sub>
                            </m:sSub>
                            <m:sSubSup>
                              <m:sSubSupPr>
                                <m:ctrlPr>
                                  <a:rPr lang="it-IT" b="0" i="1" smtClean="0">
                                    <a:latin typeface="Cambria Math" panose="02040503050406030204" pitchFamily="18" charset="0"/>
                                  </a:rPr>
                                </m:ctrlPr>
                              </m:sSubSupPr>
                              <m:e>
                                <m:r>
                                  <a:rPr lang="it-IT" b="0" i="1" smtClean="0">
                                    <a:latin typeface="Cambria Math" panose="02040503050406030204" pitchFamily="18" charset="0"/>
                                  </a:rPr>
                                  <m:t>𝐻</m:t>
                                </m:r>
                              </m:e>
                              <m:sub>
                                <m:r>
                                  <a:rPr lang="it-IT" b="0" i="1" smtClean="0">
                                    <a:latin typeface="Cambria Math" panose="02040503050406030204" pitchFamily="18" charset="0"/>
                                  </a:rPr>
                                  <m:t>𝑘</m:t>
                                </m:r>
                              </m:sub>
                              <m:sup>
                                <m:r>
                                  <a:rPr lang="it-IT" b="0" i="1" smtClean="0">
                                    <a:latin typeface="Cambria Math" panose="02040503050406030204" pitchFamily="18" charset="0"/>
                                  </a:rPr>
                                  <m:t>𝑇</m:t>
                                </m:r>
                              </m:sup>
                            </m:sSubSup>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𝑅</m:t>
                                </m:r>
                              </m:e>
                              <m:sub>
                                <m:r>
                                  <a:rPr lang="it-IT" b="0" i="1" smtClean="0">
                                    <a:latin typeface="Cambria Math" panose="02040503050406030204" pitchFamily="18" charset="0"/>
                                  </a:rPr>
                                  <m:t>𝑘</m:t>
                                </m:r>
                              </m:sub>
                            </m:sSub>
                          </m:e>
                        </m:mr>
                      </m:m>
                    </m:oMath>
                  </m:oMathPara>
                </a14:m>
                <a:endParaRPr lang="en-US" dirty="0"/>
              </a:p>
            </p:txBody>
          </p:sp>
        </mc:Choice>
        <mc:Fallback xmlns="">
          <p:sp>
            <p:nvSpPr>
              <p:cNvPr id="6" name="CasellaDiTesto 5">
                <a:extLst>
                  <a:ext uri="{FF2B5EF4-FFF2-40B4-BE49-F238E27FC236}">
                    <a16:creationId xmlns:a16="http://schemas.microsoft.com/office/drawing/2014/main" id="{DE161CB1-A852-483B-ABDC-51357358B9B4}"/>
                  </a:ext>
                </a:extLst>
              </p:cNvPr>
              <p:cNvSpPr txBox="1">
                <a:spLocks noRot="1" noChangeAspect="1" noMove="1" noResize="1" noEditPoints="1" noAdjustHandles="1" noChangeArrowheads="1" noChangeShapeType="1" noTextEdit="1"/>
              </p:cNvSpPr>
              <p:nvPr/>
            </p:nvSpPr>
            <p:spPr>
              <a:xfrm>
                <a:off x="4564381" y="1995357"/>
                <a:ext cx="2647950" cy="762581"/>
              </a:xfrm>
              <a:prstGeom prst="rect">
                <a:avLst/>
              </a:prstGeom>
              <a:blipFill>
                <a:blip r:embed="rId4"/>
                <a:stretch>
                  <a:fillRect/>
                </a:stretch>
              </a:blipFill>
              <a:ln w="28575">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CasellaDiTesto 6">
                <a:extLst>
                  <a:ext uri="{FF2B5EF4-FFF2-40B4-BE49-F238E27FC236}">
                    <a16:creationId xmlns:a16="http://schemas.microsoft.com/office/drawing/2014/main" id="{A17A0D4A-C7AE-4792-AD65-F45EF3D8DD74}"/>
                  </a:ext>
                </a:extLst>
              </p:cNvPr>
              <p:cNvSpPr txBox="1"/>
              <p:nvPr/>
            </p:nvSpPr>
            <p:spPr>
              <a:xfrm>
                <a:off x="6945628" y="3117482"/>
                <a:ext cx="2105025" cy="407099"/>
              </a:xfrm>
              <a:prstGeom prst="rect">
                <a:avLst/>
              </a:prstGeom>
              <a:noFill/>
              <a:ln w="28575">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it-IT" b="0" i="1" smtClean="0">
                              <a:latin typeface="Cambria Math" panose="02040503050406030204" pitchFamily="18" charset="0"/>
                            </a:rPr>
                          </m:ctrlPr>
                        </m:sSubPr>
                        <m:e>
                          <m:r>
                            <a:rPr lang="it-IT" b="0" i="1" smtClean="0">
                              <a:latin typeface="Cambria Math" panose="02040503050406030204" pitchFamily="18" charset="0"/>
                            </a:rPr>
                            <m:t>𝐾</m:t>
                          </m:r>
                        </m:e>
                        <m:sub>
                          <m:r>
                            <a:rPr lang="it-IT" b="0" i="1" smtClean="0">
                              <a:latin typeface="Cambria Math" panose="02040503050406030204" pitchFamily="18" charset="0"/>
                            </a:rPr>
                            <m:t>𝑘</m:t>
                          </m:r>
                        </m:sub>
                      </m:sSub>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𝑃</m:t>
                          </m:r>
                        </m:e>
                        <m:sub>
                          <m:r>
                            <a:rPr lang="it-IT" b="0" i="1" smtClean="0">
                              <a:latin typeface="Cambria Math" panose="02040503050406030204" pitchFamily="18" charset="0"/>
                            </a:rPr>
                            <m:t>𝑘</m:t>
                          </m:r>
                          <m:r>
                            <a:rPr lang="it-IT" b="0" i="1" smtClean="0">
                              <a:latin typeface="Cambria Math" panose="02040503050406030204" pitchFamily="18" charset="0"/>
                            </a:rPr>
                            <m:t>|</m:t>
                          </m:r>
                          <m:r>
                            <a:rPr lang="it-IT" b="0" i="1" smtClean="0">
                              <a:latin typeface="Cambria Math" panose="02040503050406030204" pitchFamily="18" charset="0"/>
                            </a:rPr>
                            <m:t>𝑘</m:t>
                          </m:r>
                          <m:r>
                            <a:rPr lang="it-IT" b="0" i="1" smtClean="0">
                              <a:latin typeface="Cambria Math" panose="02040503050406030204" pitchFamily="18" charset="0"/>
                            </a:rPr>
                            <m:t>−1</m:t>
                          </m:r>
                        </m:sub>
                      </m:sSub>
                      <m:sSubSup>
                        <m:sSubSupPr>
                          <m:ctrlPr>
                            <a:rPr lang="it-IT" b="0" i="1" smtClean="0">
                              <a:latin typeface="Cambria Math" panose="02040503050406030204" pitchFamily="18" charset="0"/>
                            </a:rPr>
                          </m:ctrlPr>
                        </m:sSubSupPr>
                        <m:e>
                          <m:r>
                            <a:rPr lang="it-IT" b="0" i="1" smtClean="0">
                              <a:latin typeface="Cambria Math" panose="02040503050406030204" pitchFamily="18" charset="0"/>
                            </a:rPr>
                            <m:t>𝐻</m:t>
                          </m:r>
                        </m:e>
                        <m:sub>
                          <m:r>
                            <a:rPr lang="it-IT" b="0" i="1" smtClean="0">
                              <a:latin typeface="Cambria Math" panose="02040503050406030204" pitchFamily="18" charset="0"/>
                            </a:rPr>
                            <m:t>𝑘</m:t>
                          </m:r>
                        </m:sub>
                        <m:sup>
                          <m:r>
                            <a:rPr lang="it-IT" b="0" i="1" smtClean="0">
                              <a:latin typeface="Cambria Math" panose="02040503050406030204" pitchFamily="18" charset="0"/>
                            </a:rPr>
                            <m:t>𝑇</m:t>
                          </m:r>
                        </m:sup>
                      </m:sSubSup>
                      <m:sSubSup>
                        <m:sSubSupPr>
                          <m:ctrlPr>
                            <a:rPr lang="it-IT" b="0" i="1" smtClean="0">
                              <a:latin typeface="Cambria Math" panose="02040503050406030204" pitchFamily="18" charset="0"/>
                            </a:rPr>
                          </m:ctrlPr>
                        </m:sSubSupPr>
                        <m:e>
                          <m:r>
                            <a:rPr lang="it-IT" b="0" i="1" smtClean="0">
                              <a:latin typeface="Cambria Math" panose="02040503050406030204" pitchFamily="18" charset="0"/>
                            </a:rPr>
                            <m:t>𝑆</m:t>
                          </m:r>
                        </m:e>
                        <m:sub>
                          <m:r>
                            <a:rPr lang="it-IT" b="0" i="1" smtClean="0">
                              <a:latin typeface="Cambria Math" panose="02040503050406030204" pitchFamily="18" charset="0"/>
                            </a:rPr>
                            <m:t>𝑘</m:t>
                          </m:r>
                        </m:sub>
                        <m:sup>
                          <m:r>
                            <a:rPr lang="it-IT" b="0" i="1" smtClean="0">
                              <a:latin typeface="Cambria Math" panose="02040503050406030204" pitchFamily="18" charset="0"/>
                            </a:rPr>
                            <m:t>−1</m:t>
                          </m:r>
                        </m:sup>
                      </m:sSubSup>
                    </m:oMath>
                  </m:oMathPara>
                </a14:m>
                <a:endParaRPr lang="en-US" dirty="0"/>
              </a:p>
            </p:txBody>
          </p:sp>
        </mc:Choice>
        <mc:Fallback xmlns="">
          <p:sp>
            <p:nvSpPr>
              <p:cNvPr id="7" name="CasellaDiTesto 6">
                <a:extLst>
                  <a:ext uri="{FF2B5EF4-FFF2-40B4-BE49-F238E27FC236}">
                    <a16:creationId xmlns:a16="http://schemas.microsoft.com/office/drawing/2014/main" id="{A17A0D4A-C7AE-4792-AD65-F45EF3D8DD74}"/>
                  </a:ext>
                </a:extLst>
              </p:cNvPr>
              <p:cNvSpPr txBox="1">
                <a:spLocks noRot="1" noChangeAspect="1" noMove="1" noResize="1" noEditPoints="1" noAdjustHandles="1" noChangeArrowheads="1" noChangeShapeType="1" noTextEdit="1"/>
              </p:cNvSpPr>
              <p:nvPr/>
            </p:nvSpPr>
            <p:spPr>
              <a:xfrm>
                <a:off x="6945628" y="3117482"/>
                <a:ext cx="2105025" cy="407099"/>
              </a:xfrm>
              <a:prstGeom prst="rect">
                <a:avLst/>
              </a:prstGeom>
              <a:blipFill>
                <a:blip r:embed="rId5"/>
                <a:stretch>
                  <a:fillRect b="-4167"/>
                </a:stretch>
              </a:blipFill>
              <a:ln w="28575">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CasellaDiTesto 7">
                <a:extLst>
                  <a:ext uri="{FF2B5EF4-FFF2-40B4-BE49-F238E27FC236}">
                    <a16:creationId xmlns:a16="http://schemas.microsoft.com/office/drawing/2014/main" id="{8CC5F495-1FF8-4EB1-90DD-4E067E64F469}"/>
                  </a:ext>
                </a:extLst>
              </p:cNvPr>
              <p:cNvSpPr txBox="1"/>
              <p:nvPr/>
            </p:nvSpPr>
            <p:spPr>
              <a:xfrm>
                <a:off x="4564381" y="4305563"/>
                <a:ext cx="3705226" cy="749629"/>
              </a:xfrm>
              <a:prstGeom prst="rect">
                <a:avLst/>
              </a:prstGeom>
              <a:noFill/>
              <a:ln w="28575">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m>
                        <m:mPr>
                          <m:mcs>
                            <m:mc>
                              <m:mcPr>
                                <m:count m:val="1"/>
                                <m:mcJc m:val="center"/>
                              </m:mcPr>
                            </m:mc>
                          </m:mcs>
                          <m:ctrlPr>
                            <a:rPr lang="en-US" i="1" smtClean="0">
                              <a:latin typeface="Cambria Math" panose="02040503050406030204" pitchFamily="18" charset="0"/>
                            </a:rPr>
                          </m:ctrlPr>
                        </m:mPr>
                        <m:mr>
                          <m:e>
                            <m:sSub>
                              <m:sSubPr>
                                <m:ctrlPr>
                                  <a:rPr lang="it-IT" b="0" i="1" smtClean="0">
                                    <a:latin typeface="Cambria Math" panose="02040503050406030204" pitchFamily="18" charset="0"/>
                                  </a:rPr>
                                </m:ctrlPr>
                              </m:sSubPr>
                              <m:e>
                                <m:acc>
                                  <m:accPr>
                                    <m:chr m:val="̂"/>
                                    <m:ctrlPr>
                                      <a:rPr lang="en-US" i="1" smtClean="0">
                                        <a:latin typeface="Cambria Math" panose="02040503050406030204" pitchFamily="18" charset="0"/>
                                      </a:rPr>
                                    </m:ctrlPr>
                                  </m:accPr>
                                  <m:e>
                                    <m:r>
                                      <a:rPr lang="it-IT" b="0" i="1" smtClean="0">
                                        <a:latin typeface="Cambria Math" panose="02040503050406030204" pitchFamily="18" charset="0"/>
                                      </a:rPr>
                                      <m:t>𝑋</m:t>
                                    </m:r>
                                  </m:e>
                                </m:acc>
                              </m:e>
                              <m:sub>
                                <m:r>
                                  <a:rPr lang="it-IT" b="0" i="1" smtClean="0">
                                    <a:latin typeface="Cambria Math" panose="02040503050406030204" pitchFamily="18" charset="0"/>
                                  </a:rPr>
                                  <m:t>𝑘</m:t>
                                </m:r>
                                <m:r>
                                  <a:rPr lang="it-IT" b="0" i="1" smtClean="0">
                                    <a:latin typeface="Cambria Math" panose="02040503050406030204" pitchFamily="18" charset="0"/>
                                  </a:rPr>
                                  <m:t>|</m:t>
                                </m:r>
                                <m:r>
                                  <a:rPr lang="it-IT" b="0" i="1" smtClean="0">
                                    <a:latin typeface="Cambria Math" panose="02040503050406030204" pitchFamily="18" charset="0"/>
                                  </a:rPr>
                                  <m:t>𝑘</m:t>
                                </m:r>
                              </m:sub>
                            </m:sSub>
                            <m:r>
                              <m:rPr>
                                <m:brk m:alnAt="7"/>
                              </m:rPr>
                              <a:rPr lang="it-IT" b="0" i="1" smtClean="0">
                                <a:latin typeface="Cambria Math" panose="02040503050406030204" pitchFamily="18" charset="0"/>
                              </a:rPr>
                              <m:t>=</m:t>
                            </m:r>
                            <m:sSub>
                              <m:sSubPr>
                                <m:ctrlPr>
                                  <a:rPr lang="it-IT" i="1">
                                    <a:latin typeface="Cambria Math" panose="02040503050406030204" pitchFamily="18" charset="0"/>
                                  </a:rPr>
                                </m:ctrlPr>
                              </m:sSubPr>
                              <m:e>
                                <m:acc>
                                  <m:accPr>
                                    <m:chr m:val="̂"/>
                                    <m:ctrlPr>
                                      <a:rPr lang="it-IT" i="1">
                                        <a:latin typeface="Cambria Math" panose="02040503050406030204" pitchFamily="18" charset="0"/>
                                      </a:rPr>
                                    </m:ctrlPr>
                                  </m:accPr>
                                  <m:e>
                                    <m:r>
                                      <a:rPr lang="it-IT" i="1">
                                        <a:latin typeface="Cambria Math" panose="02040503050406030204" pitchFamily="18" charset="0"/>
                                      </a:rPr>
                                      <m:t>𝑋</m:t>
                                    </m:r>
                                  </m:e>
                                </m:acc>
                              </m:e>
                              <m:sub>
                                <m:r>
                                  <a:rPr lang="it-IT" i="1">
                                    <a:latin typeface="Cambria Math" panose="02040503050406030204" pitchFamily="18" charset="0"/>
                                  </a:rPr>
                                  <m:t>𝑘</m:t>
                                </m:r>
                                <m:r>
                                  <a:rPr lang="it-IT" i="1">
                                    <a:latin typeface="Cambria Math" panose="02040503050406030204" pitchFamily="18" charset="0"/>
                                  </a:rPr>
                                  <m:t>|</m:t>
                                </m:r>
                                <m:r>
                                  <a:rPr lang="it-IT" i="1">
                                    <a:latin typeface="Cambria Math" panose="02040503050406030204" pitchFamily="18" charset="0"/>
                                  </a:rPr>
                                  <m:t>𝑘</m:t>
                                </m:r>
                                <m:r>
                                  <a:rPr lang="it-IT" i="1">
                                    <a:latin typeface="Cambria Math" panose="02040503050406030204" pitchFamily="18" charset="0"/>
                                  </a:rPr>
                                  <m:t>−1</m:t>
                                </m:r>
                              </m:sub>
                            </m:sSub>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𝐾</m:t>
                                </m:r>
                              </m:e>
                              <m:sub>
                                <m:r>
                                  <a:rPr lang="it-IT" b="0" i="1" smtClean="0">
                                    <a:latin typeface="Cambria Math" panose="02040503050406030204" pitchFamily="18" charset="0"/>
                                  </a:rPr>
                                  <m:t>𝑘</m:t>
                                </m:r>
                              </m:sub>
                            </m:sSub>
                            <m:d>
                              <m:dPr>
                                <m:ctrlPr>
                                  <a:rPr lang="it-IT" b="0" i="1" smtClean="0">
                                    <a:latin typeface="Cambria Math" panose="02040503050406030204" pitchFamily="18" charset="0"/>
                                  </a:rPr>
                                </m:ctrlPr>
                              </m:dPr>
                              <m:e>
                                <m:sSub>
                                  <m:sSubPr>
                                    <m:ctrlPr>
                                      <a:rPr lang="it-IT" b="0" i="1" smtClean="0">
                                        <a:latin typeface="Cambria Math" panose="02040503050406030204" pitchFamily="18" charset="0"/>
                                      </a:rPr>
                                    </m:ctrlPr>
                                  </m:sSubPr>
                                  <m:e>
                                    <m:r>
                                      <a:rPr lang="it-IT" b="0" i="1" smtClean="0">
                                        <a:latin typeface="Cambria Math" panose="02040503050406030204" pitchFamily="18" charset="0"/>
                                      </a:rPr>
                                      <m:t>𝑍</m:t>
                                    </m:r>
                                  </m:e>
                                  <m:sub>
                                    <m:r>
                                      <a:rPr lang="it-IT" b="0" i="1" smtClean="0">
                                        <a:latin typeface="Cambria Math" panose="02040503050406030204" pitchFamily="18" charset="0"/>
                                      </a:rPr>
                                      <m:t>𝑘</m:t>
                                    </m:r>
                                  </m:sub>
                                </m:sSub>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𝐻</m:t>
                                    </m:r>
                                  </m:e>
                                  <m:sub>
                                    <m:r>
                                      <a:rPr lang="it-IT" b="0" i="1" smtClean="0">
                                        <a:latin typeface="Cambria Math" panose="02040503050406030204" pitchFamily="18" charset="0"/>
                                      </a:rPr>
                                      <m:t>𝑘</m:t>
                                    </m:r>
                                  </m:sub>
                                </m:sSub>
                                <m:sSub>
                                  <m:sSubPr>
                                    <m:ctrlPr>
                                      <a:rPr lang="it-IT" i="1">
                                        <a:latin typeface="Cambria Math" panose="02040503050406030204" pitchFamily="18" charset="0"/>
                                      </a:rPr>
                                    </m:ctrlPr>
                                  </m:sSubPr>
                                  <m:e>
                                    <m:acc>
                                      <m:accPr>
                                        <m:chr m:val="̂"/>
                                        <m:ctrlPr>
                                          <a:rPr lang="it-IT" i="1">
                                            <a:latin typeface="Cambria Math" panose="02040503050406030204" pitchFamily="18" charset="0"/>
                                          </a:rPr>
                                        </m:ctrlPr>
                                      </m:accPr>
                                      <m:e>
                                        <m:r>
                                          <a:rPr lang="it-IT" i="1">
                                            <a:latin typeface="Cambria Math" panose="02040503050406030204" pitchFamily="18" charset="0"/>
                                          </a:rPr>
                                          <m:t>𝑋</m:t>
                                        </m:r>
                                      </m:e>
                                    </m:acc>
                                  </m:e>
                                  <m:sub>
                                    <m:r>
                                      <a:rPr lang="it-IT" i="1">
                                        <a:latin typeface="Cambria Math" panose="02040503050406030204" pitchFamily="18" charset="0"/>
                                      </a:rPr>
                                      <m:t>𝑘</m:t>
                                    </m:r>
                                    <m:r>
                                      <a:rPr lang="it-IT" i="1">
                                        <a:latin typeface="Cambria Math" panose="02040503050406030204" pitchFamily="18" charset="0"/>
                                      </a:rPr>
                                      <m:t>|</m:t>
                                    </m:r>
                                    <m:r>
                                      <a:rPr lang="it-IT" i="1">
                                        <a:latin typeface="Cambria Math" panose="02040503050406030204" pitchFamily="18" charset="0"/>
                                      </a:rPr>
                                      <m:t>𝑘</m:t>
                                    </m:r>
                                    <m:r>
                                      <a:rPr lang="it-IT" i="1">
                                        <a:latin typeface="Cambria Math" panose="02040503050406030204" pitchFamily="18" charset="0"/>
                                      </a:rPr>
                                      <m:t>−1</m:t>
                                    </m:r>
                                  </m:sub>
                                </m:sSub>
                              </m:e>
                            </m:d>
                          </m:e>
                        </m:mr>
                        <m:mr>
                          <m:e>
                            <m:sSub>
                              <m:sSubPr>
                                <m:ctrlPr>
                                  <a:rPr lang="it-IT" b="0" i="1" smtClean="0">
                                    <a:latin typeface="Cambria Math" panose="02040503050406030204" pitchFamily="18" charset="0"/>
                                  </a:rPr>
                                </m:ctrlPr>
                              </m:sSubPr>
                              <m:e>
                                <m:r>
                                  <a:rPr lang="it-IT" b="0" i="1" smtClean="0">
                                    <a:latin typeface="Cambria Math" panose="02040503050406030204" pitchFamily="18" charset="0"/>
                                  </a:rPr>
                                  <m:t>𝑃</m:t>
                                </m:r>
                              </m:e>
                              <m:sub>
                                <m:r>
                                  <a:rPr lang="it-IT" b="0" i="1" smtClean="0">
                                    <a:latin typeface="Cambria Math" panose="02040503050406030204" pitchFamily="18" charset="0"/>
                                  </a:rPr>
                                  <m:t>𝑘</m:t>
                                </m:r>
                                <m:r>
                                  <a:rPr lang="it-IT" b="0" i="1" smtClean="0">
                                    <a:latin typeface="Cambria Math" panose="02040503050406030204" pitchFamily="18" charset="0"/>
                                  </a:rPr>
                                  <m:t>|</m:t>
                                </m:r>
                                <m:r>
                                  <a:rPr lang="it-IT" b="0" i="1" smtClean="0">
                                    <a:latin typeface="Cambria Math" panose="02040503050406030204" pitchFamily="18" charset="0"/>
                                  </a:rPr>
                                  <m:t>𝑘</m:t>
                                </m:r>
                              </m:sub>
                            </m:sSub>
                            <m:r>
                              <a:rPr lang="it-IT" b="0" i="1" smtClean="0">
                                <a:latin typeface="Cambria Math" panose="02040503050406030204" pitchFamily="18" charset="0"/>
                              </a:rPr>
                              <m:t>=</m:t>
                            </m:r>
                            <m:d>
                              <m:dPr>
                                <m:begChr m:val="["/>
                                <m:endChr m:val="]"/>
                                <m:ctrlPr>
                                  <a:rPr lang="it-IT" b="0" i="1" smtClean="0">
                                    <a:latin typeface="Cambria Math" panose="02040503050406030204" pitchFamily="18" charset="0"/>
                                  </a:rPr>
                                </m:ctrlPr>
                              </m:dPr>
                              <m:e>
                                <m:r>
                                  <a:rPr lang="it-IT" b="0" i="1" smtClean="0">
                                    <a:latin typeface="Cambria Math" panose="02040503050406030204" pitchFamily="18" charset="0"/>
                                  </a:rPr>
                                  <m:t>𝐼</m:t>
                                </m:r>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𝐾</m:t>
                                    </m:r>
                                  </m:e>
                                  <m:sub>
                                    <m:r>
                                      <a:rPr lang="it-IT" b="0" i="1" smtClean="0">
                                        <a:latin typeface="Cambria Math" panose="02040503050406030204" pitchFamily="18" charset="0"/>
                                      </a:rPr>
                                      <m:t>𝑘</m:t>
                                    </m:r>
                                  </m:sub>
                                </m:sSub>
                                <m:sSub>
                                  <m:sSubPr>
                                    <m:ctrlPr>
                                      <a:rPr lang="it-IT" b="0" i="1" smtClean="0">
                                        <a:latin typeface="Cambria Math" panose="02040503050406030204" pitchFamily="18" charset="0"/>
                                      </a:rPr>
                                    </m:ctrlPr>
                                  </m:sSubPr>
                                  <m:e>
                                    <m:r>
                                      <a:rPr lang="it-IT" b="0" i="1" smtClean="0">
                                        <a:latin typeface="Cambria Math" panose="02040503050406030204" pitchFamily="18" charset="0"/>
                                      </a:rPr>
                                      <m:t>𝐻</m:t>
                                    </m:r>
                                  </m:e>
                                  <m:sub>
                                    <m:r>
                                      <a:rPr lang="it-IT" b="0" i="1" smtClean="0">
                                        <a:latin typeface="Cambria Math" panose="02040503050406030204" pitchFamily="18" charset="0"/>
                                      </a:rPr>
                                      <m:t>𝑘</m:t>
                                    </m:r>
                                  </m:sub>
                                </m:sSub>
                              </m:e>
                            </m:d>
                            <m:sSub>
                              <m:sSubPr>
                                <m:ctrlPr>
                                  <a:rPr lang="it-IT" b="0" i="1" smtClean="0">
                                    <a:latin typeface="Cambria Math" panose="02040503050406030204" pitchFamily="18" charset="0"/>
                                  </a:rPr>
                                </m:ctrlPr>
                              </m:sSubPr>
                              <m:e>
                                <m:r>
                                  <a:rPr lang="it-IT" b="0" i="1" smtClean="0">
                                    <a:latin typeface="Cambria Math" panose="02040503050406030204" pitchFamily="18" charset="0"/>
                                  </a:rPr>
                                  <m:t>𝑃</m:t>
                                </m:r>
                              </m:e>
                              <m:sub>
                                <m:r>
                                  <a:rPr lang="it-IT" b="0" i="1" smtClean="0">
                                    <a:latin typeface="Cambria Math" panose="02040503050406030204" pitchFamily="18" charset="0"/>
                                  </a:rPr>
                                  <m:t>𝑘</m:t>
                                </m:r>
                                <m:r>
                                  <a:rPr lang="it-IT" b="0" i="1" smtClean="0">
                                    <a:latin typeface="Cambria Math" panose="02040503050406030204" pitchFamily="18" charset="0"/>
                                  </a:rPr>
                                  <m:t>|</m:t>
                                </m:r>
                                <m:r>
                                  <a:rPr lang="it-IT" b="0" i="1" smtClean="0">
                                    <a:latin typeface="Cambria Math" panose="02040503050406030204" pitchFamily="18" charset="0"/>
                                  </a:rPr>
                                  <m:t>𝑘</m:t>
                                </m:r>
                                <m:r>
                                  <a:rPr lang="it-IT" b="0" i="1" smtClean="0">
                                    <a:latin typeface="Cambria Math" panose="02040503050406030204" pitchFamily="18" charset="0"/>
                                  </a:rPr>
                                  <m:t>−1</m:t>
                                </m:r>
                              </m:sub>
                            </m:sSub>
                          </m:e>
                        </m:mr>
                      </m:m>
                    </m:oMath>
                  </m:oMathPara>
                </a14:m>
                <a:endParaRPr lang="en-US" dirty="0"/>
              </a:p>
            </p:txBody>
          </p:sp>
        </mc:Choice>
        <mc:Fallback xmlns="">
          <p:sp>
            <p:nvSpPr>
              <p:cNvPr id="8" name="CasellaDiTesto 7">
                <a:extLst>
                  <a:ext uri="{FF2B5EF4-FFF2-40B4-BE49-F238E27FC236}">
                    <a16:creationId xmlns:a16="http://schemas.microsoft.com/office/drawing/2014/main" id="{8CC5F495-1FF8-4EB1-90DD-4E067E64F469}"/>
                  </a:ext>
                </a:extLst>
              </p:cNvPr>
              <p:cNvSpPr txBox="1">
                <a:spLocks noRot="1" noChangeAspect="1" noMove="1" noResize="1" noEditPoints="1" noAdjustHandles="1" noChangeArrowheads="1" noChangeShapeType="1" noTextEdit="1"/>
              </p:cNvSpPr>
              <p:nvPr/>
            </p:nvSpPr>
            <p:spPr>
              <a:xfrm>
                <a:off x="4564381" y="4305563"/>
                <a:ext cx="3705226" cy="749629"/>
              </a:xfrm>
              <a:prstGeom prst="rect">
                <a:avLst/>
              </a:prstGeom>
              <a:blipFill>
                <a:blip r:embed="rId6"/>
                <a:stretch>
                  <a:fillRect/>
                </a:stretch>
              </a:blipFill>
              <a:ln w="28575">
                <a:solidFill>
                  <a:schemeClr val="tx1"/>
                </a:solidFill>
              </a:ln>
            </p:spPr>
            <p:txBody>
              <a:bodyPr/>
              <a:lstStyle/>
              <a:p>
                <a:r>
                  <a:rPr lang="en-US">
                    <a:noFill/>
                  </a:rPr>
                  <a:t> </a:t>
                </a:r>
              </a:p>
            </p:txBody>
          </p:sp>
        </mc:Fallback>
      </mc:AlternateContent>
      <p:cxnSp>
        <p:nvCxnSpPr>
          <p:cNvPr id="14" name="Connettore diritto 13">
            <a:extLst>
              <a:ext uri="{FF2B5EF4-FFF2-40B4-BE49-F238E27FC236}">
                <a16:creationId xmlns:a16="http://schemas.microsoft.com/office/drawing/2014/main" id="{E5DF9008-E96C-46A0-B715-D5DEC94DE20B}"/>
              </a:ext>
            </a:extLst>
          </p:cNvPr>
          <p:cNvCxnSpPr>
            <a:stCxn id="5" idx="0"/>
          </p:cNvCxnSpPr>
          <p:nvPr/>
        </p:nvCxnSpPr>
        <p:spPr>
          <a:xfrm flipH="1" flipV="1">
            <a:off x="1997392" y="2376647"/>
            <a:ext cx="1" cy="62464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Connettore 2 15">
            <a:extLst>
              <a:ext uri="{FF2B5EF4-FFF2-40B4-BE49-F238E27FC236}">
                <a16:creationId xmlns:a16="http://schemas.microsoft.com/office/drawing/2014/main" id="{392DB7A4-3107-4180-A85A-87F467941852}"/>
              </a:ext>
            </a:extLst>
          </p:cNvPr>
          <p:cNvCxnSpPr>
            <a:endCxn id="6" idx="1"/>
          </p:cNvCxnSpPr>
          <p:nvPr/>
        </p:nvCxnSpPr>
        <p:spPr>
          <a:xfrm>
            <a:off x="1997392" y="2376647"/>
            <a:ext cx="2566989" cy="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Connettore diritto 17">
            <a:extLst>
              <a:ext uri="{FF2B5EF4-FFF2-40B4-BE49-F238E27FC236}">
                <a16:creationId xmlns:a16="http://schemas.microsoft.com/office/drawing/2014/main" id="{E235EC84-0352-43BD-BE96-C7BF4B81C719}"/>
              </a:ext>
            </a:extLst>
          </p:cNvPr>
          <p:cNvCxnSpPr>
            <a:stCxn id="6" idx="3"/>
          </p:cNvCxnSpPr>
          <p:nvPr/>
        </p:nvCxnSpPr>
        <p:spPr>
          <a:xfrm flipV="1">
            <a:off x="7212331" y="2376647"/>
            <a:ext cx="1371599" cy="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Connettore 2 19">
            <a:extLst>
              <a:ext uri="{FF2B5EF4-FFF2-40B4-BE49-F238E27FC236}">
                <a16:creationId xmlns:a16="http://schemas.microsoft.com/office/drawing/2014/main" id="{70C4CBC4-3188-4746-9840-D62298C83CBC}"/>
              </a:ext>
            </a:extLst>
          </p:cNvPr>
          <p:cNvCxnSpPr/>
          <p:nvPr/>
        </p:nvCxnSpPr>
        <p:spPr>
          <a:xfrm>
            <a:off x="8583930" y="2376647"/>
            <a:ext cx="0" cy="74800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Connettore diritto 21">
            <a:extLst>
              <a:ext uri="{FF2B5EF4-FFF2-40B4-BE49-F238E27FC236}">
                <a16:creationId xmlns:a16="http://schemas.microsoft.com/office/drawing/2014/main" id="{78AA8A62-5169-4E63-AE58-CC1B71F8C2E0}"/>
              </a:ext>
            </a:extLst>
          </p:cNvPr>
          <p:cNvCxnSpPr/>
          <p:nvPr/>
        </p:nvCxnSpPr>
        <p:spPr>
          <a:xfrm>
            <a:off x="8583930" y="3531750"/>
            <a:ext cx="0" cy="121158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Connettore 2 23">
            <a:extLst>
              <a:ext uri="{FF2B5EF4-FFF2-40B4-BE49-F238E27FC236}">
                <a16:creationId xmlns:a16="http://schemas.microsoft.com/office/drawing/2014/main" id="{06882ACB-8725-47BB-A0E3-64CFD0927489}"/>
              </a:ext>
            </a:extLst>
          </p:cNvPr>
          <p:cNvCxnSpPr/>
          <p:nvPr/>
        </p:nvCxnSpPr>
        <p:spPr>
          <a:xfrm flipH="1">
            <a:off x="8269607" y="4750950"/>
            <a:ext cx="314323"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Connettore diritto 25">
            <a:extLst>
              <a:ext uri="{FF2B5EF4-FFF2-40B4-BE49-F238E27FC236}">
                <a16:creationId xmlns:a16="http://schemas.microsoft.com/office/drawing/2014/main" id="{07632AC0-DFD6-41C5-9435-BF4EE5204BB0}"/>
              </a:ext>
            </a:extLst>
          </p:cNvPr>
          <p:cNvCxnSpPr>
            <a:cxnSpLocks/>
            <a:stCxn id="8" idx="1"/>
          </p:cNvCxnSpPr>
          <p:nvPr/>
        </p:nvCxnSpPr>
        <p:spPr>
          <a:xfrm flipH="1">
            <a:off x="1997392" y="4680378"/>
            <a:ext cx="2566989" cy="647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Connettore 2 27">
            <a:extLst>
              <a:ext uri="{FF2B5EF4-FFF2-40B4-BE49-F238E27FC236}">
                <a16:creationId xmlns:a16="http://schemas.microsoft.com/office/drawing/2014/main" id="{3754400F-9D61-4169-ABCA-D1BDBEEFD901}"/>
              </a:ext>
            </a:extLst>
          </p:cNvPr>
          <p:cNvCxnSpPr>
            <a:cxnSpLocks/>
            <a:endCxn id="5" idx="2"/>
          </p:cNvCxnSpPr>
          <p:nvPr/>
        </p:nvCxnSpPr>
        <p:spPr>
          <a:xfrm flipV="1">
            <a:off x="1997392" y="3763874"/>
            <a:ext cx="1" cy="922979"/>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Rettangolo 30">
            <a:extLst>
              <a:ext uri="{FF2B5EF4-FFF2-40B4-BE49-F238E27FC236}">
                <a16:creationId xmlns:a16="http://schemas.microsoft.com/office/drawing/2014/main" id="{BC70B80F-E1C0-47BC-9F80-02AAE756ECB7}"/>
              </a:ext>
            </a:extLst>
          </p:cNvPr>
          <p:cNvSpPr/>
          <p:nvPr/>
        </p:nvSpPr>
        <p:spPr>
          <a:xfrm>
            <a:off x="68580" y="1475727"/>
            <a:ext cx="3848097" cy="3877203"/>
          </a:xfrm>
          <a:prstGeom prst="rect">
            <a:avLst/>
          </a:prstGeom>
          <a:noFill/>
          <a:ln w="28575">
            <a:solidFill>
              <a:srgbClr val="FFC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ttangolo 31">
            <a:extLst>
              <a:ext uri="{FF2B5EF4-FFF2-40B4-BE49-F238E27FC236}">
                <a16:creationId xmlns:a16="http://schemas.microsoft.com/office/drawing/2014/main" id="{A2FAABF8-1983-4AD0-B4D9-96C2C8347CEF}"/>
              </a:ext>
            </a:extLst>
          </p:cNvPr>
          <p:cNvSpPr/>
          <p:nvPr/>
        </p:nvSpPr>
        <p:spPr>
          <a:xfrm>
            <a:off x="4011931" y="1475727"/>
            <a:ext cx="5132069" cy="3877203"/>
          </a:xfrm>
          <a:prstGeom prst="rect">
            <a:avLst/>
          </a:prstGeom>
          <a:noFill/>
          <a:ln w="28575">
            <a:solidFill>
              <a:srgbClr val="0070C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3" name="CasellaDiTesto 32">
                <a:extLst>
                  <a:ext uri="{FF2B5EF4-FFF2-40B4-BE49-F238E27FC236}">
                    <a16:creationId xmlns:a16="http://schemas.microsoft.com/office/drawing/2014/main" id="{1C4325F5-34E6-4CEB-B7AC-D7752A30D938}"/>
                  </a:ext>
                </a:extLst>
              </p:cNvPr>
              <p:cNvSpPr txBox="1"/>
              <p:nvPr/>
            </p:nvSpPr>
            <p:spPr>
              <a:xfrm>
                <a:off x="7361870" y="999005"/>
                <a:ext cx="63627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it-IT" b="0" i="1" smtClean="0">
                              <a:latin typeface="Cambria Math" panose="02040503050406030204" pitchFamily="18" charset="0"/>
                            </a:rPr>
                          </m:ctrlPr>
                        </m:sSubPr>
                        <m:e>
                          <m:r>
                            <a:rPr lang="it-IT" b="0" i="1" smtClean="0">
                              <a:latin typeface="Cambria Math" panose="02040503050406030204" pitchFamily="18" charset="0"/>
                            </a:rPr>
                            <m:t>𝑍</m:t>
                          </m:r>
                        </m:e>
                        <m:sub>
                          <m:r>
                            <a:rPr lang="it-IT" b="0" i="1" smtClean="0">
                              <a:latin typeface="Cambria Math" panose="02040503050406030204" pitchFamily="18" charset="0"/>
                            </a:rPr>
                            <m:t>𝑘</m:t>
                          </m:r>
                        </m:sub>
                      </m:sSub>
                    </m:oMath>
                  </m:oMathPara>
                </a14:m>
                <a:endParaRPr lang="en-US" dirty="0"/>
              </a:p>
            </p:txBody>
          </p:sp>
        </mc:Choice>
        <mc:Fallback xmlns="">
          <p:sp>
            <p:nvSpPr>
              <p:cNvPr id="33" name="CasellaDiTesto 32">
                <a:extLst>
                  <a:ext uri="{FF2B5EF4-FFF2-40B4-BE49-F238E27FC236}">
                    <a16:creationId xmlns:a16="http://schemas.microsoft.com/office/drawing/2014/main" id="{1C4325F5-34E6-4CEB-B7AC-D7752A30D938}"/>
                  </a:ext>
                </a:extLst>
              </p:cNvPr>
              <p:cNvSpPr txBox="1">
                <a:spLocks noRot="1" noChangeAspect="1" noMove="1" noResize="1" noEditPoints="1" noAdjustHandles="1" noChangeArrowheads="1" noChangeShapeType="1" noTextEdit="1"/>
              </p:cNvSpPr>
              <p:nvPr/>
            </p:nvSpPr>
            <p:spPr>
              <a:xfrm>
                <a:off x="7361870" y="999005"/>
                <a:ext cx="636271" cy="369332"/>
              </a:xfrm>
              <a:prstGeom prst="rect">
                <a:avLst/>
              </a:prstGeom>
              <a:blipFill>
                <a:blip r:embed="rId7"/>
                <a:stretch>
                  <a:fillRect/>
                </a:stretch>
              </a:blipFill>
            </p:spPr>
            <p:txBody>
              <a:bodyPr/>
              <a:lstStyle/>
              <a:p>
                <a:r>
                  <a:rPr lang="en-US">
                    <a:noFill/>
                  </a:rPr>
                  <a:t> </a:t>
                </a:r>
              </a:p>
            </p:txBody>
          </p:sp>
        </mc:Fallback>
      </mc:AlternateContent>
      <p:cxnSp>
        <p:nvCxnSpPr>
          <p:cNvPr id="35" name="Connettore diritto 34">
            <a:extLst>
              <a:ext uri="{FF2B5EF4-FFF2-40B4-BE49-F238E27FC236}">
                <a16:creationId xmlns:a16="http://schemas.microsoft.com/office/drawing/2014/main" id="{886A0C9E-DA0C-46CB-B806-B38C02B169EA}"/>
              </a:ext>
            </a:extLst>
          </p:cNvPr>
          <p:cNvCxnSpPr>
            <a:cxnSpLocks/>
            <a:stCxn id="33" idx="2"/>
          </p:cNvCxnSpPr>
          <p:nvPr/>
        </p:nvCxnSpPr>
        <p:spPr>
          <a:xfrm>
            <a:off x="7680006" y="1368337"/>
            <a:ext cx="0" cy="80638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Connettore 2 36">
            <a:extLst>
              <a:ext uri="{FF2B5EF4-FFF2-40B4-BE49-F238E27FC236}">
                <a16:creationId xmlns:a16="http://schemas.microsoft.com/office/drawing/2014/main" id="{BE044EBB-F1A9-4642-ABA8-DB4927570AB0}"/>
              </a:ext>
            </a:extLst>
          </p:cNvPr>
          <p:cNvCxnSpPr/>
          <p:nvPr/>
        </p:nvCxnSpPr>
        <p:spPr>
          <a:xfrm flipH="1">
            <a:off x="7212331" y="2174718"/>
            <a:ext cx="467675"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8" name="CasellaDiTesto 37">
            <a:extLst>
              <a:ext uri="{FF2B5EF4-FFF2-40B4-BE49-F238E27FC236}">
                <a16:creationId xmlns:a16="http://schemas.microsoft.com/office/drawing/2014/main" id="{C30DC745-42EE-430C-A3E7-1CF1870C104B}"/>
              </a:ext>
            </a:extLst>
          </p:cNvPr>
          <p:cNvSpPr txBox="1"/>
          <p:nvPr/>
        </p:nvSpPr>
        <p:spPr>
          <a:xfrm>
            <a:off x="68580" y="1106395"/>
            <a:ext cx="1214425" cy="369332"/>
          </a:xfrm>
          <a:prstGeom prst="rect">
            <a:avLst/>
          </a:prstGeom>
          <a:noFill/>
        </p:spPr>
        <p:txBody>
          <a:bodyPr wrap="square" rtlCol="0">
            <a:spAutoFit/>
          </a:bodyPr>
          <a:lstStyle/>
          <a:p>
            <a:r>
              <a:rPr lang="en-US" dirty="0">
                <a:solidFill>
                  <a:srgbClr val="FFC000"/>
                </a:solidFill>
              </a:rPr>
              <a:t>Prediction</a:t>
            </a:r>
            <a:r>
              <a:rPr lang="it-IT" dirty="0"/>
              <a:t> </a:t>
            </a:r>
            <a:endParaRPr lang="en-US" dirty="0"/>
          </a:p>
        </p:txBody>
      </p:sp>
      <p:sp>
        <p:nvSpPr>
          <p:cNvPr id="39" name="CasellaDiTesto 38">
            <a:extLst>
              <a:ext uri="{FF2B5EF4-FFF2-40B4-BE49-F238E27FC236}">
                <a16:creationId xmlns:a16="http://schemas.microsoft.com/office/drawing/2014/main" id="{76C55932-B276-4CA4-88B6-C05DEE3A4AC1}"/>
              </a:ext>
            </a:extLst>
          </p:cNvPr>
          <p:cNvSpPr txBox="1"/>
          <p:nvPr/>
        </p:nvSpPr>
        <p:spPr>
          <a:xfrm>
            <a:off x="4008122" y="1102585"/>
            <a:ext cx="1584956" cy="376952"/>
          </a:xfrm>
          <a:prstGeom prst="rect">
            <a:avLst/>
          </a:prstGeom>
          <a:noFill/>
        </p:spPr>
        <p:txBody>
          <a:bodyPr wrap="square" rtlCol="0">
            <a:spAutoFit/>
          </a:bodyPr>
          <a:lstStyle/>
          <a:p>
            <a:r>
              <a:rPr lang="it-IT" dirty="0">
                <a:solidFill>
                  <a:srgbClr val="0070C0"/>
                </a:solidFill>
              </a:rPr>
              <a:t>Update</a:t>
            </a:r>
            <a:endParaRPr lang="en-US" dirty="0">
              <a:solidFill>
                <a:srgbClr val="0070C0"/>
              </a:solidFill>
            </a:endParaRPr>
          </a:p>
        </p:txBody>
      </p:sp>
      <p:cxnSp>
        <p:nvCxnSpPr>
          <p:cNvPr id="41" name="Connettore diritto 40">
            <a:extLst>
              <a:ext uri="{FF2B5EF4-FFF2-40B4-BE49-F238E27FC236}">
                <a16:creationId xmlns:a16="http://schemas.microsoft.com/office/drawing/2014/main" id="{325C08CA-9D3F-49B9-B957-150AFC716B74}"/>
              </a:ext>
            </a:extLst>
          </p:cNvPr>
          <p:cNvCxnSpPr/>
          <p:nvPr/>
        </p:nvCxnSpPr>
        <p:spPr>
          <a:xfrm>
            <a:off x="4800600" y="5055192"/>
            <a:ext cx="0" cy="80827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Connettore 2 42">
            <a:extLst>
              <a:ext uri="{FF2B5EF4-FFF2-40B4-BE49-F238E27FC236}">
                <a16:creationId xmlns:a16="http://schemas.microsoft.com/office/drawing/2014/main" id="{8917FE08-26B3-4249-93D6-E2688108BEB9}"/>
              </a:ext>
            </a:extLst>
          </p:cNvPr>
          <p:cNvCxnSpPr/>
          <p:nvPr/>
        </p:nvCxnSpPr>
        <p:spPr>
          <a:xfrm>
            <a:off x="4800600" y="5863470"/>
            <a:ext cx="533400"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4" name="Rettangolo 43">
                <a:extLst>
                  <a:ext uri="{FF2B5EF4-FFF2-40B4-BE49-F238E27FC236}">
                    <a16:creationId xmlns:a16="http://schemas.microsoft.com/office/drawing/2014/main" id="{790AE5FC-3C5F-4FE9-8B6B-959545306836}"/>
                  </a:ext>
                </a:extLst>
              </p:cNvPr>
              <p:cNvSpPr/>
              <p:nvPr/>
            </p:nvSpPr>
            <p:spPr>
              <a:xfrm>
                <a:off x="5334000" y="5621371"/>
                <a:ext cx="654025" cy="40799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it-IT" i="1">
                              <a:latin typeface="Cambria Math" panose="02040503050406030204" pitchFamily="18" charset="0"/>
                            </a:rPr>
                          </m:ctrlPr>
                        </m:sSubPr>
                        <m:e>
                          <m:acc>
                            <m:accPr>
                              <m:chr m:val="̂"/>
                              <m:ctrlPr>
                                <a:rPr lang="en-US" i="1">
                                  <a:latin typeface="Cambria Math" panose="02040503050406030204" pitchFamily="18" charset="0"/>
                                </a:rPr>
                              </m:ctrlPr>
                            </m:accPr>
                            <m:e>
                              <m:r>
                                <a:rPr lang="it-IT" i="1">
                                  <a:latin typeface="Cambria Math" panose="02040503050406030204" pitchFamily="18" charset="0"/>
                                </a:rPr>
                                <m:t>𝑋</m:t>
                              </m:r>
                            </m:e>
                          </m:acc>
                        </m:e>
                        <m:sub>
                          <m:r>
                            <a:rPr lang="it-IT" i="1">
                              <a:latin typeface="Cambria Math" panose="02040503050406030204" pitchFamily="18" charset="0"/>
                            </a:rPr>
                            <m:t>𝑘</m:t>
                          </m:r>
                          <m:r>
                            <a:rPr lang="it-IT" i="1">
                              <a:latin typeface="Cambria Math" panose="02040503050406030204" pitchFamily="18" charset="0"/>
                            </a:rPr>
                            <m:t>|</m:t>
                          </m:r>
                          <m:r>
                            <a:rPr lang="it-IT" i="1">
                              <a:latin typeface="Cambria Math" panose="02040503050406030204" pitchFamily="18" charset="0"/>
                            </a:rPr>
                            <m:t>𝑘</m:t>
                          </m:r>
                        </m:sub>
                      </m:sSub>
                    </m:oMath>
                  </m:oMathPara>
                </a14:m>
                <a:endParaRPr lang="en-US" dirty="0"/>
              </a:p>
            </p:txBody>
          </p:sp>
        </mc:Choice>
        <mc:Fallback xmlns="">
          <p:sp>
            <p:nvSpPr>
              <p:cNvPr id="44" name="Rettangolo 43">
                <a:extLst>
                  <a:ext uri="{FF2B5EF4-FFF2-40B4-BE49-F238E27FC236}">
                    <a16:creationId xmlns:a16="http://schemas.microsoft.com/office/drawing/2014/main" id="{790AE5FC-3C5F-4FE9-8B6B-959545306836}"/>
                  </a:ext>
                </a:extLst>
              </p:cNvPr>
              <p:cNvSpPr>
                <a:spLocks noRot="1" noChangeAspect="1" noMove="1" noResize="1" noEditPoints="1" noAdjustHandles="1" noChangeArrowheads="1" noChangeShapeType="1" noTextEdit="1"/>
              </p:cNvSpPr>
              <p:nvPr/>
            </p:nvSpPr>
            <p:spPr>
              <a:xfrm>
                <a:off x="5334000" y="5621371"/>
                <a:ext cx="654025" cy="407997"/>
              </a:xfrm>
              <a:prstGeom prst="rect">
                <a:avLst/>
              </a:prstGeom>
              <a:blipFill>
                <a:blip r:embed="rId8"/>
                <a:stretch>
                  <a:fillRect b="-8955"/>
                </a:stretch>
              </a:blipFill>
            </p:spPr>
            <p:txBody>
              <a:bodyPr/>
              <a:lstStyle/>
              <a:p>
                <a:r>
                  <a:rPr lang="en-US">
                    <a:noFill/>
                  </a:rPr>
                  <a:t> </a:t>
                </a:r>
              </a:p>
            </p:txBody>
          </p:sp>
        </mc:Fallback>
      </mc:AlternateContent>
      <p:pic>
        <p:nvPicPr>
          <p:cNvPr id="48" name="Immagine 47" descr="Immagine che contiene testo&#10;&#10;Descrizione generata automaticamente">
            <a:extLst>
              <a:ext uri="{FF2B5EF4-FFF2-40B4-BE49-F238E27FC236}">
                <a16:creationId xmlns:a16="http://schemas.microsoft.com/office/drawing/2014/main" id="{639FCC70-E448-48A0-A8C6-75B20EBD6FF4}"/>
              </a:ext>
            </a:extLst>
          </p:cNvPr>
          <p:cNvPicPr>
            <a:picLocks noChangeAspect="1"/>
          </p:cNvPicPr>
          <p:nvPr/>
        </p:nvPicPr>
        <p:blipFill rotWithShape="1">
          <a:blip r:embed="rId9">
            <a:extLst>
              <a:ext uri="{28A0092B-C50C-407E-A947-70E740481C1C}">
                <a14:useLocalDpi xmlns:a14="http://schemas.microsoft.com/office/drawing/2010/main" val="0"/>
              </a:ext>
            </a:extLst>
          </a:blip>
          <a:srcRect l="32875" t="60537" r="35078"/>
          <a:stretch/>
        </p:blipFill>
        <p:spPr>
          <a:xfrm>
            <a:off x="2198986" y="3800794"/>
            <a:ext cx="1176879" cy="799332"/>
          </a:xfrm>
          <a:prstGeom prst="rect">
            <a:avLst/>
          </a:prstGeom>
        </p:spPr>
      </p:pic>
      <mc:AlternateContent xmlns:mc="http://schemas.openxmlformats.org/markup-compatibility/2006" xmlns:a14="http://schemas.microsoft.com/office/drawing/2010/main">
        <mc:Choice Requires="a14">
          <p:sp>
            <p:nvSpPr>
              <p:cNvPr id="49" name="CasellaDiTesto 48">
                <a:extLst>
                  <a:ext uri="{FF2B5EF4-FFF2-40B4-BE49-F238E27FC236}">
                    <a16:creationId xmlns:a16="http://schemas.microsoft.com/office/drawing/2014/main" id="{DEEA9378-325C-4870-8ACA-308C53E3659C}"/>
                  </a:ext>
                </a:extLst>
              </p:cNvPr>
              <p:cNvSpPr txBox="1"/>
              <p:nvPr/>
            </p:nvSpPr>
            <p:spPr>
              <a:xfrm>
                <a:off x="3019422" y="4685860"/>
                <a:ext cx="99250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b="0" i="1" smtClean="0">
                          <a:latin typeface="Cambria Math" panose="02040503050406030204" pitchFamily="18" charset="0"/>
                        </a:rPr>
                        <m:t>𝑘</m:t>
                      </m:r>
                      <m:r>
                        <a:rPr lang="it-IT" b="0" i="1" smtClean="0">
                          <a:latin typeface="Cambria Math" panose="02040503050406030204" pitchFamily="18" charset="0"/>
                        </a:rPr>
                        <m:t>+1</m:t>
                      </m:r>
                    </m:oMath>
                  </m:oMathPara>
                </a14:m>
                <a:endParaRPr lang="en-US" dirty="0"/>
              </a:p>
            </p:txBody>
          </p:sp>
        </mc:Choice>
        <mc:Fallback xmlns="">
          <p:sp>
            <p:nvSpPr>
              <p:cNvPr id="49" name="CasellaDiTesto 48">
                <a:extLst>
                  <a:ext uri="{FF2B5EF4-FFF2-40B4-BE49-F238E27FC236}">
                    <a16:creationId xmlns:a16="http://schemas.microsoft.com/office/drawing/2014/main" id="{DEEA9378-325C-4870-8ACA-308C53E3659C}"/>
                  </a:ext>
                </a:extLst>
              </p:cNvPr>
              <p:cNvSpPr txBox="1">
                <a:spLocks noRot="1" noChangeAspect="1" noMove="1" noResize="1" noEditPoints="1" noAdjustHandles="1" noChangeArrowheads="1" noChangeShapeType="1" noTextEdit="1"/>
              </p:cNvSpPr>
              <p:nvPr/>
            </p:nvSpPr>
            <p:spPr>
              <a:xfrm>
                <a:off x="3019422" y="4685860"/>
                <a:ext cx="992508" cy="369332"/>
              </a:xfrm>
              <a:prstGeom prst="rect">
                <a:avLst/>
              </a:prstGeom>
              <a:blipFill>
                <a:blip r:embed="rId10"/>
                <a:stretch>
                  <a:fillRect/>
                </a:stretch>
              </a:blipFill>
            </p:spPr>
            <p:txBody>
              <a:bodyPr/>
              <a:lstStyle/>
              <a:p>
                <a:r>
                  <a:rPr lang="en-US">
                    <a:noFill/>
                  </a:rPr>
                  <a:t> </a:t>
                </a:r>
              </a:p>
            </p:txBody>
          </p:sp>
        </mc:Fallback>
      </mc:AlternateContent>
      <p:pic>
        <p:nvPicPr>
          <p:cNvPr id="52" name="Immagine 51" descr="Immagine che contiene testo&#10;&#10;Descrizione generata automaticamente">
            <a:extLst>
              <a:ext uri="{FF2B5EF4-FFF2-40B4-BE49-F238E27FC236}">
                <a16:creationId xmlns:a16="http://schemas.microsoft.com/office/drawing/2014/main" id="{281A4F82-F581-49EF-AFEE-B35401F774E1}"/>
              </a:ext>
            </a:extLst>
          </p:cNvPr>
          <p:cNvPicPr>
            <a:picLocks noChangeAspect="1"/>
          </p:cNvPicPr>
          <p:nvPr/>
        </p:nvPicPr>
        <p:blipFill rotWithShape="1">
          <a:blip r:embed="rId9">
            <a:extLst>
              <a:ext uri="{28A0092B-C50C-407E-A947-70E740481C1C}">
                <a14:useLocalDpi xmlns:a14="http://schemas.microsoft.com/office/drawing/2010/main" val="0"/>
              </a:ext>
            </a:extLst>
          </a:blip>
          <a:srcRect l="33685" r="37500" b="64563"/>
          <a:stretch/>
        </p:blipFill>
        <p:spPr>
          <a:xfrm>
            <a:off x="2470258" y="1539505"/>
            <a:ext cx="1216124" cy="824920"/>
          </a:xfrm>
          <a:prstGeom prst="rect">
            <a:avLst/>
          </a:prstGeom>
        </p:spPr>
      </p:pic>
      <p:pic>
        <p:nvPicPr>
          <p:cNvPr id="54" name="Immagine 53" descr="Immagine che contiene testo&#10;&#10;Descrizione generata automaticamente">
            <a:extLst>
              <a:ext uri="{FF2B5EF4-FFF2-40B4-BE49-F238E27FC236}">
                <a16:creationId xmlns:a16="http://schemas.microsoft.com/office/drawing/2014/main" id="{818B73AB-4571-439C-B430-D98CA94EC067}"/>
              </a:ext>
            </a:extLst>
          </p:cNvPr>
          <p:cNvPicPr>
            <a:picLocks noChangeAspect="1"/>
          </p:cNvPicPr>
          <p:nvPr/>
        </p:nvPicPr>
        <p:blipFill rotWithShape="1">
          <a:blip r:embed="rId9">
            <a:extLst>
              <a:ext uri="{28A0092B-C50C-407E-A947-70E740481C1C}">
                <a14:useLocalDpi xmlns:a14="http://schemas.microsoft.com/office/drawing/2010/main" val="0"/>
              </a:ext>
            </a:extLst>
          </a:blip>
          <a:srcRect l="68234" t="33428" b="32785"/>
          <a:stretch/>
        </p:blipFill>
        <p:spPr>
          <a:xfrm>
            <a:off x="7725246" y="1505070"/>
            <a:ext cx="1403036" cy="823100"/>
          </a:xfrm>
          <a:prstGeom prst="rect">
            <a:avLst/>
          </a:prstGeom>
        </p:spPr>
      </p:pic>
    </p:spTree>
    <p:extLst>
      <p:ext uri="{BB962C8B-B14F-4D97-AF65-F5344CB8AC3E}">
        <p14:creationId xmlns:p14="http://schemas.microsoft.com/office/powerpoint/2010/main" val="1970150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1">
            <a:extLst>
              <a:ext uri="{FF2B5EF4-FFF2-40B4-BE49-F238E27FC236}">
                <a16:creationId xmlns:a16="http://schemas.microsoft.com/office/drawing/2014/main" id="{8A58F575-B946-435D-AE1A-44331676A730}"/>
              </a:ext>
            </a:extLst>
          </p:cNvPr>
          <p:cNvSpPr txBox="1">
            <a:spLocks noGrp="1"/>
          </p:cNvSpPr>
          <p:nvPr>
            <p:ph type="title"/>
          </p:nvPr>
        </p:nvSpPr>
        <p:spPr>
          <a:xfrm>
            <a:off x="628650" y="-73867"/>
            <a:ext cx="7886700" cy="1325559"/>
          </a:xfrm>
        </p:spPr>
        <p:txBody>
          <a:bodyPr/>
          <a:lstStyle/>
          <a:p>
            <a:pPr lvl="0"/>
            <a:r>
              <a:rPr lang="en-US" dirty="0"/>
              <a:t>Particle filter </a:t>
            </a:r>
          </a:p>
        </p:txBody>
      </p:sp>
      <mc:AlternateContent xmlns:mc="http://schemas.openxmlformats.org/markup-compatibility/2006" xmlns:a14="http://schemas.microsoft.com/office/drawing/2010/main">
        <mc:Choice Requires="a14">
          <p:sp>
            <p:nvSpPr>
              <p:cNvPr id="6" name="Segnaposto contenuto 2">
                <a:extLst>
                  <a:ext uri="{FF2B5EF4-FFF2-40B4-BE49-F238E27FC236}">
                    <a16:creationId xmlns:a16="http://schemas.microsoft.com/office/drawing/2014/main" id="{2C827D36-01CD-456A-9418-BAD0A6F3FFC7}"/>
                  </a:ext>
                </a:extLst>
              </p:cNvPr>
              <p:cNvSpPr txBox="1">
                <a:spLocks noGrp="1"/>
              </p:cNvSpPr>
              <p:nvPr>
                <p:ph idx="1"/>
              </p:nvPr>
            </p:nvSpPr>
            <p:spPr>
              <a:xfrm>
                <a:off x="628650" y="1043849"/>
                <a:ext cx="8307960" cy="5337901"/>
              </a:xfrm>
            </p:spPr>
            <p:txBody>
              <a:bodyPr>
                <a:noAutofit/>
              </a:bodyPr>
              <a:lstStyle/>
              <a:p>
                <a:pPr lvl="0">
                  <a:lnSpc>
                    <a:spcPct val="100000"/>
                  </a:lnSpc>
                  <a:spcBef>
                    <a:spcPts val="1200"/>
                  </a:spcBef>
                </a:pPr>
                <a:r>
                  <a:rPr lang="en-US" sz="1800" dirty="0">
                    <a:latin typeface="Times New Roman" panose="02020603050405020304" pitchFamily="18" charset="0"/>
                    <a:ea typeface="Times New Roman" panose="02020603050405020304" pitchFamily="18" charset="0"/>
                  </a:rPr>
                  <a:t>A Particle Filter </a:t>
                </a:r>
                <a14:m>
                  <m:oMath xmlns:m="http://schemas.openxmlformats.org/officeDocument/2006/math">
                    <m:r>
                      <a:rPr lang="en-US" sz="1800" i="1">
                        <a:latin typeface="Cambria Math" panose="02040503050406030204" pitchFamily="18" charset="0"/>
                        <a:ea typeface="Times New Roman" panose="02020603050405020304" pitchFamily="18" charset="0"/>
                        <a:cs typeface="Times New Roman" panose="02020603050405020304" pitchFamily="18" charset="0"/>
                      </a:rPr>
                      <m:t>(</m:t>
                    </m:r>
                    <m:r>
                      <a:rPr lang="en-US" sz="1800" i="1">
                        <a:latin typeface="Cambria Math" panose="02040503050406030204" pitchFamily="18" charset="0"/>
                        <a:ea typeface="Times New Roman" panose="02020603050405020304" pitchFamily="18" charset="0"/>
                        <a:cs typeface="Times New Roman" panose="02020603050405020304" pitchFamily="18" charset="0"/>
                      </a:rPr>
                      <m:t>𝑃𝐹</m:t>
                    </m:r>
                    <m:r>
                      <a:rPr lang="en-US" sz="1800" i="1">
                        <a:latin typeface="Cambria Math" panose="02040503050406030204" pitchFamily="18" charset="0"/>
                        <a:ea typeface="Times New Roman" panose="02020603050405020304" pitchFamily="18" charset="0"/>
                        <a:cs typeface="Times New Roman" panose="02020603050405020304" pitchFamily="18" charset="0"/>
                      </a:rPr>
                      <m:t>)</m:t>
                    </m:r>
                  </m:oMath>
                </a14:m>
                <a:r>
                  <a:rPr lang="en-US" sz="1800" dirty="0">
                    <a:latin typeface="Times New Roman" panose="02020603050405020304" pitchFamily="18" charset="0"/>
                    <a:ea typeface="Times New Roman" panose="02020603050405020304" pitchFamily="18" charset="0"/>
                  </a:rPr>
                  <a:t> allows one to manage a numerical approximation of the posterior in a nonlinear, non-Gaussian Bayesian filtering problem. </a:t>
                </a:r>
                <a14:m>
                  <m:oMath xmlns:m="http://schemas.openxmlformats.org/officeDocument/2006/math">
                    <m:r>
                      <a:rPr lang="en-US" sz="1800" i="1">
                        <a:latin typeface="Cambria Math" panose="02040503050406030204" pitchFamily="18" charset="0"/>
                        <a:ea typeface="Times New Roman" panose="02020603050405020304" pitchFamily="18" charset="0"/>
                        <a:cs typeface="Times New Roman" panose="02020603050405020304" pitchFamily="18" charset="0"/>
                      </a:rPr>
                      <m:t>𝑃𝐹</m:t>
                    </m:r>
                  </m:oMath>
                </a14:m>
                <a:r>
                  <a:rPr lang="en-US" sz="1800" dirty="0">
                    <a:latin typeface="Times New Roman" panose="02020603050405020304" pitchFamily="18" charset="0"/>
                    <a:ea typeface="Times New Roman" panose="02020603050405020304" pitchFamily="18" charset="0"/>
                  </a:rPr>
                  <a:t> approximates </a:t>
                </a:r>
                <a14:m>
                  <m:oMath xmlns:m="http://schemas.openxmlformats.org/officeDocument/2006/math">
                    <m:r>
                      <a:rPr lang="en-US" sz="1800" i="1">
                        <a:latin typeface="Cambria Math" panose="02040503050406030204" pitchFamily="18" charset="0"/>
                        <a:ea typeface="Times New Roman" panose="02020603050405020304" pitchFamily="18" charset="0"/>
                        <a:cs typeface="Times New Roman" panose="02020603050405020304" pitchFamily="18" charset="0"/>
                      </a:rPr>
                      <m:t>𝑃𝐷𝐹𝑠</m:t>
                    </m:r>
                  </m:oMath>
                </a14:m>
                <a:r>
                  <a:rPr lang="en-US" sz="1800" dirty="0">
                    <a:latin typeface="Times New Roman" panose="02020603050405020304" pitchFamily="18" charset="0"/>
                    <a:ea typeface="Times New Roman" panose="02020603050405020304" pitchFamily="18" charset="0"/>
                  </a:rPr>
                  <a:t> with a set of weighted samples (particles), which are propagated with an iterative random process. Particle are re-weighted based on dynamics and a likelihood score that depends on new observations.</a:t>
                </a:r>
              </a:p>
              <a:p>
                <a:pPr lvl="0">
                  <a:lnSpc>
                    <a:spcPct val="100000"/>
                  </a:lnSpc>
                  <a:spcBef>
                    <a:spcPts val="1200"/>
                  </a:spcBef>
                </a:pPr>
                <a:r>
                  <a:rPr lang="en-US" sz="1800" dirty="0">
                    <a:latin typeface="Times New Roman" panose="02020603050405020304" pitchFamily="18" charset="0"/>
                  </a:rPr>
                  <a:t>Set of </a:t>
                </a:r>
                <a14:m>
                  <m:oMath xmlns:m="http://schemas.openxmlformats.org/officeDocument/2006/math">
                    <m:r>
                      <a:rPr lang="it-IT" sz="1800" b="0" i="1" smtClean="0">
                        <a:latin typeface="Cambria Math" panose="02040503050406030204" pitchFamily="18" charset="0"/>
                      </a:rPr>
                      <m:t>𝑁</m:t>
                    </m:r>
                  </m:oMath>
                </a14:m>
                <a:r>
                  <a:rPr lang="en-US" sz="1800" dirty="0"/>
                  <a:t> particles </a:t>
                </a:r>
                <a14:m>
                  <m:oMath xmlns:m="http://schemas.openxmlformats.org/officeDocument/2006/math">
                    <m:r>
                      <a:rPr lang="it-IT" sz="1800" b="0" i="1" smtClean="0">
                        <a:latin typeface="Cambria Math" panose="02040503050406030204" pitchFamily="18" charset="0"/>
                      </a:rPr>
                      <m:t>(</m:t>
                    </m:r>
                    <m:sSubSup>
                      <m:sSubSupPr>
                        <m:ctrlPr>
                          <a:rPr lang="it-IT" sz="1800" b="0" i="1" smtClean="0">
                            <a:latin typeface="Cambria Math" panose="02040503050406030204" pitchFamily="18" charset="0"/>
                          </a:rPr>
                        </m:ctrlPr>
                      </m:sSubSupPr>
                      <m:e>
                        <m:r>
                          <a:rPr lang="it-IT" sz="1800" b="0" i="1" smtClean="0">
                            <a:latin typeface="Cambria Math" panose="02040503050406030204" pitchFamily="18" charset="0"/>
                          </a:rPr>
                          <m:t>𝑥</m:t>
                        </m:r>
                      </m:e>
                      <m:sub>
                        <m:r>
                          <a:rPr lang="it-IT" sz="1800" b="0" i="1" smtClean="0">
                            <a:latin typeface="Cambria Math" panose="02040503050406030204" pitchFamily="18" charset="0"/>
                          </a:rPr>
                          <m:t>𝑘</m:t>
                        </m:r>
                      </m:sub>
                      <m:sup>
                        <m:r>
                          <a:rPr lang="it-IT" sz="1800" b="0" i="1" smtClean="0">
                            <a:latin typeface="Cambria Math" panose="02040503050406030204" pitchFamily="18" charset="0"/>
                          </a:rPr>
                          <m:t>𝑖</m:t>
                        </m:r>
                      </m:sup>
                    </m:sSubSup>
                    <m:r>
                      <a:rPr lang="it-IT" sz="1800" b="0" i="1" smtClean="0">
                        <a:latin typeface="Cambria Math" panose="02040503050406030204" pitchFamily="18" charset="0"/>
                      </a:rPr>
                      <m:t>,</m:t>
                    </m:r>
                    <m:sSubSup>
                      <m:sSubSupPr>
                        <m:ctrlPr>
                          <a:rPr lang="it-IT" sz="1800" b="0" i="1" smtClean="0">
                            <a:latin typeface="Cambria Math" panose="02040503050406030204" pitchFamily="18" charset="0"/>
                          </a:rPr>
                        </m:ctrlPr>
                      </m:sSubSupPr>
                      <m:e>
                        <m:r>
                          <a:rPr lang="it-IT" sz="1800" b="0" i="1" smtClean="0">
                            <a:latin typeface="Cambria Math" panose="02040503050406030204" pitchFamily="18" charset="0"/>
                          </a:rPr>
                          <m:t>𝑤</m:t>
                        </m:r>
                      </m:e>
                      <m:sub>
                        <m:r>
                          <a:rPr lang="it-IT" sz="1800" b="0" i="1" smtClean="0">
                            <a:latin typeface="Cambria Math" panose="02040503050406030204" pitchFamily="18" charset="0"/>
                          </a:rPr>
                          <m:t>𝑘</m:t>
                        </m:r>
                      </m:sub>
                      <m:sup>
                        <m:r>
                          <a:rPr lang="it-IT" sz="1800" b="0" i="1" smtClean="0">
                            <a:latin typeface="Cambria Math" panose="02040503050406030204" pitchFamily="18" charset="0"/>
                          </a:rPr>
                          <m:t>𝑖</m:t>
                        </m:r>
                      </m:sup>
                    </m:sSubSup>
                    <m:r>
                      <a:rPr lang="it-IT" sz="1800" b="0" i="1" smtClean="0">
                        <a:latin typeface="Cambria Math" panose="02040503050406030204" pitchFamily="18" charset="0"/>
                      </a:rPr>
                      <m:t>)</m:t>
                    </m:r>
                  </m:oMath>
                </a14:m>
                <a:r>
                  <a:rPr lang="en-US" sz="1800" dirty="0"/>
                  <a:t> are used to represent posteriors </a:t>
                </a:r>
                <a14:m>
                  <m:oMath xmlns:m="http://schemas.openxmlformats.org/officeDocument/2006/math">
                    <m:r>
                      <a:rPr lang="it-IT" sz="1800" b="1" i="1" smtClean="0">
                        <a:latin typeface="Cambria Math" panose="02040503050406030204" pitchFamily="18" charset="0"/>
                      </a:rPr>
                      <m:t>𝑩𝑬𝑳</m:t>
                    </m:r>
                    <m:d>
                      <m:dPr>
                        <m:ctrlPr>
                          <a:rPr lang="it-IT" sz="1800" b="1" i="1" smtClean="0">
                            <a:latin typeface="Cambria Math" panose="02040503050406030204" pitchFamily="18" charset="0"/>
                          </a:rPr>
                        </m:ctrlPr>
                      </m:dPr>
                      <m:e>
                        <m:sSub>
                          <m:sSubPr>
                            <m:ctrlPr>
                              <a:rPr lang="it-IT" sz="1800" b="1" i="1" smtClean="0">
                                <a:latin typeface="Cambria Math" panose="02040503050406030204" pitchFamily="18" charset="0"/>
                              </a:rPr>
                            </m:ctrlPr>
                          </m:sSubPr>
                          <m:e>
                            <m:r>
                              <a:rPr lang="it-IT" sz="1800" b="1" i="1" smtClean="0">
                                <a:latin typeface="Cambria Math" panose="02040503050406030204" pitchFamily="18" charset="0"/>
                              </a:rPr>
                              <m:t>𝑿</m:t>
                            </m:r>
                          </m:e>
                          <m:sub>
                            <m:r>
                              <a:rPr lang="it-IT" sz="1800" b="1" i="1" smtClean="0">
                                <a:latin typeface="Cambria Math" panose="02040503050406030204" pitchFamily="18" charset="0"/>
                              </a:rPr>
                              <m:t>𝒌</m:t>
                            </m:r>
                          </m:sub>
                        </m:sSub>
                      </m:e>
                    </m:d>
                  </m:oMath>
                </a14:m>
                <a:endParaRPr lang="en-US" sz="1800" b="1" dirty="0"/>
              </a:p>
              <a:p>
                <a:pPr lvl="0">
                  <a:lnSpc>
                    <a:spcPct val="100000"/>
                  </a:lnSpc>
                  <a:spcBef>
                    <a:spcPts val="1200"/>
                  </a:spcBef>
                </a:pPr>
                <a:r>
                  <a:rPr lang="en-US" sz="1800" b="1" dirty="0"/>
                  <a:t>Sequential Importance Sampling</a:t>
                </a:r>
                <a:r>
                  <a:rPr lang="en-US" sz="1800" dirty="0"/>
                  <a:t> </a:t>
                </a:r>
                <a14:m>
                  <m:oMath xmlns:m="http://schemas.openxmlformats.org/officeDocument/2006/math">
                    <m:d>
                      <m:dPr>
                        <m:ctrlPr>
                          <a:rPr lang="en-US" sz="1800" i="1" smtClean="0">
                            <a:latin typeface="Cambria Math" panose="02040503050406030204" pitchFamily="18" charset="0"/>
                          </a:rPr>
                        </m:ctrlPr>
                      </m:dPr>
                      <m:e>
                        <m:r>
                          <a:rPr lang="en-US" sz="1800" i="1" smtClean="0">
                            <a:latin typeface="Cambria Math" panose="02040503050406030204" pitchFamily="18" charset="0"/>
                          </a:rPr>
                          <m:t>𝑆𝐼𝑆</m:t>
                        </m:r>
                      </m:e>
                    </m:d>
                  </m:oMath>
                </a14:m>
                <a:r>
                  <a:rPr lang="en-US" sz="1800" dirty="0"/>
                  <a:t> algorithm is a Monte Carlo Integration method where importance sampling is used to perform non-linear filtering.</a:t>
                </a:r>
              </a:p>
              <a:p>
                <a:pPr marL="0" lvl="0" indent="0">
                  <a:lnSpc>
                    <a:spcPct val="100000"/>
                  </a:lnSpc>
                  <a:spcBef>
                    <a:spcPts val="1200"/>
                  </a:spcBef>
                  <a:buNone/>
                </a:pPr>
                <a:r>
                  <a:rPr lang="en-US" sz="1800" b="1" dirty="0"/>
                  <a:t>                                    </a:t>
                </a:r>
              </a:p>
            </p:txBody>
          </p:sp>
        </mc:Choice>
        <mc:Fallback xmlns="">
          <p:sp>
            <p:nvSpPr>
              <p:cNvPr id="6" name="Segnaposto contenuto 2">
                <a:extLst>
                  <a:ext uri="{FF2B5EF4-FFF2-40B4-BE49-F238E27FC236}">
                    <a16:creationId xmlns:a16="http://schemas.microsoft.com/office/drawing/2014/main" id="{2C827D36-01CD-456A-9418-BAD0A6F3FFC7}"/>
                  </a:ext>
                </a:extLst>
              </p:cNvPr>
              <p:cNvSpPr txBox="1">
                <a:spLocks noGrp="1" noRot="1" noChangeAspect="1" noMove="1" noResize="1" noEditPoints="1" noAdjustHandles="1" noChangeArrowheads="1" noChangeShapeType="1" noTextEdit="1"/>
              </p:cNvSpPr>
              <p:nvPr>
                <p:ph idx="1"/>
              </p:nvPr>
            </p:nvSpPr>
            <p:spPr>
              <a:xfrm>
                <a:off x="628650" y="1043849"/>
                <a:ext cx="8307960" cy="5337901"/>
              </a:xfrm>
              <a:blipFill>
                <a:blip r:embed="rId3"/>
                <a:stretch>
                  <a:fillRect l="-440" t="-571" r="-1101"/>
                </a:stretch>
              </a:blipFill>
            </p:spPr>
            <p:txBody>
              <a:bodyPr/>
              <a:lstStyle/>
              <a:p>
                <a:r>
                  <a:rPr lang="en-US">
                    <a:noFill/>
                  </a:rPr>
                  <a:t> </a:t>
                </a:r>
              </a:p>
            </p:txBody>
          </p:sp>
        </mc:Fallback>
      </mc:AlternateContent>
      <p:pic>
        <p:nvPicPr>
          <p:cNvPr id="7" name="Immagine 6">
            <a:extLst>
              <a:ext uri="{FF2B5EF4-FFF2-40B4-BE49-F238E27FC236}">
                <a16:creationId xmlns:a16="http://schemas.microsoft.com/office/drawing/2014/main" id="{6FCD0B5F-8F08-4D44-A56A-337F387BD3EE}"/>
              </a:ext>
            </a:extLst>
          </p:cNvPr>
          <p:cNvPicPr>
            <a:picLocks noChangeAspect="1"/>
          </p:cNvPicPr>
          <p:nvPr/>
        </p:nvPicPr>
        <p:blipFill>
          <a:blip r:embed="rId4"/>
          <a:stretch>
            <a:fillRect/>
          </a:stretch>
        </p:blipFill>
        <p:spPr>
          <a:xfrm>
            <a:off x="628650" y="3899241"/>
            <a:ext cx="4893734" cy="2668534"/>
          </a:xfrm>
          <a:prstGeom prst="rect">
            <a:avLst/>
          </a:prstGeom>
        </p:spPr>
      </p:pic>
      <p:sp>
        <p:nvSpPr>
          <p:cNvPr id="8" name="CasellaDiTesto 7">
            <a:extLst>
              <a:ext uri="{FF2B5EF4-FFF2-40B4-BE49-F238E27FC236}">
                <a16:creationId xmlns:a16="http://schemas.microsoft.com/office/drawing/2014/main" id="{4B35719E-9038-4BAB-A8A1-0FCAEFC0E4AC}"/>
              </a:ext>
            </a:extLst>
          </p:cNvPr>
          <p:cNvSpPr txBox="1"/>
          <p:nvPr/>
        </p:nvSpPr>
        <p:spPr>
          <a:xfrm>
            <a:off x="5729861" y="3970867"/>
            <a:ext cx="3206749" cy="2031325"/>
          </a:xfrm>
          <a:prstGeom prst="rect">
            <a:avLst/>
          </a:prstGeom>
          <a:noFill/>
        </p:spPr>
        <p:txBody>
          <a:bodyPr wrap="square" rtlCol="0">
            <a:spAutoFit/>
          </a:bodyPr>
          <a:lstStyle/>
          <a:p>
            <a:pPr marL="285750" indent="-285750">
              <a:buFont typeface="Arial" panose="020B0604020202020204" pitchFamily="34" charset="0"/>
              <a:buChar char="•"/>
            </a:pPr>
            <a:r>
              <a:rPr lang="en-US" b="1" dirty="0"/>
              <a:t>Degeneracy problem</a:t>
            </a:r>
            <a:r>
              <a:rPr lang="en-US" dirty="0"/>
              <a:t>: consisting in the progressive annihilation of weight update formula. After several recursive steps all particles will tend to have </a:t>
            </a:r>
            <a:r>
              <a:rPr lang="en-US" i="1" dirty="0"/>
              <a:t>negligible weights</a:t>
            </a:r>
            <a:r>
              <a:rPr lang="en-US" dirty="0"/>
              <a:t>.</a:t>
            </a:r>
          </a:p>
        </p:txBody>
      </p:sp>
    </p:spTree>
    <p:extLst>
      <p:ext uri="{BB962C8B-B14F-4D97-AF65-F5344CB8AC3E}">
        <p14:creationId xmlns:p14="http://schemas.microsoft.com/office/powerpoint/2010/main" val="35966430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1">
            <a:extLst>
              <a:ext uri="{FF2B5EF4-FFF2-40B4-BE49-F238E27FC236}">
                <a16:creationId xmlns:a16="http://schemas.microsoft.com/office/drawing/2014/main" id="{E17A58E2-CBF8-4C7F-85CB-A3690BFD094B}"/>
              </a:ext>
            </a:extLst>
          </p:cNvPr>
          <p:cNvSpPr txBox="1">
            <a:spLocks noGrp="1"/>
          </p:cNvSpPr>
          <p:nvPr>
            <p:ph type="title"/>
          </p:nvPr>
        </p:nvSpPr>
        <p:spPr>
          <a:xfrm>
            <a:off x="628650" y="-73867"/>
            <a:ext cx="7886700" cy="1325559"/>
          </a:xfrm>
        </p:spPr>
        <p:txBody>
          <a:bodyPr/>
          <a:lstStyle/>
          <a:p>
            <a:pPr lvl="0"/>
            <a:r>
              <a:rPr lang="en-US" dirty="0"/>
              <a:t>Particle filter </a:t>
            </a:r>
          </a:p>
        </p:txBody>
      </p:sp>
      <mc:AlternateContent xmlns:mc="http://schemas.openxmlformats.org/markup-compatibility/2006" xmlns:a14="http://schemas.microsoft.com/office/drawing/2010/main">
        <mc:Choice Requires="a14">
          <p:sp>
            <p:nvSpPr>
              <p:cNvPr id="5" name="Segnaposto contenuto 2">
                <a:extLst>
                  <a:ext uri="{FF2B5EF4-FFF2-40B4-BE49-F238E27FC236}">
                    <a16:creationId xmlns:a16="http://schemas.microsoft.com/office/drawing/2014/main" id="{AE974B9E-8303-4125-B9AF-7405EA501A97}"/>
                  </a:ext>
                </a:extLst>
              </p:cNvPr>
              <p:cNvSpPr txBox="1">
                <a:spLocks noGrp="1"/>
              </p:cNvSpPr>
              <p:nvPr>
                <p:ph idx="1"/>
              </p:nvPr>
            </p:nvSpPr>
            <p:spPr>
              <a:xfrm>
                <a:off x="628650" y="1043849"/>
                <a:ext cx="8307960" cy="5337901"/>
              </a:xfrm>
            </p:spPr>
            <p:txBody>
              <a:bodyPr>
                <a:noAutofit/>
              </a:bodyPr>
              <a:lstStyle/>
              <a:p>
                <a:pPr lvl="0">
                  <a:lnSpc>
                    <a:spcPct val="100000"/>
                  </a:lnSpc>
                  <a:spcBef>
                    <a:spcPts val="1200"/>
                  </a:spcBef>
                </a:pPr>
                <a:r>
                  <a:rPr lang="it-IT" sz="1800" dirty="0">
                    <a:latin typeface="+mn-lt"/>
                  </a:rPr>
                  <a:t>T</a:t>
                </a:r>
                <a:r>
                  <a:rPr lang="en-US" sz="1800" dirty="0">
                    <a:latin typeface="+mn-lt"/>
                  </a:rPr>
                  <a:t>o avoid this problem </a:t>
                </a:r>
                <a:r>
                  <a:rPr lang="en-US" sz="1800" b="1" dirty="0">
                    <a:latin typeface="+mn-lt"/>
                  </a:rPr>
                  <a:t>resampling</a:t>
                </a:r>
                <a:r>
                  <a:rPr lang="en-US" sz="1800" dirty="0">
                    <a:latin typeface="+mn-lt"/>
                  </a:rPr>
                  <a:t> is used to redistribute particles weight by renormalizing weights at each  step.</a:t>
                </a:r>
              </a:p>
              <a:p>
                <a:pPr lvl="1">
                  <a:lnSpc>
                    <a:spcPct val="100000"/>
                  </a:lnSpc>
                  <a:spcBef>
                    <a:spcPts val="1200"/>
                  </a:spcBef>
                </a:pPr>
                <a:r>
                  <a:rPr lang="en-US" sz="1800" dirty="0"/>
                  <a:t>Sample with low weights are </a:t>
                </a:r>
                <a:r>
                  <a:rPr lang="en-US" sz="1800" b="1" dirty="0"/>
                  <a:t>eliminated</a:t>
                </a:r>
              </a:p>
              <a:p>
                <a:pPr lvl="1">
                  <a:lnSpc>
                    <a:spcPct val="100000"/>
                  </a:lnSpc>
                  <a:spcBef>
                    <a:spcPts val="1200"/>
                  </a:spcBef>
                </a:pPr>
                <a:r>
                  <a:rPr lang="en-US" sz="1800" dirty="0"/>
                  <a:t>Particles with high weights are </a:t>
                </a:r>
                <a:r>
                  <a:rPr lang="en-US" sz="1800" b="1" dirty="0"/>
                  <a:t>multiplied</a:t>
                </a:r>
              </a:p>
              <a:p>
                <a:pPr>
                  <a:lnSpc>
                    <a:spcPct val="100000"/>
                  </a:lnSpc>
                  <a:spcBef>
                    <a:spcPts val="1200"/>
                  </a:spcBef>
                </a:pPr>
                <a:r>
                  <a:rPr lang="en-US" sz="1800" dirty="0"/>
                  <a:t>In general the idea is to redistribute the particles in a proper way </a:t>
                </a:r>
                <a:r>
                  <a:rPr lang="en-US" sz="1800" dirty="0" err="1"/>
                  <a:t>givin</a:t>
                </a:r>
                <a:r>
                  <a:rPr lang="en-US" sz="1800" dirty="0"/>
                  <a:t> to each of them the same weight</a:t>
                </a:r>
              </a:p>
              <a:p>
                <a:pPr>
                  <a:lnSpc>
                    <a:spcPct val="100000"/>
                  </a:lnSpc>
                  <a:spcBef>
                    <a:spcPts val="1200"/>
                  </a:spcBef>
                </a:pPr>
                <a:r>
                  <a:rPr lang="en-US" sz="1800" b="1" dirty="0"/>
                  <a:t>Sequential Importance Resampling </a:t>
                </a:r>
                <a14:m>
                  <m:oMath xmlns:m="http://schemas.openxmlformats.org/officeDocument/2006/math">
                    <m:r>
                      <a:rPr lang="en-US" sz="1800" i="1" dirty="0" smtClean="0">
                        <a:latin typeface="Cambria Math" panose="02040503050406030204" pitchFamily="18" charset="0"/>
                      </a:rPr>
                      <m:t>(</m:t>
                    </m:r>
                    <m:r>
                      <a:rPr lang="en-US" sz="1800" i="1" dirty="0" smtClean="0">
                        <a:latin typeface="Cambria Math" panose="02040503050406030204" pitchFamily="18" charset="0"/>
                      </a:rPr>
                      <m:t>𝑆𝐼𝑅</m:t>
                    </m:r>
                    <m:r>
                      <a:rPr lang="en-US" sz="1800" i="1" dirty="0" smtClean="0">
                        <a:latin typeface="Cambria Math" panose="02040503050406030204" pitchFamily="18" charset="0"/>
                      </a:rPr>
                      <m:t>)</m:t>
                    </m:r>
                  </m:oMath>
                </a14:m>
                <a:endParaRPr lang="en-US" sz="1800" dirty="0"/>
              </a:p>
            </p:txBody>
          </p:sp>
        </mc:Choice>
        <mc:Fallback xmlns="">
          <p:sp>
            <p:nvSpPr>
              <p:cNvPr id="5" name="Segnaposto contenuto 2">
                <a:extLst>
                  <a:ext uri="{FF2B5EF4-FFF2-40B4-BE49-F238E27FC236}">
                    <a16:creationId xmlns:a16="http://schemas.microsoft.com/office/drawing/2014/main" id="{AE974B9E-8303-4125-B9AF-7405EA501A97}"/>
                  </a:ext>
                </a:extLst>
              </p:cNvPr>
              <p:cNvSpPr txBox="1">
                <a:spLocks noGrp="1" noRot="1" noChangeAspect="1" noMove="1" noResize="1" noEditPoints="1" noAdjustHandles="1" noChangeArrowheads="1" noChangeShapeType="1" noTextEdit="1"/>
              </p:cNvSpPr>
              <p:nvPr>
                <p:ph idx="1"/>
              </p:nvPr>
            </p:nvSpPr>
            <p:spPr>
              <a:xfrm>
                <a:off x="628650" y="1043849"/>
                <a:ext cx="8307960" cy="5337901"/>
              </a:xfrm>
              <a:blipFill>
                <a:blip r:embed="rId3"/>
                <a:stretch>
                  <a:fillRect l="-440" t="-571"/>
                </a:stretch>
              </a:blipFill>
            </p:spPr>
            <p:txBody>
              <a:bodyPr/>
              <a:lstStyle/>
              <a:p>
                <a:r>
                  <a:rPr lang="en-US">
                    <a:noFill/>
                  </a:rPr>
                  <a:t> </a:t>
                </a:r>
              </a:p>
            </p:txBody>
          </p:sp>
        </mc:Fallback>
      </mc:AlternateContent>
      <p:pic>
        <p:nvPicPr>
          <p:cNvPr id="6" name="Immagine 5">
            <a:extLst>
              <a:ext uri="{FF2B5EF4-FFF2-40B4-BE49-F238E27FC236}">
                <a16:creationId xmlns:a16="http://schemas.microsoft.com/office/drawing/2014/main" id="{10851581-E303-434F-B048-1F45CA4433B4}"/>
              </a:ext>
            </a:extLst>
          </p:cNvPr>
          <p:cNvPicPr>
            <a:picLocks noChangeAspect="1"/>
          </p:cNvPicPr>
          <p:nvPr/>
        </p:nvPicPr>
        <p:blipFill>
          <a:blip r:embed="rId4"/>
          <a:stretch>
            <a:fillRect/>
          </a:stretch>
        </p:blipFill>
        <p:spPr>
          <a:xfrm>
            <a:off x="2406132" y="3703440"/>
            <a:ext cx="4331735" cy="2973053"/>
          </a:xfrm>
          <a:prstGeom prst="rect">
            <a:avLst/>
          </a:prstGeom>
        </p:spPr>
      </p:pic>
    </p:spTree>
    <p:extLst>
      <p:ext uri="{BB962C8B-B14F-4D97-AF65-F5344CB8AC3E}">
        <p14:creationId xmlns:p14="http://schemas.microsoft.com/office/powerpoint/2010/main" val="3555700199"/>
      </p:ext>
    </p:extLst>
  </p:cSld>
  <p:clrMapOvr>
    <a:masterClrMapping/>
  </p:clrMapOvr>
</p:sld>
</file>

<file path=ppt/theme/theme1.xml><?xml version="1.0" encoding="utf-8"?>
<a:theme xmlns:a="http://schemas.openxmlformats.org/drawingml/2006/main" name="1_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Office%20Theme</Template>
  <TotalTime>4011</TotalTime>
  <Words>1941</Words>
  <Application>Microsoft Office PowerPoint</Application>
  <PresentationFormat>Presentazione su schermo (4:3)</PresentationFormat>
  <Paragraphs>217</Paragraphs>
  <Slides>26</Slides>
  <Notes>25</Notes>
  <HiddenSlides>0</HiddenSlides>
  <MMClips>0</MMClips>
  <ScaleCrop>false</ScaleCrop>
  <HeadingPairs>
    <vt:vector size="6" baseType="variant">
      <vt:variant>
        <vt:lpstr>Caratteri utilizzati</vt:lpstr>
      </vt:variant>
      <vt:variant>
        <vt:i4>5</vt:i4>
      </vt:variant>
      <vt:variant>
        <vt:lpstr>Tema</vt:lpstr>
      </vt:variant>
      <vt:variant>
        <vt:i4>2</vt:i4>
      </vt:variant>
      <vt:variant>
        <vt:lpstr>Titoli diapositive</vt:lpstr>
      </vt:variant>
      <vt:variant>
        <vt:i4>26</vt:i4>
      </vt:variant>
    </vt:vector>
  </HeadingPairs>
  <TitlesOfParts>
    <vt:vector size="33" baseType="lpstr">
      <vt:lpstr>Arial</vt:lpstr>
      <vt:lpstr>Calibri</vt:lpstr>
      <vt:lpstr>Calibri Light</vt:lpstr>
      <vt:lpstr>Cambria Math</vt:lpstr>
      <vt:lpstr>Times New Roman</vt:lpstr>
      <vt:lpstr>1_Tema di Office</vt:lpstr>
      <vt:lpstr>Tema di Office</vt:lpstr>
      <vt:lpstr>Practical exam of Cognitive Data Fusion Jorge Leonardo Quimi Villon 24/04/2020</vt:lpstr>
      <vt:lpstr>Introduction </vt:lpstr>
      <vt:lpstr>Introduction </vt:lpstr>
      <vt:lpstr>Dataset </vt:lpstr>
      <vt:lpstr>Bayesian Filtering  </vt:lpstr>
      <vt:lpstr>Kalman Filter</vt:lpstr>
      <vt:lpstr>Kalman Filter</vt:lpstr>
      <vt:lpstr>Particle filter </vt:lpstr>
      <vt:lpstr>Particle filter </vt:lpstr>
      <vt:lpstr>Markov Jump Particle Filter</vt:lpstr>
      <vt:lpstr>Markov Jump Particle Filter</vt:lpstr>
      <vt:lpstr>Incremental Learning phases</vt:lpstr>
      <vt:lpstr>Training phase (NFF)</vt:lpstr>
      <vt:lpstr>Incremental Learning (UMKF)</vt:lpstr>
      <vt:lpstr>Unsupervised clustering</vt:lpstr>
      <vt:lpstr>Self Organizing Map (SOM)</vt:lpstr>
      <vt:lpstr>(SOM) Followers trajectories</vt:lpstr>
      <vt:lpstr>(SOM) Attractor trajectory</vt:lpstr>
      <vt:lpstr>Transition Matrix</vt:lpstr>
      <vt:lpstr>Testing phase (NFF)</vt:lpstr>
      <vt:lpstr>MJPF (training)</vt:lpstr>
      <vt:lpstr>MJPF (training)</vt:lpstr>
      <vt:lpstr>MJPF (testing)</vt:lpstr>
      <vt:lpstr>MJPF (testing)</vt:lpstr>
      <vt:lpstr>Abnormalities detect</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Validazione numerica di un nuovo metodo di imaging a microonde in spazi di Lebesgue per applicazioni biomedicali</dc:title>
  <dc:creator>Luca Bianco</dc:creator>
  <cp:lastModifiedBy>Leonardo Quimi</cp:lastModifiedBy>
  <cp:revision>684</cp:revision>
  <dcterms:created xsi:type="dcterms:W3CDTF">2019-02-20T10:29:59Z</dcterms:created>
  <dcterms:modified xsi:type="dcterms:W3CDTF">2020-04-20T19:57:06Z</dcterms:modified>
</cp:coreProperties>
</file>