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8" r:id="rId5"/>
    <p:sldId id="261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20ADFFB-5647-4F08-BEFC-53A16CEB3995}" type="datetimeFigureOut">
              <a:rPr lang="es-MX" smtClean="0"/>
              <a:t>10/10/2013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AA964BD-3C44-4D7F-A855-4AD51DCD9D35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/>
              <a:t>LCSP</a:t>
            </a:r>
            <a:endParaRPr lang="es-MX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Visual </a:t>
            </a:r>
            <a:r>
              <a:rPr lang="es-MX" dirty="0" err="1" smtClean="0"/>
              <a:t>solutions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60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s-MX" dirty="0" smtClean="0"/>
              <a:t>{"</a:t>
            </a:r>
            <a:r>
              <a:rPr lang="es-MX" dirty="0" err="1" smtClean="0"/>
              <a:t>success</a:t>
            </a:r>
            <a:r>
              <a:rPr lang="es-MX" dirty="0" smtClean="0"/>
              <a:t>":"true","</a:t>
            </a:r>
            <a:r>
              <a:rPr lang="es-MX" dirty="0" err="1" smtClean="0"/>
              <a:t>teamPerformance</a:t>
            </a:r>
            <a:r>
              <a:rPr lang="es-MX" dirty="0" smtClean="0"/>
              <a:t>":[{"</a:t>
            </a:r>
            <a:r>
              <a:rPr lang="es-MX" dirty="0" err="1" smtClean="0"/>
              <a:t>name</a:t>
            </a:r>
            <a:r>
              <a:rPr lang="es-MX" dirty="0" smtClean="0"/>
              <a:t>":"Alexander Mann","finalTarget":"830000","goalStatus":"normal","data":[{"type":"target","date":"2013-01-01 21:38:31","amount":"0"},{"type":"target","date":"2013-03-31 21:39:03","amount":"159000"},{"type":"target","date":"2013-06-30 21:44:48","amount":"382000"},{"type":"target","date":"2013-09-30 21:45:26","amount":"391000"},{"type":"target","date":"2013-12-31 21:44:48","amount":"830000"},{"type":"actual","date":"2013-09-04 21:45:26","amount":"976000"}]},{"</a:t>
            </a:r>
            <a:r>
              <a:rPr lang="es-MX" dirty="0" err="1" smtClean="0"/>
              <a:t>name</a:t>
            </a:r>
            <a:r>
              <a:rPr lang="es-MX" dirty="0" smtClean="0"/>
              <a:t>":"Alexander Gardner","finalTarget":"900000","goalStatus":"normal","data":[{"type":"target","date":"2013-01-01 21:38:31","amount":"0"},{"type":"target","date":"2013-03-31 21:39:03","amount":"487000"},{"type":"target","date":"2013-06-30 21:44:48","amount":"895000"},{"type":"target","date":"2013-09-30 21:45:26","amount":"900000"},{"type":"target","date":"2013-12-31 21:44:48","amount":"900000"},{"type":"actual","date":"2013-09-04 21:45:26","amount":"754000"}]},{"</a:t>
            </a:r>
            <a:r>
              <a:rPr lang="es-MX" dirty="0" err="1" smtClean="0"/>
              <a:t>name</a:t>
            </a:r>
            <a:r>
              <a:rPr lang="es-MX" dirty="0" smtClean="0"/>
              <a:t>":"Alexa Lopez","finalTarget":"820000","goalStatus":"normal","data":[{"type":"target","date":"2013-01-01 21:38:31","amount":"0"},{"type":"target","date":"2013-03-31 21:39:03","amount":"593000"},{"type":"target","date":"2013-06-30 21:44:48","amount":"611000"},{"type":"target","date":"2013-09-30 21:45:26","amount":"698000"},{"type":"target","date":"2013-12-31 21:44:48","amount":"820000"},{"type":"actual","date":"2013-09-04 21:45:26","amount":"624000"}]},{"</a:t>
            </a:r>
            <a:r>
              <a:rPr lang="es-MX" dirty="0" err="1" smtClean="0"/>
              <a:t>name</a:t>
            </a:r>
            <a:r>
              <a:rPr lang="es-MX" dirty="0" smtClean="0"/>
              <a:t>":"Alexa Erickson","finalTarget":"760000","goalStatus":"normal","data":[{"type":"target","date":"2013-01-01 21:38:31","amount":"0"},{"type":"target","date":"2013-03-31 21:39:03","amount":"671000"},{"type":"target","date":"2013-06-30 21:44:48","amount":"736000"},{"type":"target","date":"2013-09-30 21:45:26","amount":"758000"},{"type":"target","date":"2013-12-31 21:44:48","amount":"760000"},{"type":"actual","date":"2013-09-04 21:45:26","amount":"26000"}]},{"</a:t>
            </a:r>
            <a:r>
              <a:rPr lang="es-MX" dirty="0" err="1" smtClean="0"/>
              <a:t>name</a:t>
            </a:r>
            <a:r>
              <a:rPr lang="es-MX" dirty="0" smtClean="0"/>
              <a:t>":"Alex Gillepsie","finalTarget":"700000","goalStatus":"normal","data":[{"type":"target","date":"2013-01-01 21:38:31","amount":"0"},{"type":"target","date":"2013-03-31 21:39:03","amount":"323000"},{"type":"target","date":"2013-06-30 21:44:48","amount":"421000"},{"type":"target","date":"2013-09-30 21:45:26","amount":"559000"},{"type":"target","date":"2013-12-31 21:44:48","amount":"700000"},{"type":"actual","date":"2013-09-04 21:45:26","amount":"663000"}]},{"</a:t>
            </a:r>
            <a:r>
              <a:rPr lang="es-MX" dirty="0" err="1" smtClean="0"/>
              <a:t>name</a:t>
            </a:r>
            <a:r>
              <a:rPr lang="es-MX" dirty="0" smtClean="0"/>
              <a:t>":"Alex Barr","finalTarget":"860000","goalStatus":"normal","data":[{"type":"target","date":"2013-01-01 21:38:31","amount":"0"},{"type":"target","date":"2013-03-31 21:39:03","amount":"151000"},{"type":"target","date":"2013-06-30 21:44:48","amount":"306000"},{"type":"target","date":"2013-09-04 21:36:12","amount":"569000"},{"type":"target","date":"2013-12-31 21:44:48","amount":"860000"},{"type":"actual","date":"2013-09-04 21:45:26","amount":"338000"}]},{"</a:t>
            </a:r>
            <a:r>
              <a:rPr lang="es-MX" dirty="0" err="1" smtClean="0"/>
              <a:t>name</a:t>
            </a:r>
            <a:r>
              <a:rPr lang="es-MX" dirty="0" smtClean="0"/>
              <a:t>":"</a:t>
            </a:r>
            <a:r>
              <a:rPr lang="es-MX" dirty="0" err="1" smtClean="0"/>
              <a:t>Aiden</a:t>
            </a:r>
            <a:r>
              <a:rPr lang="es-MX" dirty="0" smtClean="0"/>
              <a:t> Morgan","finalTarget":"630000","goalStatus":"normal","data":[{"type":"target","date":"2013-01-01 21:38:31","amount":"0"},{"type":"target","date":"2013-03-31 21:39:03","amount":"479000"},{"type":"target","date":"2013-06-30 21:44:48","amount":"541000"},{"type":"target","date":"2013-09-30 21:45:26","amount":"609000"},{"type":"target","date":"2013-12-31 21:44:48","amount":"630000"},{"type":"actual","date":"2013-09-04 21:45:26","amount":"130000"}]},{"</a:t>
            </a:r>
            <a:r>
              <a:rPr lang="es-MX" dirty="0" err="1" smtClean="0"/>
              <a:t>name</a:t>
            </a:r>
            <a:r>
              <a:rPr lang="es-MX" dirty="0" smtClean="0"/>
              <a:t>":"</a:t>
            </a:r>
            <a:r>
              <a:rPr lang="es-MX" dirty="0" err="1" smtClean="0"/>
              <a:t>Aiden</a:t>
            </a:r>
            <a:r>
              <a:rPr lang="es-MX" dirty="0" smtClean="0"/>
              <a:t> Chambers","finalTarget":"350000","goalStatus":"normal","data":[{"type":"target","date":"2013-01-01 21:38:31","amount":"0"},{"type":"target","date":"2013-03-31 21:39:03","amount":"178000"},{"type":"target","date":"2013-06-30 21:44:48","amount":"263000"},{"type":"target","date":"2013-09-30 21:45:26","amount":"305000"},{"type":"target","date":"2013-12-31 21:44:48","amount":"350000"},{"type":"actual","date":"2013-09-04 21:45:26","amount":"325000"}]},{"</a:t>
            </a:r>
            <a:r>
              <a:rPr lang="es-MX" dirty="0" err="1" smtClean="0"/>
              <a:t>name</a:t>
            </a:r>
            <a:r>
              <a:rPr lang="es-MX" dirty="0" smtClean="0"/>
              <a:t>":"</a:t>
            </a:r>
            <a:r>
              <a:rPr lang="es-MX" dirty="0" err="1" smtClean="0"/>
              <a:t>Adrian</a:t>
            </a:r>
            <a:r>
              <a:rPr lang="es-MX" dirty="0" smtClean="0"/>
              <a:t> Morgan","finalTarget":"390000","goalStatus":"exceed","data":[{"type":"target","date":"2013-01-01 21:38:31","amount":"0"},{"type":"target","date":"2013-03-31 21:39:03","amount":"46000"},{"type":"target","date":"2013-06-30 21:44:48","amount":"96000"},{"type":"target","date":"2013-09-30 21:45:26","amount":"354000"},{"type":"target","date":"2013-12-31 21:44:48","amount":"390000"},{"type":"actual","date":"2013-09-04 21:45:26","amount":"507000"}]},{"</a:t>
            </a:r>
            <a:r>
              <a:rPr lang="es-MX" dirty="0" err="1" smtClean="0"/>
              <a:t>name</a:t>
            </a:r>
            <a:r>
              <a:rPr lang="es-MX" dirty="0" smtClean="0"/>
              <a:t>":"</a:t>
            </a:r>
            <a:r>
              <a:rPr lang="es-MX" dirty="0" err="1" smtClean="0"/>
              <a:t>Adrian</a:t>
            </a:r>
            <a:r>
              <a:rPr lang="es-MX" dirty="0" smtClean="0"/>
              <a:t> Keith","finalTarget":"620000","goalStatus":"normal","data":[{"type":"target","date":"2013-01-01 21:38:31","amount":"0"},{"type":"target","date":"2013-03-31 21:39:03","amount":"18000"},{"type":"target","date":"2013-06-30 21:44:48","amount":"52000"},{"type":"target","date":"2013-09-30 21:45:26","amount":"276000"},{"type":"target","date":"2013-12-31 21:44:48","amount":"620000"},{"type":"actual","date":"2013-09-04 21:45:26","amount":"208000"}]},{"</a:t>
            </a:r>
            <a:r>
              <a:rPr lang="es-MX" dirty="0" err="1" smtClean="0"/>
              <a:t>name</a:t>
            </a:r>
            <a:r>
              <a:rPr lang="es-MX" dirty="0" smtClean="0"/>
              <a:t>":"Addison Mitchell","finalTarget":"710000","goalStatus":"normal","data":[{"type":"target","date":"2013-01-01 21:41:33","amount":"0"},{"type":"target","date":"2013-03-31 21:39:03","amount":"177000"},{"type":"target","date":"2013-06-30 21:44:48","amount":"203000"},{"type":"target","date":"2013-09-30 21:45:26","amount":"475000"},{"type":"target","date":"2013-12-31 21:44:48","amount":"710000"},{"type":"actual","date":"2013-09-04 21:45:26","amount":"364000"}]},{"</a:t>
            </a:r>
            <a:r>
              <a:rPr lang="es-MX" dirty="0" err="1" smtClean="0"/>
              <a:t>name</a:t>
            </a:r>
            <a:r>
              <a:rPr lang="es-MX" dirty="0" smtClean="0"/>
              <a:t>":"Addison Archer","finalTarget":"490000","goalStatus":"normal","data":[{"type":"target","date":"2013-01-01 21:38:31","amount":"0"},{"type":"target","date":"2013-03-31 21:39:03","amount":"291000"},{"type":"target","date":"2013-06-30 21:44:48","amount":"310000"},{"type":"target","date":"2013-09-30 21:45:26","amount":"403000"},{"type":"target","date":"2013-12-31 21:44:48","amount":"490000"},{"type":"actual","date":"2013-09-04 21:45:26","amount":"156000"}]},{"</a:t>
            </a:r>
            <a:r>
              <a:rPr lang="es-MX" dirty="0" err="1" smtClean="0"/>
              <a:t>name</a:t>
            </a:r>
            <a:r>
              <a:rPr lang="es-MX" dirty="0" smtClean="0"/>
              <a:t>":"Adam Benton","finalTarget":"170000","goalStatus":"exceed","data":[{"type":"target","date":"2013-01-01 21:38:31","amount":"0"},{"type":"target","date":"2013-03-31 21:39:03","amount":"41000"},{"type":"target","date":"2013-06-30 21:44:48","amount":"157000"},{"type":"target","date":"2013-09-30 21:45:26","amount":"157000"},{"type":"target","date":"2013-12-31 21:44:48","amount":"170000"},{"type":"actual","date":"2013-09-04 21:45:26","amount":"208000"}]},{"</a:t>
            </a:r>
            <a:r>
              <a:rPr lang="es-MX" dirty="0" err="1" smtClean="0"/>
              <a:t>name</a:t>
            </a:r>
            <a:r>
              <a:rPr lang="es-MX" dirty="0" smtClean="0"/>
              <a:t>":"Adam Anderson","finalTarget":"950000","goalStatus":"exceed","data":[{"type":"target","date":"2013-01-01 21:38:31","amount":"0"},{"type":"target","date":"2013-03-31 21:39:03","amount":"168000"},{"type":"target","date":"2013-06-30 21:44:48","amount":"935000"},{"type":"target","date":"2013-09-30 21:45:26","amount":"948000"},{"type":"target","date":"2013-12-31 21:44:48","amount":"950000"},{"type":"actual","date":"2013-09-04 21:45:26","amount":"975000"}]},{"</a:t>
            </a:r>
            <a:r>
              <a:rPr lang="es-MX" dirty="0" err="1" smtClean="0"/>
              <a:t>name</a:t>
            </a:r>
            <a:r>
              <a:rPr lang="es-MX" dirty="0" smtClean="0"/>
              <a:t>":"Abigail Luna","finalTarget":"170000","goalStatus":"normal","data":[{"type":"target","date":"2013-01-01 21:38:31","amount":"0"},{"type":"target","date":"2013-03-31 21:39:03","amount":"54000"},{"type":"target","date":"2013-06-30 21:44:48","amount":"151000"},{"type":"target","date":"2013-09-30 21:45:26","amount":"164000"},{"type":"target","date":"2013-12-31 00:00:00","amount":"170000"},{"type":"actual","date":"2013-09-04 21:36:12","amount":"104000"}]},{"</a:t>
            </a:r>
            <a:r>
              <a:rPr lang="es-MX" dirty="0" err="1" smtClean="0"/>
              <a:t>name</a:t>
            </a:r>
            <a:r>
              <a:rPr lang="es-MX" dirty="0" smtClean="0"/>
              <a:t>":"Abigail Carr","finalTarget":"380000","goalStatus":"normal","data":[{"type":"target","date":"2013-01-01 21:38:31","amount":"0"},{"type":"target","date":"2013-03-31 21:39:03","amount":"333000"},{"type":"target","date":"2013-06-30 21:44:48","amount":"379000"},{"type":"target","date":"2013-09-30 21:45:26","amount":"379000"},{"type":"target","date":"2013-12-31 21:44:48","amount":"380000"},{"type":"actual","date":"2013-09-04 21:45:26","amount":"377000"}]},{"</a:t>
            </a:r>
            <a:r>
              <a:rPr lang="es-MX" dirty="0" err="1" smtClean="0"/>
              <a:t>name</a:t>
            </a:r>
            <a:r>
              <a:rPr lang="es-MX" dirty="0" smtClean="0"/>
              <a:t>":"</a:t>
            </a:r>
            <a:r>
              <a:rPr lang="es-MX" dirty="0" err="1" smtClean="0"/>
              <a:t>Aaron</a:t>
            </a:r>
            <a:r>
              <a:rPr lang="es-MX" dirty="0" smtClean="0"/>
              <a:t> Welch","finalTarget":"690000","goalStatus":"normal","data":[{"type":"target","date":"2013-01-01 21:38:31","amount":"0"},{"type":"target","date":"2013-03-31 21:42:04","amount":"171000"},{"type":"target","date":"2013-06-30 21:44:48","amount":"287000"},{"type":"target","date":"2013-09-30 21:45:26","amount":"337000"},{"type":"target","date":"2013-12-31 21:44:48","amount":"690000"},{"type":"actual","date":"2013-09-04 21:45:26","amount":"104000"}]},{"</a:t>
            </a:r>
            <a:r>
              <a:rPr lang="es-MX" dirty="0" err="1" smtClean="0"/>
              <a:t>name</a:t>
            </a:r>
            <a:r>
              <a:rPr lang="es-MX" dirty="0" smtClean="0"/>
              <a:t>":"</a:t>
            </a:r>
            <a:r>
              <a:rPr lang="es-MX" dirty="0" err="1" smtClean="0"/>
              <a:t>Aaron</a:t>
            </a:r>
            <a:r>
              <a:rPr lang="es-MX" dirty="0" smtClean="0"/>
              <a:t> Harmon","finalTarget":"540000","goalStatus":"normal","data":[{"type":"target","date":"2013-01-01 21:38:31","amount":"0"},{"type":"target","date":"2013-03-31 21:39:03","amount":"340000"},{"type":"target","date":"2013-06-30 21:44:48","amount":"460000"},{"type":"target","date":"2013-09-30 21:45:26","amount":"528000"},{"type":"target","date":"2013-12-31 21:44:48","amount":"540000"},{"type":"actual","date":"2013-09-04 21:45:26","amount":"208000"}]},{"</a:t>
            </a:r>
            <a:r>
              <a:rPr lang="es-MX" dirty="0" err="1" smtClean="0"/>
              <a:t>name</a:t>
            </a:r>
            <a:r>
              <a:rPr lang="es-MX" dirty="0" smtClean="0"/>
              <a:t>":"</a:t>
            </a:r>
            <a:r>
              <a:rPr lang="es-MX" dirty="0" err="1" smtClean="0"/>
              <a:t>Aaliyah</a:t>
            </a:r>
            <a:r>
              <a:rPr lang="es-MX" dirty="0" smtClean="0"/>
              <a:t> Nelson","finalTarget":"250000","goalStatus":"normal","data":[{"type":"target","date":"2013-01-01 21:41:33","amount":"0"},{"type":"target","date":"2013-03-31 21:42:04","amount":"89000"},{"type":"target","date":"2013-06-30 21:44:48","amount":"233000"},{"type":"target","date":"2013-12-31 21:44:48","amount":"250000"},{"type":"target","date":"2013-09-30 21:45:26","amount":"235000"},{"type":"actual","date":"2013-09-04 21:48:45","amount":"156000"}]},{"</a:t>
            </a:r>
            <a:r>
              <a:rPr lang="es-MX" dirty="0" err="1" smtClean="0"/>
              <a:t>name</a:t>
            </a:r>
            <a:r>
              <a:rPr lang="es-MX" dirty="0" smtClean="0"/>
              <a:t>":"</a:t>
            </a:r>
            <a:r>
              <a:rPr lang="es-MX" dirty="0" err="1" smtClean="0"/>
              <a:t>Aaliyah</a:t>
            </a:r>
            <a:r>
              <a:rPr lang="es-MX" dirty="0" smtClean="0"/>
              <a:t> Henry","finalTarget":"330000","goalStatus":"normal","data":[{"type":"target","date":"2013-03-31 21:30:22","amount":"58000"},{"type":"target","date":"2013-01-01 21:21:04","amount":"0"},{"type":"target","date":"2013-06-30 21:31:21","amount":"311000"},{"type":"target","date":"2013-09-30 21:32:53","amount":"312000"},{"type":"target","date":"2013-12-31 21:34:17","amount":"330000"},{"type":"actual","date":"2013-09-04 21:36:12","amount":"530000"}]}]}</a:t>
            </a:r>
            <a:endParaRPr lang="es-MX" dirty="0" smtClean="0">
              <a:effectLst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65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problema	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Datos difíciles de interpretar</a:t>
            </a:r>
          </a:p>
          <a:p>
            <a:r>
              <a:rPr lang="es-MX" dirty="0" smtClean="0"/>
              <a:t>Formato no amigable a usuario promedio</a:t>
            </a: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73016"/>
            <a:ext cx="45053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98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Solución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Interfaz de usuario con visualización sencilla e interactiva</a:t>
            </a:r>
          </a:p>
          <a:p>
            <a:r>
              <a:rPr lang="es-MX" dirty="0" smtClean="0"/>
              <a:t>Animaciones que invitan a interactuar</a:t>
            </a:r>
          </a:p>
          <a:p>
            <a:r>
              <a:rPr lang="es-MX" dirty="0" smtClean="0"/>
              <a:t>Escalas de acuerdo a los datos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991" y="3645024"/>
            <a:ext cx="3212976" cy="32129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6" t="14156" r="19459" b="21626"/>
          <a:stretch/>
        </p:blipFill>
        <p:spPr bwMode="auto">
          <a:xfrm>
            <a:off x="453899" y="801363"/>
            <a:ext cx="4150288" cy="24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8" t="14658" r="18148" b="21895"/>
          <a:stretch/>
        </p:blipFill>
        <p:spPr bwMode="auto">
          <a:xfrm>
            <a:off x="4537776" y="836711"/>
            <a:ext cx="4306734" cy="24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4" t="15437" r="19865" b="22253"/>
          <a:stretch/>
        </p:blipFill>
        <p:spPr bwMode="auto">
          <a:xfrm>
            <a:off x="453899" y="3248325"/>
            <a:ext cx="4122998" cy="23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776" y="3213123"/>
            <a:ext cx="4285628" cy="242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01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891</TotalTime>
  <Words>1903</Words>
  <Application>Microsoft Office PowerPoint</Application>
  <PresentationFormat>Presentación en pantalla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Urbano</vt:lpstr>
      <vt:lpstr>LCSP</vt:lpstr>
      <vt:lpstr>Datos </vt:lpstr>
      <vt:lpstr>El problema </vt:lpstr>
      <vt:lpstr>Solución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LCSP</dc:title>
  <dc:creator>Machupichu</dc:creator>
  <cp:lastModifiedBy>Machupichu</cp:lastModifiedBy>
  <cp:revision>15</cp:revision>
  <dcterms:created xsi:type="dcterms:W3CDTF">2013-10-11T03:41:47Z</dcterms:created>
  <dcterms:modified xsi:type="dcterms:W3CDTF">2013-10-11T18:33:02Z</dcterms:modified>
</cp:coreProperties>
</file>