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6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8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5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5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1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9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696C-9540-4FEF-B26B-57E3E4CD8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300" dirty="0"/>
              <a:t>Escuela Politécnica Nacional </a:t>
            </a:r>
            <a:br>
              <a:rPr lang="es-MX" dirty="0"/>
            </a:br>
            <a:r>
              <a:rPr lang="es-MX" sz="4000" dirty="0"/>
              <a:t>Inteligencia de Negocios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B7BB4-536E-4938-94B9-1F5031FA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80" y="3682014"/>
            <a:ext cx="9665671" cy="2345924"/>
          </a:xfrm>
        </p:spPr>
        <p:txBody>
          <a:bodyPr>
            <a:normAutofit/>
          </a:bodyPr>
          <a:lstStyle/>
          <a:p>
            <a:r>
              <a:rPr lang="es-MX" dirty="0"/>
              <a:t>Análisis de sentimientos 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Jorge Carrillo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Roberto Toapanta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577910-6447-4B19-962A-87AFA842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084" y="3501254"/>
            <a:ext cx="2707444" cy="27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4280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291EA-1E76-4321-A292-8B9430C2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7F8D6-A7D0-45CE-BD43-F6242BB7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3A458B-A77D-4110-B7EB-197D074C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6" y="713451"/>
            <a:ext cx="5981700" cy="4933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0350EF-009D-4EB8-A479-32183FEB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37" y="704573"/>
            <a:ext cx="7258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CFCD1-1DD8-4B13-88E9-1139827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Procesamiento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B9038-91CA-4FF7-9A0D-66A219E0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Limpieza de Tweets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0315B1-40CA-4FF5-A15F-62CFA05492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1378" y="2613913"/>
            <a:ext cx="5400040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1D5D5-44C8-41DD-8E7B-3535E3CE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Análisis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58951-15CE-4549-A981-31717EDB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39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77B3C-62A9-4B41-BB15-4FE2715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datos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8C4332-4AE6-45E0-8715-FCFCDEA06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762" y="3098006"/>
            <a:ext cx="3352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5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02C07-512B-4171-8436-9802A71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EE3CE-986F-4625-9A57-3BE14BBF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801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C69B-9FDA-49B7-8B70-E8B84EA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A4CA9-1CC7-48BF-8B48-F5CED3EA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Objetivo General</a:t>
            </a:r>
            <a:endParaRPr lang="es-MX" dirty="0"/>
          </a:p>
          <a:p>
            <a:pPr lvl="1"/>
            <a:r>
              <a:rPr lang="es-ES" dirty="0"/>
              <a:t>Implementar e investigar el funcionamiento de un clasificador de sentimientos utilizando los algoritmos de aprendizaje vistos en clase y los datos recolectados de Twitter para identificar tendencias de opinión en la ciudad de Quito</a:t>
            </a:r>
            <a:endParaRPr lang="es-MX" dirty="0"/>
          </a:p>
          <a:p>
            <a:r>
              <a:rPr lang="es-ES" b="1" dirty="0"/>
              <a:t>Objetivos específicos: </a:t>
            </a:r>
            <a:endParaRPr lang="es-MX" dirty="0"/>
          </a:p>
          <a:p>
            <a:pPr lvl="1"/>
            <a:r>
              <a:rPr lang="es-ES" dirty="0"/>
              <a:t>Crear un clasificador de sentimiento en español utilizando datos extraídos de Twitter para minar opinión pública en la ciudad de Quito </a:t>
            </a:r>
            <a:endParaRPr lang="es-MX" dirty="0"/>
          </a:p>
          <a:p>
            <a:pPr lvl="1"/>
            <a:r>
              <a:rPr lang="es-ES" dirty="0"/>
              <a:t> Identificar y seleccionar las herramientas necesarias para procesar y analizar datos en tiempo real provenientes de Twitter</a:t>
            </a:r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70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10AC2-817B-4290-8339-9699BD45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1E455-E0E3-4C37-91EC-0DE656F4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Diseño e Implementación de un modelo de clasificación de sentimientos utilizando machine learning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266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DF5A-F333-43F8-8ADA-809EF1B6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Resolución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DC135-F22F-4D4B-8A01-C8CF45C4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Pasos </a:t>
            </a:r>
          </a:p>
          <a:p>
            <a:pPr lvl="1"/>
            <a:r>
              <a:rPr lang="es-EC" b="1" dirty="0"/>
              <a:t>Pasos Previos</a:t>
            </a:r>
            <a:endParaRPr lang="es-MX" dirty="0"/>
          </a:p>
          <a:p>
            <a:pPr lvl="1"/>
            <a:r>
              <a:rPr lang="es-EC" b="1" dirty="0"/>
              <a:t>Adquisición de Datos </a:t>
            </a:r>
            <a:endParaRPr lang="es-MX" dirty="0"/>
          </a:p>
          <a:p>
            <a:pPr lvl="1"/>
            <a:r>
              <a:rPr lang="es-EC" b="1" dirty="0"/>
              <a:t>Pre-Procesamiento</a:t>
            </a:r>
            <a:endParaRPr lang="es-MX" b="1" dirty="0"/>
          </a:p>
          <a:p>
            <a:pPr lvl="1"/>
            <a:r>
              <a:rPr lang="es-EC" b="1" dirty="0"/>
              <a:t>Procesamiento</a:t>
            </a:r>
          </a:p>
          <a:p>
            <a:pPr lvl="1"/>
            <a:r>
              <a:rPr lang="es-EC" b="1" dirty="0"/>
              <a:t>Análisis</a:t>
            </a:r>
            <a:endParaRPr lang="es-MX" dirty="0"/>
          </a:p>
          <a:p>
            <a:pPr lvl="1"/>
            <a:r>
              <a:rPr lang="es-ES" b="1" dirty="0"/>
              <a:t>Presentación de Datos</a:t>
            </a:r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63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D5D28-5FEB-4660-862A-8BB90133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Resolución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CB485-A903-4637-8D6B-5F44B37A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Pasos Previos</a:t>
            </a:r>
            <a:endParaRPr lang="es-MX" dirty="0"/>
          </a:p>
          <a:p>
            <a:pPr lvl="1"/>
            <a:r>
              <a:rPr lang="es-MX" dirty="0"/>
              <a:t>Instalación de herramientas</a:t>
            </a:r>
          </a:p>
          <a:p>
            <a:pPr marL="914400" lvl="2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D70729-A49B-480E-9F67-6DFA128B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05" y="2937769"/>
            <a:ext cx="2952750" cy="2438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A69E5D-F157-42E0-9697-E9EC1D42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65" y="2937769"/>
            <a:ext cx="3645014" cy="15355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158AF1-36BF-450F-8886-124EACF9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509" y="2063757"/>
            <a:ext cx="2519345" cy="16772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496A8C-E26B-4F23-A6EF-F9FC54D64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931" y="4524578"/>
            <a:ext cx="4000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8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D04FB-5897-405B-AA6A-D7B1DC5C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Resolución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E261D-1212-4C9C-96E4-EE077841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Adquisición de Datos </a:t>
            </a:r>
            <a:endParaRPr lang="es-MX" dirty="0"/>
          </a:p>
          <a:p>
            <a:pPr lvl="1"/>
            <a:r>
              <a:rPr lang="es-MX" dirty="0"/>
              <a:t>Obtener las credenciales del api de Twitter</a:t>
            </a:r>
          </a:p>
          <a:p>
            <a:pPr marL="457200" lvl="1" indent="0">
              <a:buNone/>
            </a:pPr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BCC657-93AF-44A0-B31F-5B9DAB8265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083" y="2885471"/>
            <a:ext cx="5400040" cy="19570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3B78AE-316E-4C3C-9BE1-A517F119C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1807" y="2885471"/>
            <a:ext cx="4663440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6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467D-7660-441C-B5E7-3F7B934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5BB08-A693-4053-9F6F-B82FA9C2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Script para extraer los datos a la base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91893-4DFE-41A1-AF60-3B53585D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695300"/>
            <a:ext cx="5400040" cy="490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95EA17-1F34-47C0-A358-2E41329D99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3164" y="3245999"/>
            <a:ext cx="5400040" cy="30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6A99B-7871-40B2-9DC5-BCD791B8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60F48-8DE7-4DD0-A868-1B9E2CE3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Replicación de la Base de Datos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3F0328-2F26-4AFD-956A-09B72D051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3910" y="2566016"/>
            <a:ext cx="2750820" cy="266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A20D74-BDAE-467D-A7C9-FE71B85B27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43543" y="2945028"/>
            <a:ext cx="6689180" cy="15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25F6-B24E-4F16-AE97-EE559568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Pre-Procesamiento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005F9-59B1-495F-AA8E-E30DC3F1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Creación de las vistas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7D2743-8DC4-421D-BE43-99F7154180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6182" y="2524738"/>
            <a:ext cx="5400040" cy="13823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EF3717-30BA-4423-849C-8FCA38E860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5102" y="4237873"/>
            <a:ext cx="2880360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</TotalTime>
  <Words>166</Words>
  <Application>Microsoft Office PowerPoint</Application>
  <PresentationFormat>Panorámica</PresentationFormat>
  <Paragraphs>41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Galería</vt:lpstr>
      <vt:lpstr>Escuela Politécnica Nacional  Inteligencia de Negocios</vt:lpstr>
      <vt:lpstr>Objetivos</vt:lpstr>
      <vt:lpstr>Problema</vt:lpstr>
      <vt:lpstr>Resolución del Problema</vt:lpstr>
      <vt:lpstr>Resolución del Problema</vt:lpstr>
      <vt:lpstr>Resolución del Problema</vt:lpstr>
      <vt:lpstr>Presentación de PowerPoint</vt:lpstr>
      <vt:lpstr>Presentación de PowerPoint</vt:lpstr>
      <vt:lpstr>Pre-Procesamiento</vt:lpstr>
      <vt:lpstr>Presentación de PowerPoint</vt:lpstr>
      <vt:lpstr>Procesamiento</vt:lpstr>
      <vt:lpstr>Análisis</vt:lpstr>
      <vt:lpstr>Presentación datos 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 Inteligencia de Negocios</dc:title>
  <dc:creator>Jorge Luis Carrillo</dc:creator>
  <cp:lastModifiedBy>Jorge Luis Carrillo</cp:lastModifiedBy>
  <cp:revision>11</cp:revision>
  <dcterms:created xsi:type="dcterms:W3CDTF">2017-08-16T14:01:00Z</dcterms:created>
  <dcterms:modified xsi:type="dcterms:W3CDTF">2017-08-16T18:17:47Z</dcterms:modified>
</cp:coreProperties>
</file>