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3" r:id="rId6"/>
    <p:sldId id="266" r:id="rId7"/>
    <p:sldId id="267" r:id="rId8"/>
    <p:sldId id="258" r:id="rId9"/>
    <p:sldId id="259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93786-9EC6-7C62-76CB-6E4AB698FB46}" v="964" dt="2024-09-21T02:38:01.963"/>
    <p1510:client id="{E4B49D91-FA73-3B26-0041-B65DB153EB06}" v="1364" dt="2024-09-21T08:02:1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9040EA-3E0F-DF36-36E0-5D2B6F63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s-MX" sz="4400" dirty="0"/>
              <a:t>Desafío Práctico 1 HTML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50554-102B-531B-EC6C-0D9CC661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9636" y="4571999"/>
            <a:ext cx="5008728" cy="15240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b="1" dirty="0"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rial" panose="020B0604020202020204" pitchFamily="34" charset="0"/>
              </a:rPr>
              <a:t>Kevin Alfredo Romero Deras  	RD220238</a:t>
            </a:r>
            <a:endParaRPr lang="en-US" sz="1800" b="1" dirty="0">
              <a:solidFill>
                <a:schemeClr val="tx1"/>
              </a:solidFill>
              <a:effectLst/>
              <a:latin typeface="Century Schoolbook" panose="020406040505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1800" b="1" dirty="0"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rial" panose="020B0604020202020204" pitchFamily="34" charset="0"/>
              </a:rPr>
              <a:t> </a:t>
            </a:r>
            <a:endParaRPr lang="en-US" sz="1800" b="1" dirty="0">
              <a:solidFill>
                <a:schemeClr val="tx1"/>
              </a:solidFill>
              <a:effectLst/>
              <a:latin typeface="Century Schoolbook" panose="020406040505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1800" b="1" dirty="0"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rial" panose="020B0604020202020204" pitchFamily="34" charset="0"/>
              </a:rPr>
              <a:t>Jorge Marvin Peña Roque  	PR243380</a:t>
            </a:r>
            <a:endParaRPr lang="en-US" sz="1800" b="1" dirty="0">
              <a:solidFill>
                <a:schemeClr val="tx1"/>
              </a:solidFill>
              <a:effectLst/>
              <a:latin typeface="Century Schoolbook" panose="02040604050505020304" pitchFamily="18" charset="0"/>
              <a:ea typeface="Arial" panose="020B0604020202020204" pitchFamily="34" charset="0"/>
            </a:endParaRPr>
          </a:p>
          <a:p>
            <a:pPr algn="l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 descr="Script de ordenador en una pantalla">
            <a:extLst>
              <a:ext uri="{FF2B5EF4-FFF2-40B4-BE49-F238E27FC236}">
                <a16:creationId xmlns:a16="http://schemas.microsoft.com/office/drawing/2014/main" id="{00F48062-85C7-66AD-8203-E4B6FC5E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860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1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FAAF04-4195-C2F0-A29A-EEB1AF3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440267"/>
            <a:ext cx="6572250" cy="495300"/>
          </a:xfrm>
          <a:prstGeom prst="rect">
            <a:avLst/>
          </a:prstGeom>
          <a:effectLst>
            <a:outerShdw blurRad="50800" dist="152400" dir="2700000">
              <a:srgbClr val="7030A0">
                <a:alpha val="40000"/>
              </a:srgbClr>
            </a:outerShdw>
          </a:effectLst>
        </p:spPr>
      </p:pic>
      <p:pic>
        <p:nvPicPr>
          <p:cNvPr id="10" name="Imagen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4916DC6-14D2-6746-D74B-741BD512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" y="1438803"/>
            <a:ext cx="5180542" cy="487892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49A7BFF-8988-FAF2-B5EA-E0F44534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29" y="1439334"/>
            <a:ext cx="4431279" cy="4402667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677F575D-19F1-FA2C-CD95-8F682C10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3" y="2098675"/>
            <a:ext cx="5257800" cy="2861734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955C1AE-CA76-F8A5-B35B-12D4969AB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858" y="5205413"/>
            <a:ext cx="2404534" cy="12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0915100-C512-3D40-0E50-F03D2D0C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39" r="-161" b="348"/>
          <a:stretch/>
        </p:blipFill>
        <p:spPr>
          <a:xfrm>
            <a:off x="2488671" y="189441"/>
            <a:ext cx="6611425" cy="2944523"/>
          </a:xfrm>
          <a:prstGeom prst="rect">
            <a:avLst/>
          </a:prstGeom>
          <a:effectLst>
            <a:outerShdw blurRad="50800" dist="165100" dir="2700000">
              <a:srgbClr val="7030A0">
                <a:alpha val="40000"/>
              </a:srgbClr>
            </a:outerShdw>
          </a:effec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37C4639-0828-BEF2-CB49-3137B00C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84" y="4037013"/>
            <a:ext cx="6477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9C72395-0291-346A-46CF-4ADDB52741A3}"/>
              </a:ext>
            </a:extLst>
          </p:cNvPr>
          <p:cNvGrpSpPr/>
          <p:nvPr/>
        </p:nvGrpSpPr>
        <p:grpSpPr>
          <a:xfrm>
            <a:off x="252678" y="328083"/>
            <a:ext cx="5294314" cy="5386918"/>
            <a:chOff x="1173428" y="550333"/>
            <a:chExt cx="6045730" cy="5916084"/>
          </a:xfrm>
        </p:grpSpPr>
        <p:pic>
          <p:nvPicPr>
            <p:cNvPr id="3" name="Imagen 2" descr="Texto&#10;&#10;Descripción generada automáticamente">
              <a:extLst>
                <a:ext uri="{FF2B5EF4-FFF2-40B4-BE49-F238E27FC236}">
                  <a16:creationId xmlns:a16="http://schemas.microsoft.com/office/drawing/2014/main" id="{553D32A1-3141-F2C2-E018-0391D633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428" y="550333"/>
              <a:ext cx="6045730" cy="5916084"/>
            </a:xfrm>
            <a:prstGeom prst="rect">
              <a:avLst/>
            </a:prstGeom>
            <a:effectLst>
              <a:outerShdw blurRad="50800" dist="38100" dir="2700000">
                <a:srgbClr val="7030A0">
                  <a:alpha val="40000"/>
                </a:srgbClr>
              </a:outerShdw>
            </a:effectLst>
          </p:spPr>
        </p:pic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4401065-85F8-2371-18EE-F77E0673B211}"/>
                </a:ext>
              </a:extLst>
            </p:cNvPr>
            <p:cNvSpPr/>
            <p:nvPr/>
          </p:nvSpPr>
          <p:spPr>
            <a:xfrm>
              <a:off x="1386416" y="1545166"/>
              <a:ext cx="5461000" cy="1513417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6AE1975C-EAF4-1B09-9412-225F5543A1DD}"/>
                </a:ext>
              </a:extLst>
            </p:cNvPr>
            <p:cNvSpPr/>
            <p:nvPr/>
          </p:nvSpPr>
          <p:spPr>
            <a:xfrm>
              <a:off x="1386416" y="3513665"/>
              <a:ext cx="5461000" cy="1121834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1ACAA8-FD1A-2B2F-9B49-393A29B5A83E}"/>
              </a:ext>
            </a:extLst>
          </p:cNvPr>
          <p:cNvGrpSpPr/>
          <p:nvPr/>
        </p:nvGrpSpPr>
        <p:grpSpPr>
          <a:xfrm>
            <a:off x="5745163" y="323851"/>
            <a:ext cx="6194425" cy="2559049"/>
            <a:chOff x="5745163" y="323851"/>
            <a:chExt cx="6194425" cy="2559049"/>
          </a:xfrm>
        </p:grpSpPr>
        <p:pic>
          <p:nvPicPr>
            <p:cNvPr id="7" name="Imagen 6" descr="Texto&#10;&#10;Descripción generada automáticamente">
              <a:extLst>
                <a:ext uri="{FF2B5EF4-FFF2-40B4-BE49-F238E27FC236}">
                  <a16:creationId xmlns:a16="http://schemas.microsoft.com/office/drawing/2014/main" id="{2AEA0AB2-4211-8E59-CAAA-BC740CA7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163" y="323851"/>
              <a:ext cx="6194425" cy="2559049"/>
            </a:xfrm>
            <a:prstGeom prst="rect">
              <a:avLst/>
            </a:prstGeom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67263CC-F68E-AB2C-93E6-F0B0AC1AE813}"/>
                </a:ext>
              </a:extLst>
            </p:cNvPr>
            <p:cNvSpPr/>
            <p:nvPr/>
          </p:nvSpPr>
          <p:spPr>
            <a:xfrm>
              <a:off x="5967927" y="1443092"/>
              <a:ext cx="5967592" cy="1021491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7D84DF93-AD71-54D7-EDFF-FF60F0CD5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16" y="4060825"/>
            <a:ext cx="4305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, foto, botella, tabla&#10;&#10;Descripción generada automáticamente">
            <a:extLst>
              <a:ext uri="{FF2B5EF4-FFF2-40B4-BE49-F238E27FC236}">
                <a16:creationId xmlns:a16="http://schemas.microsoft.com/office/drawing/2014/main" id="{4990309D-E04C-29C8-8374-D5124A8A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320675"/>
            <a:ext cx="6496050" cy="1390650"/>
          </a:xfrm>
          <a:prstGeom prst="rect">
            <a:avLst/>
          </a:prstGeom>
          <a:effectLst>
            <a:outerShdw blurRad="50800" dist="152400" dir="2700000">
              <a:srgbClr val="7030A0">
                <a:alpha val="40000"/>
              </a:srgbClr>
            </a:outerShdw>
          </a:effec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2068B6F-9368-428D-64D2-16D648A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1" y="2733059"/>
            <a:ext cx="5943294" cy="2141590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9FADE86-01DE-C937-427C-C1876A00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51" y="2738898"/>
            <a:ext cx="5179757" cy="21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CAF5655-CC98-4162-3534-6E5F2178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17" y="553219"/>
            <a:ext cx="8537779" cy="51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388E416-4003-8B3C-28A0-1A9FD02C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4" y="3815292"/>
            <a:ext cx="6343650" cy="2952750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548F3C7-8EC3-50FF-5D19-0F10FB18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148167"/>
            <a:ext cx="58959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571BB2F-47BD-06BA-9116-CAE0ADCD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39" y="367480"/>
            <a:ext cx="6812834" cy="5791201"/>
          </a:xfrm>
          <a:prstGeom prst="rect">
            <a:avLst/>
          </a:prstGeom>
          <a:effectLst>
            <a:outerShdw blurRad="50800" dist="215900" dir="270000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6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860D871-EB00-FE45-72AF-55678F97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30" y="584730"/>
            <a:ext cx="3419475" cy="147637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6387FCF-C256-B030-BE33-3E78B99A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662767"/>
            <a:ext cx="10002309" cy="344805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A27D3E82-C48A-626B-3BAF-C16B9AA41A67}"/>
              </a:ext>
            </a:extLst>
          </p:cNvPr>
          <p:cNvGrpSpPr/>
          <p:nvPr/>
        </p:nvGrpSpPr>
        <p:grpSpPr>
          <a:xfrm>
            <a:off x="668338" y="585788"/>
            <a:ext cx="6029325" cy="1685925"/>
            <a:chOff x="668338" y="585788"/>
            <a:chExt cx="6029325" cy="1685925"/>
          </a:xfrm>
        </p:grpSpPr>
        <p:pic>
          <p:nvPicPr>
            <p:cNvPr id="2" name="Imagen 1" descr="Texto&#10;&#10;Descripción generada automáticamente">
              <a:extLst>
                <a:ext uri="{FF2B5EF4-FFF2-40B4-BE49-F238E27FC236}">
                  <a16:creationId xmlns:a16="http://schemas.microsoft.com/office/drawing/2014/main" id="{A8295B22-0312-ADE7-A1C8-309C8DD61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338" y="585788"/>
              <a:ext cx="6029325" cy="1685925"/>
            </a:xfrm>
            <a:prstGeom prst="rect">
              <a:avLst/>
            </a:prstGeom>
          </p:spPr>
        </p:pic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44E84F7-689A-6828-6D52-3B0F0AE4214F}"/>
                </a:ext>
              </a:extLst>
            </p:cNvPr>
            <p:cNvSpPr/>
            <p:nvPr/>
          </p:nvSpPr>
          <p:spPr>
            <a:xfrm>
              <a:off x="1681677" y="1019759"/>
              <a:ext cx="4782259" cy="280658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626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4F0D6E-FB6F-8891-F443-8C879CFB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83" y="581555"/>
            <a:ext cx="3352800" cy="142980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C0E76F25-A69F-BD64-9BFE-FCBFBB7C2098}"/>
              </a:ext>
            </a:extLst>
          </p:cNvPr>
          <p:cNvGrpSpPr/>
          <p:nvPr/>
        </p:nvGrpSpPr>
        <p:grpSpPr>
          <a:xfrm>
            <a:off x="1493838" y="585788"/>
            <a:ext cx="5320242" cy="1421342"/>
            <a:chOff x="668338" y="585788"/>
            <a:chExt cx="6029325" cy="1685925"/>
          </a:xfrm>
        </p:grpSpPr>
        <p:pic>
          <p:nvPicPr>
            <p:cNvPr id="4" name="Imagen 3" descr="Texto&#10;&#10;Descripción generada automáticamente">
              <a:extLst>
                <a:ext uri="{FF2B5EF4-FFF2-40B4-BE49-F238E27FC236}">
                  <a16:creationId xmlns:a16="http://schemas.microsoft.com/office/drawing/2014/main" id="{E5046DBB-77AA-FEAD-F284-D5567305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38" y="585788"/>
              <a:ext cx="6029325" cy="1685925"/>
            </a:xfrm>
            <a:prstGeom prst="rect">
              <a:avLst/>
            </a:prstGeom>
          </p:spPr>
        </p:pic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2A1029C-BFA6-4E20-E0C6-755A47517DB2}"/>
                </a:ext>
              </a:extLst>
            </p:cNvPr>
            <p:cNvSpPr/>
            <p:nvPr/>
          </p:nvSpPr>
          <p:spPr>
            <a:xfrm>
              <a:off x="1692260" y="1252592"/>
              <a:ext cx="4782259" cy="280658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AD31508-4D5F-B3B3-A405-AF9E576D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79" y="2460096"/>
            <a:ext cx="7999942" cy="38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3C959B1-5033-6990-289E-1D5E42FD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48" y="2150534"/>
            <a:ext cx="8128000" cy="3911601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5F33E04-5850-66CF-BC1D-6E057EE02312}"/>
              </a:ext>
            </a:extLst>
          </p:cNvPr>
          <p:cNvGrpSpPr/>
          <p:nvPr/>
        </p:nvGrpSpPr>
        <p:grpSpPr>
          <a:xfrm>
            <a:off x="2393421" y="278871"/>
            <a:ext cx="6029325" cy="1685925"/>
            <a:chOff x="668338" y="585788"/>
            <a:chExt cx="6029325" cy="1685925"/>
          </a:xfrm>
        </p:grpSpPr>
        <p:pic>
          <p:nvPicPr>
            <p:cNvPr id="4" name="Imagen 3" descr="Texto&#10;&#10;Descripción generada automáticamente">
              <a:extLst>
                <a:ext uri="{FF2B5EF4-FFF2-40B4-BE49-F238E27FC236}">
                  <a16:creationId xmlns:a16="http://schemas.microsoft.com/office/drawing/2014/main" id="{415B9D1C-2646-6423-6A58-8683EC01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38" y="585788"/>
              <a:ext cx="6029325" cy="1685925"/>
            </a:xfrm>
            <a:prstGeom prst="rect">
              <a:avLst/>
            </a:prstGeom>
          </p:spPr>
        </p:pic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121C2B08-27E1-0BF2-B118-B373B01CCAD9}"/>
                </a:ext>
              </a:extLst>
            </p:cNvPr>
            <p:cNvSpPr/>
            <p:nvPr/>
          </p:nvSpPr>
          <p:spPr>
            <a:xfrm>
              <a:off x="1681677" y="1019759"/>
              <a:ext cx="4782259" cy="524074"/>
            </a:xfrm>
            <a:prstGeom prst="roundRect">
              <a:avLst/>
            </a:prstGeom>
            <a:noFill/>
            <a:ln w="28575"/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257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9340-DA9C-6035-362B-07E4998E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 1 : Aplicación de 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6E0EA-1F93-618A-7D90-1E690060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Problema:</a:t>
            </a:r>
            <a:endParaRPr lang="es-ES" dirty="0"/>
          </a:p>
          <a:p>
            <a:r>
              <a:rPr lang="es-E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Se desea realizar una aplicación en JavaScript que permita manejar el flujo de ingresos y egresos de una persona. De forma que, el usuario pueda valorar el porcentaje de gastos que ha tenido durante un mes basado en su ingreso, usando el siguiente diseño propuesto.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2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BB411D35-C3DA-50A8-DFE5-98BDAFC3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32" r="20009" b="-2"/>
          <a:stretch/>
        </p:blipFill>
        <p:spPr>
          <a:xfrm>
            <a:off x="2" y="10"/>
            <a:ext cx="4803908" cy="5188755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F8FA6A9-B6F5-B4AF-2EFA-172F90D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3729"/>
            <a:ext cx="5334000" cy="1162373"/>
          </a:xfrm>
        </p:spPr>
        <p:txBody>
          <a:bodyPr>
            <a:normAutofit/>
          </a:bodyPr>
          <a:lstStyle/>
          <a:p>
            <a:r>
              <a:rPr lang="es-MX" sz="3200" dirty="0"/>
              <a:t>Resultados</a:t>
            </a:r>
            <a:endParaRPr lang="en-US" sz="3200" dirty="0"/>
          </a:p>
        </p:txBody>
      </p:sp>
      <p:pic>
        <p:nvPicPr>
          <p:cNvPr id="6" name="Marcador de contenido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20AC05B-795B-5C5B-BFC9-0E9A87829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7272" y="1068917"/>
            <a:ext cx="5841206" cy="4982249"/>
          </a:xfrm>
        </p:spPr>
      </p:pic>
    </p:spTree>
    <p:extLst>
      <p:ext uri="{BB962C8B-B14F-4D97-AF65-F5344CB8AC3E}">
        <p14:creationId xmlns:p14="http://schemas.microsoft.com/office/powerpoint/2010/main" val="28918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E82C1-9D7F-AEA6-EDDE-DA8A9C2F5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48711"/>
            <a:ext cx="5151119" cy="6212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Parte Gráfica</a:t>
            </a:r>
          </a:p>
          <a:p>
            <a:pPr marL="0" indent="0">
              <a:buNone/>
            </a:pP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B4AC06-CD98-0272-3611-DDF50623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348711"/>
            <a:ext cx="5151121" cy="6212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Funcionalidades</a:t>
            </a:r>
          </a:p>
          <a:p>
            <a:pPr marL="0" indent="0">
              <a:buNone/>
            </a:pP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BA23E74-035F-1DDF-5109-C9DED006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3" y="1455767"/>
            <a:ext cx="4618601" cy="490463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DC51706-0725-B695-6A21-88BFE616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69" y="1459424"/>
            <a:ext cx="4635676" cy="48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95D7D-EC20-CD7F-489E-877F6472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644"/>
            <a:ext cx="10668000" cy="955729"/>
          </a:xfrm>
        </p:spPr>
        <p:txBody>
          <a:bodyPr/>
          <a:lstStyle/>
          <a:p>
            <a:r>
              <a:rPr lang="es-ES" dirty="0"/>
              <a:t>Solución de Requerimiento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5A317-15FF-D576-14DC-24E76E40C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278610"/>
            <a:ext cx="5151119" cy="5153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Parte Gráfica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Para la generación de la </a:t>
            </a:r>
            <a:r>
              <a:rPr lang="es-MX" sz="2000" b="1" dirty="0">
                <a:solidFill>
                  <a:srgbClr val="FFFFFF">
                    <a:alpha val="70000"/>
                  </a:srgbClr>
                </a:solidFill>
              </a:rPr>
              <a:t>parte Gráfica</a:t>
            </a: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MX" sz="2000" b="1" dirty="0">
                <a:solidFill>
                  <a:srgbClr val="FFFFFF">
                    <a:alpha val="70000"/>
                  </a:srgbClr>
                </a:solidFill>
              </a:rPr>
              <a:t>(Front-</a:t>
            </a:r>
            <a:r>
              <a:rPr lang="es-MX" sz="2000" b="1" err="1">
                <a:solidFill>
                  <a:srgbClr val="FFFFFF">
                    <a:alpha val="70000"/>
                  </a:srgbClr>
                </a:solidFill>
              </a:rPr>
              <a:t>End</a:t>
            </a:r>
            <a:r>
              <a:rPr lang="es-MX" sz="2000" b="1" dirty="0">
                <a:solidFill>
                  <a:srgbClr val="FFFFFF">
                    <a:alpha val="70000"/>
                  </a:srgbClr>
                </a:solidFill>
              </a:rPr>
              <a:t>)</a:t>
            </a: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 se utilizará Lenguaje de Marcado de Hipertexto (HTML) y apoyándonos para el estilo con CSS (Hojas es estilo en Cascada). En la cual el cliente podrá visualizar la información, interactuar y verificar los resultados de los datos ingresados de forma amigable, en este caso "Presupuesto del mes presente, ingresos, egresos, totales y porcentajes respectivos".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88B01E-1283-062F-25F6-6286772B1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066" y="1278610"/>
            <a:ext cx="5151120" cy="5153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Parte de Funcionalidades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Para el desarrollo o implementación codificada de la parte de </a:t>
            </a:r>
            <a:r>
              <a:rPr lang="es-MX" sz="2000" b="1" dirty="0">
                <a:solidFill>
                  <a:srgbClr val="FFFFFF">
                    <a:alpha val="70000"/>
                  </a:srgbClr>
                </a:solidFill>
              </a:rPr>
              <a:t>Funcionalidades (Back-</a:t>
            </a:r>
            <a:r>
              <a:rPr lang="es-MX" sz="2000" b="1" dirty="0" err="1">
                <a:solidFill>
                  <a:srgbClr val="FFFFFF">
                    <a:alpha val="70000"/>
                  </a:srgbClr>
                </a:solidFill>
              </a:rPr>
              <a:t>End</a:t>
            </a:r>
            <a:r>
              <a:rPr lang="es-MX" sz="2000" b="1" dirty="0">
                <a:solidFill>
                  <a:srgbClr val="FFFFFF">
                    <a:alpha val="70000"/>
                  </a:srgbClr>
                </a:solidFill>
              </a:rPr>
              <a:t>)</a:t>
            </a: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 se utilizará Lenguaje de programación JS (JavaScript) puro. Dicho desarrollo consta de  funciones para todos los puntos específicos descritas en la documentación del desafío. Las herramientas utilizadas para el desarrollo: 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 algn="just"/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IDE Brackets   -  HTML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 algn="just"/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Lenguaje JS</a:t>
            </a:r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 </a:t>
            </a:r>
            <a:r>
              <a:rPr lang="es-MX" sz="2000" dirty="0">
                <a:solidFill>
                  <a:srgbClr val="FFFFFF">
                    <a:alpha val="70000"/>
                  </a:srgbClr>
                </a:solidFill>
              </a:rPr>
              <a:t>    -  CSS </a:t>
            </a:r>
          </a:p>
        </p:txBody>
      </p:sp>
    </p:spTree>
    <p:extLst>
      <p:ext uri="{BB962C8B-B14F-4D97-AF65-F5344CB8AC3E}">
        <p14:creationId xmlns:p14="http://schemas.microsoft.com/office/powerpoint/2010/main" val="23594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Imagen 480" descr="Imagen que contiene luz, teclado, reloj&#10;&#10;Descripción generada automáticamente">
            <a:extLst>
              <a:ext uri="{FF2B5EF4-FFF2-40B4-BE49-F238E27FC236}">
                <a16:creationId xmlns:a16="http://schemas.microsoft.com/office/drawing/2014/main" id="{260C7F17-FD2F-8F8F-F452-D7DF09E5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-4762"/>
            <a:ext cx="7019925" cy="2333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D797E0-B3E2-D47A-B395-186B12CE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29"/>
            <a:ext cx="10668000" cy="1524000"/>
          </a:xfrm>
        </p:spPr>
        <p:txBody>
          <a:bodyPr/>
          <a:lstStyle/>
          <a:p>
            <a:r>
              <a:rPr lang="es-MX" dirty="0"/>
              <a:t>Arquitectura de Proyecto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1B0A9-BC94-D2CF-5CCC-BC42E83E9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714499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Se divide en tres archivos:</a:t>
            </a:r>
          </a:p>
          <a:p>
            <a:pPr marL="0" indent="0">
              <a:buNone/>
            </a:pPr>
            <a:endParaRPr lang="es-MX" dirty="0">
              <a:solidFill>
                <a:srgbClr val="FFFFFF">
                  <a:alpha val="70000"/>
                </a:srgbClr>
              </a:solidFill>
            </a:endParaRPr>
          </a:p>
          <a:p>
            <a:pPr>
              <a:buFont typeface="Arial"/>
              <a:buChar char="•"/>
            </a:pPr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index.html</a:t>
            </a:r>
          </a:p>
          <a:p>
            <a:pPr>
              <a:buFont typeface="Arial"/>
            </a:pPr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estilo.css</a:t>
            </a:r>
          </a:p>
          <a:p>
            <a:pPr>
              <a:buFont typeface="Arial"/>
            </a:pPr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backend.js</a:t>
            </a:r>
          </a:p>
          <a:p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239D9E4-3360-7520-EF9F-555229C66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877190" y="2407366"/>
            <a:ext cx="3796818" cy="3810001"/>
          </a:xfrm>
          <a:prstGeom prst="flowChartConnector">
            <a:avLst/>
          </a:prstGeom>
        </p:spPr>
      </p:pic>
      <p:pic>
        <p:nvPicPr>
          <p:cNvPr id="480" name="Imagen 479">
            <a:extLst>
              <a:ext uri="{FF2B5EF4-FFF2-40B4-BE49-F238E27FC236}">
                <a16:creationId xmlns:a16="http://schemas.microsoft.com/office/drawing/2014/main" id="{DEB7A68E-13B4-CABA-CA21-1EFE9782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3" y="3429000"/>
            <a:ext cx="1209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33805-0749-FC7B-41AF-10BDB083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151119" cy="1524000"/>
          </a:xfrm>
        </p:spPr>
        <p:txBody>
          <a:bodyPr/>
          <a:lstStyle/>
          <a:p>
            <a:r>
              <a:rPr lang="es-MX" dirty="0"/>
              <a:t>Generación de Interfaz de usuario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7D60F-7661-5A2D-B932-E3524D13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42767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MX" dirty="0"/>
              <a:t> </a:t>
            </a:r>
            <a:r>
              <a:rPr lang="es-MX" b="1" dirty="0"/>
              <a:t>index.html</a:t>
            </a:r>
            <a:r>
              <a:rPr lang="es-MX" dirty="0"/>
              <a:t>, genera cada uno de los componentes como : botones, listas seleccionables, y contenedores de información. Además, tienen ciertos códigos para  invocar propiedades para los componentes a través de archivo estilo.css, así como  Id que permiten llamar variables cargadas por las funciones de archivo backend.js </a:t>
            </a:r>
            <a:endParaRPr lang="es-ES"/>
          </a:p>
          <a:p>
            <a:r>
              <a:rPr lang="es-MX" dirty="0"/>
              <a:t>Backend.js es cargado por : </a:t>
            </a:r>
            <a:endParaRPr lang="es-MX" dirty="0">
              <a:solidFill>
                <a:srgbClr val="FFFFFF">
                  <a:alpha val="70000"/>
                </a:srgbClr>
              </a:solidFill>
            </a:endParaRPr>
          </a:p>
          <a:p>
            <a:endParaRPr lang="es-MX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MX" dirty="0">
                <a:solidFill>
                  <a:srgbClr val="FFFFFF">
                    <a:alpha val="70000"/>
                  </a:srgbClr>
                </a:solidFill>
              </a:rPr>
              <a:t>Estilo.css es cargado por: </a:t>
            </a:r>
          </a:p>
          <a:p>
            <a:endParaRPr lang="es-MX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FFFFFF">
                  <a:alpha val="70000"/>
                </a:srgbClr>
              </a:solidFill>
            </a:endParaRPr>
          </a:p>
          <a:p>
            <a:endParaRPr lang="es-MX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779FCC-4C57-5CC0-4EB5-7C382F281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321"/>
          <a:stretch/>
        </p:blipFill>
        <p:spPr>
          <a:xfrm>
            <a:off x="6019248" y="1083732"/>
            <a:ext cx="5410752" cy="469053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AED9EA-9EBC-6495-936C-213B1364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5343525"/>
            <a:ext cx="3028950" cy="247650"/>
          </a:xfrm>
          <a:prstGeom prst="rect">
            <a:avLst/>
          </a:prstGeom>
          <a:effectLst>
            <a:outerShdw blurRad="76200" dist="50800" dir="3540000">
              <a:srgbClr val="7030A0">
                <a:alpha val="87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C354D0-4CE7-A6DB-D710-1DC7EC72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3" y="6115050"/>
            <a:ext cx="4638675" cy="285750"/>
          </a:xfrm>
          <a:prstGeom prst="rect">
            <a:avLst/>
          </a:prstGeom>
          <a:effectLst>
            <a:outerShdw blurRad="76200" dist="50800" dir="3540000">
              <a:srgbClr val="7030A0">
                <a:alpha val="8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797E0-B3E2-D47A-B395-186B12CE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23900"/>
            <a:ext cx="10668000" cy="1085850"/>
          </a:xfrm>
        </p:spPr>
        <p:txBody>
          <a:bodyPr/>
          <a:lstStyle/>
          <a:p>
            <a:r>
              <a:rPr lang="es-MX" dirty="0"/>
              <a:t>Estilo de Interfaz Gráfica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1B0A9-BC94-D2CF-5CCC-BC42E83E9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2149"/>
            <a:ext cx="5334000" cy="38100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MX" sz="2600" b="1" dirty="0"/>
              <a:t>estilo.css</a:t>
            </a: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Este archivo que ayuda para diseño y es estilo a la página principal o archivo llamado index.html. Es decir estilo.css se encargar definir propiedades o características de los componentes del  index.html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83B0771-BF58-4A6C-13BF-E2A411CBD3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4220"/>
          <a:stretch/>
        </p:blipFill>
        <p:spPr>
          <a:xfrm>
            <a:off x="6495920" y="2476545"/>
            <a:ext cx="4934080" cy="34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D918-9CFB-C0CE-7F9A-73DEDF8E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5" y="184355"/>
            <a:ext cx="10668000" cy="1524000"/>
          </a:xfrm>
        </p:spPr>
        <p:txBody>
          <a:bodyPr/>
          <a:lstStyle/>
          <a:p>
            <a:r>
              <a:rPr lang="es-ES" dirty="0"/>
              <a:t>Herramientas de Desarrollo</a:t>
            </a:r>
          </a:p>
        </p:txBody>
      </p:sp>
      <p:pic>
        <p:nvPicPr>
          <p:cNvPr id="4" name="Marcador de contenido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F937D3F-4E16-5436-83DB-235C9010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13" y="2476332"/>
            <a:ext cx="10668000" cy="380612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45CCB8-1866-EC5F-69D4-ADE0319EAEAA}"/>
              </a:ext>
            </a:extLst>
          </p:cNvPr>
          <p:cNvSpPr txBox="1"/>
          <p:nvPr/>
        </p:nvSpPr>
        <p:spPr>
          <a:xfrm>
            <a:off x="1076324" y="1638300"/>
            <a:ext cx="4657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IDE Brackets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6D19F6-0B8F-F91D-D4BD-A1E993996B9A}"/>
              </a:ext>
            </a:extLst>
          </p:cNvPr>
          <p:cNvSpPr txBox="1"/>
          <p:nvPr/>
        </p:nvSpPr>
        <p:spPr>
          <a:xfrm>
            <a:off x="6362699" y="1638299"/>
            <a:ext cx="4657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Navegador : Vista Previa Dinámica</a:t>
            </a:r>
          </a:p>
        </p:txBody>
      </p:sp>
    </p:spTree>
    <p:extLst>
      <p:ext uri="{BB962C8B-B14F-4D97-AF65-F5344CB8AC3E}">
        <p14:creationId xmlns:p14="http://schemas.microsoft.com/office/powerpoint/2010/main" val="724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9DB7348-FCEA-5FA0-E9D4-E1B9E848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7" y="4291541"/>
            <a:ext cx="5222876" cy="2095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8C63AD-3B0A-BDB1-EB08-BA544B13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7258"/>
            <a:ext cx="10668000" cy="695325"/>
          </a:xfrm>
        </p:spPr>
        <p:txBody>
          <a:bodyPr>
            <a:normAutofit/>
          </a:bodyPr>
          <a:lstStyle/>
          <a:p>
            <a:r>
              <a:rPr lang="es-MX" dirty="0"/>
              <a:t>Solución de puntos del desafío</a:t>
            </a:r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994046F-FAD3-A5A3-53F5-D082A13B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21" y="915988"/>
            <a:ext cx="6677025" cy="485775"/>
          </a:xfrm>
          <a:prstGeom prst="rect">
            <a:avLst/>
          </a:prstGeom>
          <a:effectLst>
            <a:outerShdw blurRad="63500" dist="165100" dir="3120000">
              <a:srgbClr val="7030A0">
                <a:alpha val="42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E1BBF3-1BCD-04D0-71B2-35C87581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63" y="1800755"/>
            <a:ext cx="6962775" cy="695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643D7E5-6F5A-0FDB-2210-0C289AFFC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078" y="4287309"/>
            <a:ext cx="5993342" cy="20933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4DF1AE-A029-8556-6CA5-53FD68CD0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555" y="2666471"/>
            <a:ext cx="2816225" cy="10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825bd9-b577-43f3-81ef-10874f6777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A10C7CB1D0294DA755A708BEB48EEE" ma:contentTypeVersion="12" ma:contentTypeDescription="Crear nuevo documento." ma:contentTypeScope="" ma:versionID="378808f1e563d0bf3e4a779b49d91ef0">
  <xsd:schema xmlns:xsd="http://www.w3.org/2001/XMLSchema" xmlns:xs="http://www.w3.org/2001/XMLSchema" xmlns:p="http://schemas.microsoft.com/office/2006/metadata/properties" xmlns:ns3="c9825bd9-b577-43f3-81ef-10874f677756" xmlns:ns4="5883ba86-02a9-4196-84b1-0843ed42a01f" targetNamespace="http://schemas.microsoft.com/office/2006/metadata/properties" ma:root="true" ma:fieldsID="7c9ad47552bd500e13a93e6cdeca3d36" ns3:_="" ns4:_="">
    <xsd:import namespace="c9825bd9-b577-43f3-81ef-10874f677756"/>
    <xsd:import namespace="5883ba86-02a9-4196-84b1-0843ed42a0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25bd9-b577-43f3-81ef-10874f677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83ba86-02a9-4196-84b1-0843ed42a0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ED4701-D682-438D-A3B9-63364D59873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9825bd9-b577-43f3-81ef-10874f677756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883ba86-02a9-4196-84b1-0843ed42a01f"/>
  </ds:schemaRefs>
</ds:datastoreItem>
</file>

<file path=customXml/itemProps2.xml><?xml version="1.0" encoding="utf-8"?>
<ds:datastoreItem xmlns:ds="http://schemas.openxmlformats.org/officeDocument/2006/customXml" ds:itemID="{70DED6A6-AA0F-444C-8285-0FB416B556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906FA-6AC3-4EAB-95F7-8B0E0EFDF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25bd9-b577-43f3-81ef-10874f677756"/>
    <ds:schemaRef ds:uri="5883ba86-02a9-4196-84b1-0843ed42a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326</Words>
  <Application>Microsoft Office PowerPoint</Application>
  <PresentationFormat>Panorámica</PresentationFormat>
  <Paragraphs>20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PebbleVTI</vt:lpstr>
      <vt:lpstr>Desafío Práctico 1 HTML</vt:lpstr>
      <vt:lpstr>Desafío 1 : Aplicación de Presupuesto</vt:lpstr>
      <vt:lpstr>Presentación de PowerPoint</vt:lpstr>
      <vt:lpstr>Solución de Requerimiento</vt:lpstr>
      <vt:lpstr>Arquitectura de Proyecto</vt:lpstr>
      <vt:lpstr>Generación de Interfaz de usuario</vt:lpstr>
      <vt:lpstr>Estilo de Interfaz Gráfica</vt:lpstr>
      <vt:lpstr>Herramientas de Desarrollo</vt:lpstr>
      <vt:lpstr>Solución de puntos del desafío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Alfredo Romero Deras</dc:creator>
  <cp:lastModifiedBy>Kevin Alfredo Romero Deras</cp:lastModifiedBy>
  <cp:revision>726</cp:revision>
  <dcterms:created xsi:type="dcterms:W3CDTF">2024-09-19T17:52:45Z</dcterms:created>
  <dcterms:modified xsi:type="dcterms:W3CDTF">2024-09-21T08:03:46Z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0x010100A7A10C7CB1D0294DA755A708BEB48EEE</vt:lpwstr>
  </property>
</Properties>
</file>