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4"/>
    <p:sldMasterId id="214748369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Lexend Light"/>
      <p:regular r:id="rId17"/>
      <p:bold r:id="rId18"/>
    </p:embeddedFont>
    <p:embeddedFont>
      <p:font typeface="Montserrat"/>
      <p:regular r:id="rId19"/>
      <p:bold r:id="rId20"/>
      <p:italic r:id="rId21"/>
      <p:boldItalic r:id="rId22"/>
    </p:embeddedFont>
    <p:embeddedFont>
      <p:font typeface="Lato"/>
      <p:regular r:id="rId23"/>
      <p:bold r:id="rId24"/>
      <p:italic r:id="rId25"/>
      <p:boldItalic r:id="rId26"/>
    </p:embeddedFont>
    <p:embeddedFont>
      <p:font typeface="Lato Light"/>
      <p:regular r:id="rId27"/>
      <p:bold r:id="rId28"/>
      <p:italic r:id="rId29"/>
      <p:boldItalic r:id="rId30"/>
    </p:embeddedFont>
    <p:embeddedFont>
      <p:font typeface="Lexen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LatoLight-bold.fntdata"/><Relationship Id="rId27" Type="http://schemas.openxmlformats.org/officeDocument/2006/relationships/font" Target="fonts/LatoLight-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Light-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exend-regular.fntdata"/><Relationship Id="rId30" Type="http://schemas.openxmlformats.org/officeDocument/2006/relationships/font" Target="fonts/LatoLight-boldItalic.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exend-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LexendLight-regular.fntdata"/><Relationship Id="rId16" Type="http://schemas.openxmlformats.org/officeDocument/2006/relationships/slide" Target="slides/slide10.xml"/><Relationship Id="rId19" Type="http://schemas.openxmlformats.org/officeDocument/2006/relationships/font" Target="fonts/Montserrat-regular.fntdata"/><Relationship Id="rId18" Type="http://schemas.openxmlformats.org/officeDocument/2006/relationships/font" Target="fonts/Lexend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6" name="Shape 1986"/>
        <p:cNvGrpSpPr/>
        <p:nvPr/>
      </p:nvGrpSpPr>
      <p:grpSpPr>
        <a:xfrm>
          <a:off x="0" y="0"/>
          <a:ext cx="0" cy="0"/>
          <a:chOff x="0" y="0"/>
          <a:chExt cx="0" cy="0"/>
        </a:xfrm>
      </p:grpSpPr>
      <p:sp>
        <p:nvSpPr>
          <p:cNvPr id="1987" name="Google Shape;1987;g33494de845d_2_2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8" name="Google Shape;1988;g33494de845d_2_2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6" name="Shape 2176"/>
        <p:cNvGrpSpPr/>
        <p:nvPr/>
      </p:nvGrpSpPr>
      <p:grpSpPr>
        <a:xfrm>
          <a:off x="0" y="0"/>
          <a:ext cx="0" cy="0"/>
          <a:chOff x="0" y="0"/>
          <a:chExt cx="0" cy="0"/>
        </a:xfrm>
      </p:grpSpPr>
      <p:sp>
        <p:nvSpPr>
          <p:cNvPr id="2177" name="Google Shape;2177;g33494de845d_2_5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8" name="Google Shape;2178;g33494de845d_2_5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9" name="Shape 2029"/>
        <p:cNvGrpSpPr/>
        <p:nvPr/>
      </p:nvGrpSpPr>
      <p:grpSpPr>
        <a:xfrm>
          <a:off x="0" y="0"/>
          <a:ext cx="0" cy="0"/>
          <a:chOff x="0" y="0"/>
          <a:chExt cx="0" cy="0"/>
        </a:xfrm>
      </p:grpSpPr>
      <p:sp>
        <p:nvSpPr>
          <p:cNvPr id="2030" name="Google Shape;2030;g33494de845d_2_4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1" name="Google Shape;2031;g33494de845d_2_4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1" name="Shape 2051"/>
        <p:cNvGrpSpPr/>
        <p:nvPr/>
      </p:nvGrpSpPr>
      <p:grpSpPr>
        <a:xfrm>
          <a:off x="0" y="0"/>
          <a:ext cx="0" cy="0"/>
          <a:chOff x="0" y="0"/>
          <a:chExt cx="0" cy="0"/>
        </a:xfrm>
      </p:grpSpPr>
      <p:sp>
        <p:nvSpPr>
          <p:cNvPr id="2052" name="Google Shape;2052;g33494de845d_2_4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3" name="Google Shape;2053;g33494de845d_2_4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5" name="Shape 2065"/>
        <p:cNvGrpSpPr/>
        <p:nvPr/>
      </p:nvGrpSpPr>
      <p:grpSpPr>
        <a:xfrm>
          <a:off x="0" y="0"/>
          <a:ext cx="0" cy="0"/>
          <a:chOff x="0" y="0"/>
          <a:chExt cx="0" cy="0"/>
        </a:xfrm>
      </p:grpSpPr>
      <p:sp>
        <p:nvSpPr>
          <p:cNvPr id="2066" name="Google Shape;2066;g33494de845d_2_4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7" name="Google Shape;2067;g33494de845d_2_4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9" name="Shape 2079"/>
        <p:cNvGrpSpPr/>
        <p:nvPr/>
      </p:nvGrpSpPr>
      <p:grpSpPr>
        <a:xfrm>
          <a:off x="0" y="0"/>
          <a:ext cx="0" cy="0"/>
          <a:chOff x="0" y="0"/>
          <a:chExt cx="0" cy="0"/>
        </a:xfrm>
      </p:grpSpPr>
      <p:sp>
        <p:nvSpPr>
          <p:cNvPr id="2080" name="Google Shape;2080;g33494de845d_2_4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1" name="Google Shape;2081;g33494de845d_2_4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1" name="Shape 2101"/>
        <p:cNvGrpSpPr/>
        <p:nvPr/>
      </p:nvGrpSpPr>
      <p:grpSpPr>
        <a:xfrm>
          <a:off x="0" y="0"/>
          <a:ext cx="0" cy="0"/>
          <a:chOff x="0" y="0"/>
          <a:chExt cx="0" cy="0"/>
        </a:xfrm>
      </p:grpSpPr>
      <p:sp>
        <p:nvSpPr>
          <p:cNvPr id="2102" name="Google Shape;2102;g33494de845d_2_4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3" name="Google Shape;2103;g33494de845d_2_4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3" name="Shape 2123"/>
        <p:cNvGrpSpPr/>
        <p:nvPr/>
      </p:nvGrpSpPr>
      <p:grpSpPr>
        <a:xfrm>
          <a:off x="0" y="0"/>
          <a:ext cx="0" cy="0"/>
          <a:chOff x="0" y="0"/>
          <a:chExt cx="0" cy="0"/>
        </a:xfrm>
      </p:grpSpPr>
      <p:sp>
        <p:nvSpPr>
          <p:cNvPr id="2124" name="Google Shape;2124;g33494de845d_2_4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5" name="Google Shape;2125;g33494de845d_2_4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4" name="Shape 2144"/>
        <p:cNvGrpSpPr/>
        <p:nvPr/>
      </p:nvGrpSpPr>
      <p:grpSpPr>
        <a:xfrm>
          <a:off x="0" y="0"/>
          <a:ext cx="0" cy="0"/>
          <a:chOff x="0" y="0"/>
          <a:chExt cx="0" cy="0"/>
        </a:xfrm>
      </p:grpSpPr>
      <p:sp>
        <p:nvSpPr>
          <p:cNvPr id="2145" name="Google Shape;2145;g33494de845d_2_4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6" name="Google Shape;2146;g33494de845d_2_4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5" name="Shape 2165"/>
        <p:cNvGrpSpPr/>
        <p:nvPr/>
      </p:nvGrpSpPr>
      <p:grpSpPr>
        <a:xfrm>
          <a:off x="0" y="0"/>
          <a:ext cx="0" cy="0"/>
          <a:chOff x="0" y="0"/>
          <a:chExt cx="0" cy="0"/>
        </a:xfrm>
      </p:grpSpPr>
      <p:sp>
        <p:nvSpPr>
          <p:cNvPr id="2166" name="Google Shape;2166;g33494de845d_2_4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7" name="Google Shape;2167;g33494de845d_2_4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olid with header">
  <p:cSld name="CUSTOM">
    <p:spTree>
      <p:nvGrpSpPr>
        <p:cNvPr id="134" name="Shape 134"/>
        <p:cNvGrpSpPr/>
        <p:nvPr/>
      </p:nvGrpSpPr>
      <p:grpSpPr>
        <a:xfrm>
          <a:off x="0" y="0"/>
          <a:ext cx="0" cy="0"/>
          <a:chOff x="0" y="0"/>
          <a:chExt cx="0" cy="0"/>
        </a:xfrm>
      </p:grpSpPr>
      <p:sp>
        <p:nvSpPr>
          <p:cNvPr id="135" name="Google Shape;135;p1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1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37" name="Google Shape;137;p14"/>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38" name="Google Shape;138;p14"/>
          <p:cNvSpPr txBox="1"/>
          <p:nvPr>
            <p:ph idx="2"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14"/>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0" name="Google Shape;140;p14"/>
          <p:cNvSpPr txBox="1"/>
          <p:nvPr>
            <p:ph idx="3"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41" name="Google Shape;141;p14"/>
          <p:cNvSpPr txBox="1"/>
          <p:nvPr>
            <p:ph idx="4"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5688">
          <p15:clr>
            <a:srgbClr val="E46962"/>
          </p15:clr>
        </p15:guide>
        <p15:guide id="2" orient="horz" pos="3168">
          <p15:clr>
            <a:srgbClr val="E46962"/>
          </p15:clr>
        </p15:guide>
        <p15:guide id="3" orient="horz" pos="936">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grid with header">
  <p:cSld name="CUSTOM_1">
    <p:spTree>
      <p:nvGrpSpPr>
        <p:cNvPr id="142" name="Shape 142"/>
        <p:cNvGrpSpPr/>
        <p:nvPr/>
      </p:nvGrpSpPr>
      <p:grpSpPr>
        <a:xfrm>
          <a:off x="0" y="0"/>
          <a:ext cx="0" cy="0"/>
          <a:chOff x="0" y="0"/>
          <a:chExt cx="0" cy="0"/>
        </a:xfrm>
      </p:grpSpPr>
      <p:grpSp>
        <p:nvGrpSpPr>
          <p:cNvPr id="143" name="Google Shape;143;p15"/>
          <p:cNvGrpSpPr/>
          <p:nvPr/>
        </p:nvGrpSpPr>
        <p:grpSpPr>
          <a:xfrm>
            <a:off x="-6096" y="-3429"/>
            <a:ext cx="9156192" cy="5150358"/>
            <a:chOff x="0" y="0"/>
            <a:chExt cx="12192000" cy="6858000"/>
          </a:xfrm>
        </p:grpSpPr>
        <p:sp>
          <p:nvSpPr>
            <p:cNvPr id="144" name="Google Shape;144;p1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 name="Google Shape;145;p1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 name="Google Shape;146;p1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 name="Google Shape;147;p1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 name="Google Shape;148;p1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 name="Google Shape;149;p1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 name="Google Shape;150;p1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 name="Google Shape;151;p1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 name="Google Shape;152;p1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 name="Google Shape;153;p1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 name="Google Shape;154;p1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 name="Google Shape;155;p1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 name="Google Shape;156;p1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 name="Google Shape;157;p1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 name="Google Shape;158;p1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 name="Google Shape;159;p1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 name="Google Shape;160;p1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 name="Google Shape;161;p1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 name="Google Shape;162;p1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 name="Google Shape;163;p1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 name="Google Shape;164;p1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 name="Google Shape;165;p1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 name="Google Shape;166;p1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 name="Google Shape;167;p1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 name="Google Shape;168;p1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 name="Google Shape;169;p1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 name="Google Shape;170;p1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 name="Google Shape;171;p1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 name="Google Shape;172;p1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 name="Google Shape;173;p1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 name="Google Shape;174;p1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 name="Google Shape;175;p1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 name="Google Shape;176;p1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 name="Google Shape;177;p1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 name="Google Shape;178;p1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 name="Google Shape;179;p1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 name="Google Shape;180;p1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 name="Google Shape;181;p1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 name="Google Shape;182;p1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 name="Google Shape;183;p1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 name="Google Shape;184;p1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 name="Google Shape;185;p1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 name="Google Shape;186;p1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 name="Google Shape;187;p1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 name="Google Shape;188;p1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 name="Google Shape;189;p1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 name="Google Shape;190;p1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 name="Google Shape;191;p1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 name="Google Shape;192;p1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 name="Google Shape;193;p1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 name="Google Shape;194;p1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5" name="Google Shape;195;p1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6" name="Google Shape;196;p1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 name="Google Shape;197;p1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 name="Google Shape;198;p1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 name="Google Shape;199;p1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 name="Google Shape;200;p1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 name="Google Shape;201;p1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 name="Google Shape;202;p1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03" name="Google Shape;203;p1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 name="Google Shape;204;p1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05" name="Google Shape;205;p15"/>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06" name="Google Shape;206;p15"/>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07" name="Google Shape;207;p15"/>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208" name="Google Shape;208;p15"/>
          <p:cNvSpPr txBox="1"/>
          <p:nvPr>
            <p:ph idx="4" type="subTitle"/>
          </p:nvPr>
        </p:nvSpPr>
        <p:spPr>
          <a:xfrm>
            <a:off x="5767125" y="57270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9" name="Google Shape;209;p15"/>
          <p:cNvSpPr txBox="1"/>
          <p:nvPr>
            <p:ph type="title"/>
          </p:nvPr>
        </p:nvSpPr>
        <p:spPr>
          <a:xfrm>
            <a:off x="208725" y="344175"/>
            <a:ext cx="5340900" cy="18183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header">
  <p:cSld name="CUSTOM_1_1">
    <p:spTree>
      <p:nvGrpSpPr>
        <p:cNvPr id="210" name="Shape 210"/>
        <p:cNvGrpSpPr/>
        <p:nvPr/>
      </p:nvGrpSpPr>
      <p:grpSpPr>
        <a:xfrm>
          <a:off x="0" y="0"/>
          <a:ext cx="0" cy="0"/>
          <a:chOff x="0" y="0"/>
          <a:chExt cx="0" cy="0"/>
        </a:xfrm>
      </p:grpSpPr>
      <p:grpSp>
        <p:nvGrpSpPr>
          <p:cNvPr id="211" name="Google Shape;211;p16"/>
          <p:cNvGrpSpPr/>
          <p:nvPr/>
        </p:nvGrpSpPr>
        <p:grpSpPr>
          <a:xfrm>
            <a:off x="-6096" y="-3429"/>
            <a:ext cx="9156192" cy="5150358"/>
            <a:chOff x="0" y="0"/>
            <a:chExt cx="12192000" cy="6858000"/>
          </a:xfrm>
        </p:grpSpPr>
        <p:sp>
          <p:nvSpPr>
            <p:cNvPr id="212" name="Google Shape;212;p1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3" name="Google Shape;213;p1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4" name="Google Shape;214;p1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5" name="Google Shape;215;p1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6" name="Google Shape;216;p1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7" name="Google Shape;217;p1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8" name="Google Shape;218;p1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9" name="Google Shape;219;p1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0" name="Google Shape;220;p1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1" name="Google Shape;221;p1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2" name="Google Shape;222;p1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3" name="Google Shape;223;p1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4" name="Google Shape;224;p1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5" name="Google Shape;225;p1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6" name="Google Shape;226;p1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 name="Google Shape;227;p1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 name="Google Shape;228;p1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9" name="Google Shape;229;p1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0" name="Google Shape;230;p1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1" name="Google Shape;231;p1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 name="Google Shape;232;p1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 name="Google Shape;233;p1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4" name="Google Shape;234;p1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5" name="Google Shape;235;p1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6" name="Google Shape;236;p1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 name="Google Shape;237;p1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8" name="Google Shape;238;p1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9" name="Google Shape;239;p1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0" name="Google Shape;240;p1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1" name="Google Shape;241;p1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2" name="Google Shape;242;p1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3" name="Google Shape;243;p1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4" name="Google Shape;244;p1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 name="Google Shape;245;p1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6" name="Google Shape;246;p1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 name="Google Shape;247;p1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8" name="Google Shape;248;p1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9" name="Google Shape;249;p1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0" name="Google Shape;250;p1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1" name="Google Shape;251;p1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 name="Google Shape;252;p1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 name="Google Shape;253;p1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 name="Google Shape;254;p1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 name="Google Shape;255;p1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6" name="Google Shape;256;p1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 name="Google Shape;257;p1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8" name="Google Shape;258;p1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9" name="Google Shape;259;p1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0" name="Google Shape;260;p1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1" name="Google Shape;261;p1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2" name="Google Shape;262;p1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3" name="Google Shape;263;p1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4" name="Google Shape;264;p1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5" name="Google Shape;265;p1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6" name="Google Shape;266;p1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7" name="Google Shape;267;p1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8" name="Google Shape;268;p1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9" name="Google Shape;269;p1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 name="Google Shape;270;p1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71" name="Google Shape;271;p1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2" name="Google Shape;272;p1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73" name="Google Shape;273;p16"/>
          <p:cNvSpPr txBox="1"/>
          <p:nvPr>
            <p:ph type="title"/>
          </p:nvPr>
        </p:nvSpPr>
        <p:spPr>
          <a:xfrm>
            <a:off x="1579100" y="491225"/>
            <a:ext cx="4966200" cy="7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4" name="Google Shape;274;p16"/>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75" name="Google Shape;275;p16"/>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76" name="Google Shape;276;p16"/>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guide id="4" orient="horz" pos="720">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with header">
  <p:cSld name="CUSTOM_1_1_1_1">
    <p:spTree>
      <p:nvGrpSpPr>
        <p:cNvPr id="277" name="Shape 277"/>
        <p:cNvGrpSpPr/>
        <p:nvPr/>
      </p:nvGrpSpPr>
      <p:grpSpPr>
        <a:xfrm>
          <a:off x="0" y="0"/>
          <a:ext cx="0" cy="0"/>
          <a:chOff x="0" y="0"/>
          <a:chExt cx="0" cy="0"/>
        </a:xfrm>
      </p:grpSpPr>
      <p:grpSp>
        <p:nvGrpSpPr>
          <p:cNvPr id="278" name="Google Shape;278;p17"/>
          <p:cNvGrpSpPr/>
          <p:nvPr/>
        </p:nvGrpSpPr>
        <p:grpSpPr>
          <a:xfrm>
            <a:off x="-6096" y="-3429"/>
            <a:ext cx="9156192" cy="5150358"/>
            <a:chOff x="0" y="0"/>
            <a:chExt cx="12192000" cy="6858000"/>
          </a:xfrm>
        </p:grpSpPr>
        <p:sp>
          <p:nvSpPr>
            <p:cNvPr id="279" name="Google Shape;279;p1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 name="Google Shape;280;p1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1" name="Google Shape;281;p1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2" name="Google Shape;282;p1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3" name="Google Shape;283;p1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4" name="Google Shape;284;p1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5" name="Google Shape;285;p1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6" name="Google Shape;286;p1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7" name="Google Shape;287;p1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8" name="Google Shape;288;p1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9" name="Google Shape;289;p1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0" name="Google Shape;290;p1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1" name="Google Shape;291;p1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2" name="Google Shape;292;p1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3" name="Google Shape;293;p1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4" name="Google Shape;294;p1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5" name="Google Shape;295;p1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6" name="Google Shape;296;p1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7" name="Google Shape;297;p1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8" name="Google Shape;298;p1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 name="Google Shape;299;p1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0" name="Google Shape;300;p1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 name="Google Shape;301;p1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 name="Google Shape;302;p1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3" name="Google Shape;303;p1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 name="Google Shape;304;p1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5" name="Google Shape;305;p1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6" name="Google Shape;306;p1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7" name="Google Shape;307;p1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8" name="Google Shape;308;p1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9" name="Google Shape;309;p1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0" name="Google Shape;310;p1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1" name="Google Shape;311;p1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2" name="Google Shape;312;p1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 name="Google Shape;313;p1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4" name="Google Shape;314;p1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 name="Google Shape;315;p1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 name="Google Shape;316;p1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7" name="Google Shape;317;p1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 name="Google Shape;318;p1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9" name="Google Shape;319;p1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 name="Google Shape;320;p1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 name="Google Shape;321;p1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2" name="Google Shape;322;p1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3" name="Google Shape;323;p1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4" name="Google Shape;324;p1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5" name="Google Shape;325;p1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6" name="Google Shape;326;p1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7" name="Google Shape;327;p1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8" name="Google Shape;328;p1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9" name="Google Shape;329;p1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0" name="Google Shape;330;p1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1" name="Google Shape;331;p1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2" name="Google Shape;332;p1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3" name="Google Shape;333;p1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4" name="Google Shape;334;p1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5" name="Google Shape;335;p1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6" name="Google Shape;336;p1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7" name="Google Shape;337;p1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38" name="Google Shape;338;p1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9" name="Google Shape;339;p1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40" name="Google Shape;340;p17"/>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41" name="Google Shape;341;p17"/>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42" name="Google Shape;342;p17"/>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343" name="Google Shape;343;p17"/>
          <p:cNvSpPr txBox="1"/>
          <p:nvPr>
            <p:ph idx="4" type="subTitle"/>
          </p:nvPr>
        </p:nvSpPr>
        <p:spPr>
          <a:xfrm>
            <a:off x="516425" y="2548200"/>
            <a:ext cx="37362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4" name="Google Shape;344;p17"/>
          <p:cNvSpPr txBox="1"/>
          <p:nvPr>
            <p:ph idx="5" type="subTitle"/>
          </p:nvPr>
        </p:nvSpPr>
        <p:spPr>
          <a:xfrm>
            <a:off x="5128850" y="2548200"/>
            <a:ext cx="36795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5" name="Google Shape;345;p17"/>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_1_1_1_1">
    <p:spTree>
      <p:nvGrpSpPr>
        <p:cNvPr id="346" name="Shape 346"/>
        <p:cNvGrpSpPr/>
        <p:nvPr/>
      </p:nvGrpSpPr>
      <p:grpSpPr>
        <a:xfrm>
          <a:off x="0" y="0"/>
          <a:ext cx="0" cy="0"/>
          <a:chOff x="0" y="0"/>
          <a:chExt cx="0" cy="0"/>
        </a:xfrm>
      </p:grpSpPr>
      <p:grpSp>
        <p:nvGrpSpPr>
          <p:cNvPr id="347" name="Google Shape;347;p18"/>
          <p:cNvGrpSpPr/>
          <p:nvPr/>
        </p:nvGrpSpPr>
        <p:grpSpPr>
          <a:xfrm>
            <a:off x="-6096" y="-3429"/>
            <a:ext cx="9156192" cy="5150358"/>
            <a:chOff x="0" y="0"/>
            <a:chExt cx="12192000" cy="6858000"/>
          </a:xfrm>
        </p:grpSpPr>
        <p:sp>
          <p:nvSpPr>
            <p:cNvPr id="348" name="Google Shape;348;p1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9" name="Google Shape;349;p1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0" name="Google Shape;350;p1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1" name="Google Shape;351;p1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2" name="Google Shape;352;p1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3" name="Google Shape;353;p1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4" name="Google Shape;354;p1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5" name="Google Shape;355;p1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6" name="Google Shape;356;p1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7" name="Google Shape;357;p1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8" name="Google Shape;358;p1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9" name="Google Shape;359;p1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0" name="Google Shape;360;p1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1" name="Google Shape;361;p1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2" name="Google Shape;362;p1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3" name="Google Shape;363;p1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4" name="Google Shape;364;p1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5" name="Google Shape;365;p1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6" name="Google Shape;366;p1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7" name="Google Shape;367;p1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8" name="Google Shape;368;p1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9" name="Google Shape;369;p1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0" name="Google Shape;370;p1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1" name="Google Shape;371;p1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2" name="Google Shape;372;p1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3" name="Google Shape;373;p1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4" name="Google Shape;374;p1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5" name="Google Shape;375;p1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6" name="Google Shape;376;p1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7" name="Google Shape;377;p1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8" name="Google Shape;378;p1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9" name="Google Shape;379;p1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0" name="Google Shape;380;p1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1" name="Google Shape;381;p1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2" name="Google Shape;382;p1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3" name="Google Shape;383;p1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4" name="Google Shape;384;p1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5" name="Google Shape;385;p1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6" name="Google Shape;386;p1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7" name="Google Shape;387;p1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8" name="Google Shape;388;p1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9" name="Google Shape;389;p1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0" name="Google Shape;390;p1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1" name="Google Shape;391;p1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2" name="Google Shape;392;p1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3" name="Google Shape;393;p1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4" name="Google Shape;394;p1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5" name="Google Shape;395;p1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6" name="Google Shape;396;p1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7" name="Google Shape;397;p1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8" name="Google Shape;398;p1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9" name="Google Shape;399;p1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0" name="Google Shape;400;p1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1" name="Google Shape;401;p1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2" name="Google Shape;402;p1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3" name="Google Shape;403;p1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4" name="Google Shape;404;p1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5" name="Google Shape;405;p1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6" name="Google Shape;406;p1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407" name="Google Shape;407;p1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8" name="Google Shape;408;p1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409" name="Google Shape;409;p18"/>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10" name="Google Shape;410;p18"/>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11" name="Google Shape;411;p18"/>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412" name="Google Shape;412;p18"/>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boxes with header">
  <p:cSld name="CUSTOM_1_1_1_1_1_1">
    <p:spTree>
      <p:nvGrpSpPr>
        <p:cNvPr id="413" name="Shape 413"/>
        <p:cNvGrpSpPr/>
        <p:nvPr/>
      </p:nvGrpSpPr>
      <p:grpSpPr>
        <a:xfrm>
          <a:off x="0" y="0"/>
          <a:ext cx="0" cy="0"/>
          <a:chOff x="0" y="0"/>
          <a:chExt cx="0" cy="0"/>
        </a:xfrm>
      </p:grpSpPr>
      <p:grpSp>
        <p:nvGrpSpPr>
          <p:cNvPr id="414" name="Google Shape;414;p19"/>
          <p:cNvGrpSpPr/>
          <p:nvPr/>
        </p:nvGrpSpPr>
        <p:grpSpPr>
          <a:xfrm>
            <a:off x="-6096" y="-3429"/>
            <a:ext cx="9156192" cy="5150358"/>
            <a:chOff x="0" y="0"/>
            <a:chExt cx="12192000" cy="6858000"/>
          </a:xfrm>
        </p:grpSpPr>
        <p:sp>
          <p:nvSpPr>
            <p:cNvPr id="415" name="Google Shape;415;p1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6" name="Google Shape;416;p1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7" name="Google Shape;417;p1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8" name="Google Shape;418;p1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9" name="Google Shape;419;p1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0" name="Google Shape;420;p1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1" name="Google Shape;421;p1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2" name="Google Shape;422;p1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3" name="Google Shape;423;p1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4" name="Google Shape;424;p1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5" name="Google Shape;425;p1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6" name="Google Shape;426;p1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7" name="Google Shape;427;p1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8" name="Google Shape;428;p1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9" name="Google Shape;429;p1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0" name="Google Shape;430;p1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1" name="Google Shape;431;p1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2" name="Google Shape;432;p1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3" name="Google Shape;433;p1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4" name="Google Shape;434;p1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5" name="Google Shape;435;p1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6" name="Google Shape;436;p1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7" name="Google Shape;437;p1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8" name="Google Shape;438;p1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9" name="Google Shape;439;p1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0" name="Google Shape;440;p1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1" name="Google Shape;441;p1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2" name="Google Shape;442;p1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3" name="Google Shape;443;p1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4" name="Google Shape;444;p1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5" name="Google Shape;445;p1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6" name="Google Shape;446;p1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7" name="Google Shape;447;p1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8" name="Google Shape;448;p1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9" name="Google Shape;449;p1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0" name="Google Shape;450;p1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1" name="Google Shape;451;p1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2" name="Google Shape;452;p1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3" name="Google Shape;453;p1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4" name="Google Shape;454;p1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5" name="Google Shape;455;p1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6" name="Google Shape;456;p1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7" name="Google Shape;457;p1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8" name="Google Shape;458;p1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9" name="Google Shape;459;p1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0" name="Google Shape;460;p1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1" name="Google Shape;461;p1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2" name="Google Shape;462;p1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3" name="Google Shape;463;p1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4" name="Google Shape;464;p1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5" name="Google Shape;465;p1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6" name="Google Shape;466;p1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7" name="Google Shape;467;p1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8" name="Google Shape;468;p1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9" name="Google Shape;469;p1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0" name="Google Shape;470;p1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1" name="Google Shape;471;p1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2" name="Google Shape;472;p1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3" name="Google Shape;473;p1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474" name="Google Shape;474;p1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5" name="Google Shape;475;p1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476" name="Google Shape;476;p19"/>
          <p:cNvSpPr txBox="1"/>
          <p:nvPr>
            <p:ph type="title"/>
          </p:nvPr>
        </p:nvSpPr>
        <p:spPr>
          <a:xfrm>
            <a:off x="209775" y="468575"/>
            <a:ext cx="5016000" cy="13854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77" name="Google Shape;477;p19"/>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78" name="Google Shape;478;p19"/>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79" name="Google Shape;479;p19"/>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es with header">
  <p:cSld name="CUSTOM_1_1_1_1_1_1_1_1">
    <p:spTree>
      <p:nvGrpSpPr>
        <p:cNvPr id="480" name="Shape 480"/>
        <p:cNvGrpSpPr/>
        <p:nvPr/>
      </p:nvGrpSpPr>
      <p:grpSpPr>
        <a:xfrm>
          <a:off x="0" y="0"/>
          <a:ext cx="0" cy="0"/>
          <a:chOff x="0" y="0"/>
          <a:chExt cx="0" cy="0"/>
        </a:xfrm>
      </p:grpSpPr>
      <p:grpSp>
        <p:nvGrpSpPr>
          <p:cNvPr id="481" name="Google Shape;481;p20"/>
          <p:cNvGrpSpPr/>
          <p:nvPr/>
        </p:nvGrpSpPr>
        <p:grpSpPr>
          <a:xfrm>
            <a:off x="-6096" y="-3429"/>
            <a:ext cx="9156192" cy="5150358"/>
            <a:chOff x="0" y="0"/>
            <a:chExt cx="12192000" cy="6858000"/>
          </a:xfrm>
        </p:grpSpPr>
        <p:sp>
          <p:nvSpPr>
            <p:cNvPr id="482" name="Google Shape;482;p2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3" name="Google Shape;483;p2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4" name="Google Shape;484;p2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5" name="Google Shape;485;p2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6" name="Google Shape;486;p2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7" name="Google Shape;487;p2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8" name="Google Shape;488;p2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9" name="Google Shape;489;p2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0" name="Google Shape;490;p2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1" name="Google Shape;491;p2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2" name="Google Shape;492;p2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3" name="Google Shape;493;p2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4" name="Google Shape;494;p2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5" name="Google Shape;495;p2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6" name="Google Shape;496;p2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7" name="Google Shape;497;p2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8" name="Google Shape;498;p2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9" name="Google Shape;499;p2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0" name="Google Shape;500;p2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1" name="Google Shape;501;p2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2" name="Google Shape;502;p2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3" name="Google Shape;503;p2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4" name="Google Shape;504;p2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5" name="Google Shape;505;p2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6" name="Google Shape;506;p2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7" name="Google Shape;507;p2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8" name="Google Shape;508;p2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9" name="Google Shape;509;p2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0" name="Google Shape;510;p2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1" name="Google Shape;511;p2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2" name="Google Shape;512;p2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3" name="Google Shape;513;p2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4" name="Google Shape;514;p2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5" name="Google Shape;515;p2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6" name="Google Shape;516;p2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7" name="Google Shape;517;p2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8" name="Google Shape;518;p2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9" name="Google Shape;519;p2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0" name="Google Shape;520;p2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1" name="Google Shape;521;p2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2" name="Google Shape;522;p2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3" name="Google Shape;523;p2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4" name="Google Shape;524;p2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5" name="Google Shape;525;p2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6" name="Google Shape;526;p2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7" name="Google Shape;527;p2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8" name="Google Shape;528;p2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9" name="Google Shape;529;p2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0" name="Google Shape;530;p2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1" name="Google Shape;531;p2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2" name="Google Shape;532;p2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3" name="Google Shape;533;p2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4" name="Google Shape;534;p2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5" name="Google Shape;535;p2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6" name="Google Shape;536;p2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7" name="Google Shape;537;p2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8" name="Google Shape;538;p2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9" name="Google Shape;539;p2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0" name="Google Shape;540;p2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541" name="Google Shape;541;p20"/>
          <p:cNvSpPr txBox="1"/>
          <p:nvPr>
            <p:ph type="title"/>
          </p:nvPr>
        </p:nvSpPr>
        <p:spPr>
          <a:xfrm>
            <a:off x="209775" y="468575"/>
            <a:ext cx="5016000" cy="633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42" name="Google Shape;542;p2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543" name="Google Shape;543;p20"/>
          <p:cNvSpPr txBox="1"/>
          <p:nvPr/>
        </p:nvSpPr>
        <p:spPr>
          <a:xfrm>
            <a:off x="0" y="-39600"/>
            <a:ext cx="26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800">
                <a:solidFill>
                  <a:schemeClr val="lt1"/>
                </a:solidFill>
                <a:latin typeface="Lexend"/>
                <a:ea typeface="Lexend"/>
                <a:cs typeface="Lexend"/>
                <a:sym typeface="Lexend"/>
              </a:rPr>
              <a:t>▶ </a:t>
            </a:r>
            <a:endParaRPr b="1" sz="800">
              <a:solidFill>
                <a:schemeClr val="lt1"/>
              </a:solidFill>
              <a:latin typeface="Lexend"/>
              <a:ea typeface="Lexend"/>
              <a:cs typeface="Lexend"/>
              <a:sym typeface="Lexend"/>
            </a:endParaRPr>
          </a:p>
        </p:txBody>
      </p:sp>
      <p:sp>
        <p:nvSpPr>
          <p:cNvPr id="544" name="Google Shape;544;p2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5" name="Google Shape;545;p20"/>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546" name="Google Shape;546;p20"/>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547" name="Google Shape;547;p20"/>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548" name="Google Shape;548;p2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_1_1_1_1_1_1_1_1_1_1">
    <p:spTree>
      <p:nvGrpSpPr>
        <p:cNvPr id="549" name="Shape 549"/>
        <p:cNvGrpSpPr/>
        <p:nvPr/>
      </p:nvGrpSpPr>
      <p:grpSpPr>
        <a:xfrm>
          <a:off x="0" y="0"/>
          <a:ext cx="0" cy="0"/>
          <a:chOff x="0" y="0"/>
          <a:chExt cx="0" cy="0"/>
        </a:xfrm>
      </p:grpSpPr>
      <p:grpSp>
        <p:nvGrpSpPr>
          <p:cNvPr id="550" name="Google Shape;550;p21"/>
          <p:cNvGrpSpPr/>
          <p:nvPr/>
        </p:nvGrpSpPr>
        <p:grpSpPr>
          <a:xfrm>
            <a:off x="-6096" y="-3429"/>
            <a:ext cx="9156192" cy="5150358"/>
            <a:chOff x="0" y="0"/>
            <a:chExt cx="12192000" cy="6858000"/>
          </a:xfrm>
        </p:grpSpPr>
        <p:sp>
          <p:nvSpPr>
            <p:cNvPr id="551" name="Google Shape;551;p2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2" name="Google Shape;552;p2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3" name="Google Shape;553;p2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4" name="Google Shape;554;p2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5" name="Google Shape;555;p2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6" name="Google Shape;556;p2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7" name="Google Shape;557;p2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8" name="Google Shape;558;p2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9" name="Google Shape;559;p2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0" name="Google Shape;560;p2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1" name="Google Shape;561;p2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2" name="Google Shape;562;p2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3" name="Google Shape;563;p2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4" name="Google Shape;564;p2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5" name="Google Shape;565;p2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6" name="Google Shape;566;p2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7" name="Google Shape;567;p2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8" name="Google Shape;568;p2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9" name="Google Shape;569;p2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0" name="Google Shape;570;p2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1" name="Google Shape;571;p2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2" name="Google Shape;572;p2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3" name="Google Shape;573;p2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4" name="Google Shape;574;p2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5" name="Google Shape;575;p2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6" name="Google Shape;576;p2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7" name="Google Shape;577;p2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8" name="Google Shape;578;p2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9" name="Google Shape;579;p2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0" name="Google Shape;580;p2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1" name="Google Shape;581;p2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2" name="Google Shape;582;p2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3" name="Google Shape;583;p2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4" name="Google Shape;584;p2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5" name="Google Shape;585;p2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6" name="Google Shape;586;p2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7" name="Google Shape;587;p2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8" name="Google Shape;588;p2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9" name="Google Shape;589;p2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0" name="Google Shape;590;p2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1" name="Google Shape;591;p2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2" name="Google Shape;592;p2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3" name="Google Shape;593;p2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4" name="Google Shape;594;p2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5" name="Google Shape;595;p2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6" name="Google Shape;596;p2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7" name="Google Shape;597;p2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8" name="Google Shape;598;p2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9" name="Google Shape;599;p2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0" name="Google Shape;600;p2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1" name="Google Shape;601;p2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2" name="Google Shape;602;p2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3" name="Google Shape;603;p2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4" name="Google Shape;604;p2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5" name="Google Shape;605;p2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6" name="Google Shape;606;p2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7" name="Google Shape;607;p2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8" name="Google Shape;608;p2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9" name="Google Shape;609;p2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610" name="Google Shape;610;p2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611" name="Google Shape;611;p2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2" name="Google Shape;612;p21"/>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13" name="Google Shape;613;p21"/>
          <p:cNvSpPr txBox="1"/>
          <p:nvPr>
            <p:ph idx="1" type="subTitle"/>
          </p:nvPr>
        </p:nvSpPr>
        <p:spPr>
          <a:xfrm>
            <a:off x="5767125" y="425525"/>
            <a:ext cx="3238500" cy="35205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4" name="Google Shape;614;p2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_1_1_1_1_1_1_1_1_1_1">
    <p:spTree>
      <p:nvGrpSpPr>
        <p:cNvPr id="615" name="Shape 615"/>
        <p:cNvGrpSpPr/>
        <p:nvPr/>
      </p:nvGrpSpPr>
      <p:grpSpPr>
        <a:xfrm>
          <a:off x="0" y="0"/>
          <a:ext cx="0" cy="0"/>
          <a:chOff x="0" y="0"/>
          <a:chExt cx="0" cy="0"/>
        </a:xfrm>
      </p:grpSpPr>
      <p:grpSp>
        <p:nvGrpSpPr>
          <p:cNvPr id="616" name="Google Shape;616;p22"/>
          <p:cNvGrpSpPr/>
          <p:nvPr/>
        </p:nvGrpSpPr>
        <p:grpSpPr>
          <a:xfrm>
            <a:off x="-6096" y="-3429"/>
            <a:ext cx="9156192" cy="5150358"/>
            <a:chOff x="0" y="0"/>
            <a:chExt cx="12192000" cy="6858000"/>
          </a:xfrm>
        </p:grpSpPr>
        <p:sp>
          <p:nvSpPr>
            <p:cNvPr id="617" name="Google Shape;617;p2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8" name="Google Shape;618;p2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9" name="Google Shape;619;p2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0" name="Google Shape;620;p2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1" name="Google Shape;621;p2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2" name="Google Shape;622;p2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3" name="Google Shape;623;p2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4" name="Google Shape;624;p2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5" name="Google Shape;625;p2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6" name="Google Shape;626;p2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7" name="Google Shape;627;p2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8" name="Google Shape;628;p2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9" name="Google Shape;629;p2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0" name="Google Shape;630;p2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1" name="Google Shape;631;p2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2" name="Google Shape;632;p2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3" name="Google Shape;633;p2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4" name="Google Shape;634;p2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5" name="Google Shape;635;p2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6" name="Google Shape;636;p2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7" name="Google Shape;637;p2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8" name="Google Shape;638;p2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9" name="Google Shape;639;p2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0" name="Google Shape;640;p2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1" name="Google Shape;641;p2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2" name="Google Shape;642;p2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3" name="Google Shape;643;p2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4" name="Google Shape;644;p2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5" name="Google Shape;645;p2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6" name="Google Shape;646;p2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7" name="Google Shape;647;p2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8" name="Google Shape;648;p2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9" name="Google Shape;649;p2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0" name="Google Shape;650;p2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1" name="Google Shape;651;p2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2" name="Google Shape;652;p2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3" name="Google Shape;653;p2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4" name="Google Shape;654;p2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5" name="Google Shape;655;p2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6" name="Google Shape;656;p2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7" name="Google Shape;657;p2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8" name="Google Shape;658;p2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9" name="Google Shape;659;p2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0" name="Google Shape;660;p2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1" name="Google Shape;661;p2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2" name="Google Shape;662;p2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3" name="Google Shape;663;p2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4" name="Google Shape;664;p2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5" name="Google Shape;665;p2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6" name="Google Shape;666;p2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7" name="Google Shape;667;p2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8" name="Google Shape;668;p2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9" name="Google Shape;669;p2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0" name="Google Shape;670;p2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1" name="Google Shape;671;p2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2" name="Google Shape;672;p2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3" name="Google Shape;673;p2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4" name="Google Shape;674;p2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5" name="Google Shape;675;p2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676" name="Google Shape;676;p2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677" name="Google Shape;677;p2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8" name="Google Shape;678;p22"/>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79" name="Google Shape;679;p2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1_1_1_1_1_1_1_1_1_1_2">
    <p:spTree>
      <p:nvGrpSpPr>
        <p:cNvPr id="680" name="Shape 680"/>
        <p:cNvGrpSpPr/>
        <p:nvPr/>
      </p:nvGrpSpPr>
      <p:grpSpPr>
        <a:xfrm>
          <a:off x="0" y="0"/>
          <a:ext cx="0" cy="0"/>
          <a:chOff x="0" y="0"/>
          <a:chExt cx="0" cy="0"/>
        </a:xfrm>
      </p:grpSpPr>
      <p:grpSp>
        <p:nvGrpSpPr>
          <p:cNvPr id="681" name="Google Shape;681;p23"/>
          <p:cNvGrpSpPr/>
          <p:nvPr/>
        </p:nvGrpSpPr>
        <p:grpSpPr>
          <a:xfrm>
            <a:off x="-6096" y="-3429"/>
            <a:ext cx="9156192" cy="5150358"/>
            <a:chOff x="0" y="0"/>
            <a:chExt cx="12192000" cy="6858000"/>
          </a:xfrm>
        </p:grpSpPr>
        <p:sp>
          <p:nvSpPr>
            <p:cNvPr id="682" name="Google Shape;682;p2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3" name="Google Shape;683;p2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4" name="Google Shape;684;p2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5" name="Google Shape;685;p2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6" name="Google Shape;686;p2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7" name="Google Shape;687;p2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8" name="Google Shape;688;p2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9" name="Google Shape;689;p2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0" name="Google Shape;690;p2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1" name="Google Shape;691;p2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2" name="Google Shape;692;p2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3" name="Google Shape;693;p2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4" name="Google Shape;694;p2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5" name="Google Shape;695;p2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6" name="Google Shape;696;p2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7" name="Google Shape;697;p2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8" name="Google Shape;698;p2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9" name="Google Shape;699;p2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0" name="Google Shape;700;p2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1" name="Google Shape;701;p2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2" name="Google Shape;702;p2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3" name="Google Shape;703;p2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4" name="Google Shape;704;p2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5" name="Google Shape;705;p2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6" name="Google Shape;706;p2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7" name="Google Shape;707;p2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8" name="Google Shape;708;p2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9" name="Google Shape;709;p2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0" name="Google Shape;710;p2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1" name="Google Shape;711;p2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2" name="Google Shape;712;p2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3" name="Google Shape;713;p2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4" name="Google Shape;714;p2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5" name="Google Shape;715;p2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6" name="Google Shape;716;p2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7" name="Google Shape;717;p2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8" name="Google Shape;718;p2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9" name="Google Shape;719;p2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0" name="Google Shape;720;p2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1" name="Google Shape;721;p2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2" name="Google Shape;722;p2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3" name="Google Shape;723;p2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4" name="Google Shape;724;p2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5" name="Google Shape;725;p2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6" name="Google Shape;726;p2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7" name="Google Shape;727;p2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8" name="Google Shape;728;p2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9" name="Google Shape;729;p2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0" name="Google Shape;730;p2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1" name="Google Shape;731;p2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2" name="Google Shape;732;p2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3" name="Google Shape;733;p2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4" name="Google Shape;734;p2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5" name="Google Shape;735;p2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6" name="Google Shape;736;p2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7" name="Google Shape;737;p2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8" name="Google Shape;738;p2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9" name="Google Shape;739;p2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0" name="Google Shape;740;p2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741" name="Google Shape;741;p2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742" name="Google Shape;742;p2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3" name="Google Shape;743;p23"/>
          <p:cNvSpPr txBox="1"/>
          <p:nvPr>
            <p:ph type="title"/>
          </p:nvPr>
        </p:nvSpPr>
        <p:spPr>
          <a:xfrm>
            <a:off x="208725" y="344175"/>
            <a:ext cx="7640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44" name="Google Shape;744;p23"/>
          <p:cNvSpPr txBox="1"/>
          <p:nvPr>
            <p:ph idx="1" type="body"/>
          </p:nvPr>
        </p:nvSpPr>
        <p:spPr>
          <a:xfrm>
            <a:off x="208725" y="2320375"/>
            <a:ext cx="7353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745" name="Google Shape;745;p2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_1_1_1_1_1_1_1_1_1_2_1">
    <p:spTree>
      <p:nvGrpSpPr>
        <p:cNvPr id="746" name="Shape 746"/>
        <p:cNvGrpSpPr/>
        <p:nvPr/>
      </p:nvGrpSpPr>
      <p:grpSpPr>
        <a:xfrm>
          <a:off x="0" y="0"/>
          <a:ext cx="0" cy="0"/>
          <a:chOff x="0" y="0"/>
          <a:chExt cx="0" cy="0"/>
        </a:xfrm>
      </p:grpSpPr>
      <p:grpSp>
        <p:nvGrpSpPr>
          <p:cNvPr id="747" name="Google Shape;747;p24"/>
          <p:cNvGrpSpPr/>
          <p:nvPr/>
        </p:nvGrpSpPr>
        <p:grpSpPr>
          <a:xfrm>
            <a:off x="-6096" y="-3429"/>
            <a:ext cx="9156192" cy="5150358"/>
            <a:chOff x="0" y="0"/>
            <a:chExt cx="12192000" cy="6858000"/>
          </a:xfrm>
        </p:grpSpPr>
        <p:sp>
          <p:nvSpPr>
            <p:cNvPr id="748" name="Google Shape;748;p2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9" name="Google Shape;749;p2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0" name="Google Shape;750;p2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1" name="Google Shape;751;p2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2" name="Google Shape;752;p2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3" name="Google Shape;753;p2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4" name="Google Shape;754;p2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5" name="Google Shape;755;p2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6" name="Google Shape;756;p2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7" name="Google Shape;757;p2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8" name="Google Shape;758;p2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9" name="Google Shape;759;p2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0" name="Google Shape;760;p2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1" name="Google Shape;761;p2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2" name="Google Shape;762;p2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3" name="Google Shape;763;p2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4" name="Google Shape;764;p2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5" name="Google Shape;765;p2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6" name="Google Shape;766;p2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7" name="Google Shape;767;p2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8" name="Google Shape;768;p2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9" name="Google Shape;769;p2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0" name="Google Shape;770;p2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1" name="Google Shape;771;p2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2" name="Google Shape;772;p2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3" name="Google Shape;773;p2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4" name="Google Shape;774;p2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5" name="Google Shape;775;p2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6" name="Google Shape;776;p2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7" name="Google Shape;777;p2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8" name="Google Shape;778;p2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9" name="Google Shape;779;p2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0" name="Google Shape;780;p2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1" name="Google Shape;781;p2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2" name="Google Shape;782;p2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3" name="Google Shape;783;p2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4" name="Google Shape;784;p2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5" name="Google Shape;785;p2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6" name="Google Shape;786;p2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7" name="Google Shape;787;p2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8" name="Google Shape;788;p2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9" name="Google Shape;789;p2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0" name="Google Shape;790;p2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1" name="Google Shape;791;p2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2" name="Google Shape;792;p2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3" name="Google Shape;793;p2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4" name="Google Shape;794;p2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5" name="Google Shape;795;p2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6" name="Google Shape;796;p2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7" name="Google Shape;797;p2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8" name="Google Shape;798;p2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9" name="Google Shape;799;p2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0" name="Google Shape;800;p2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1" name="Google Shape;801;p2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2" name="Google Shape;802;p2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3" name="Google Shape;803;p2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4" name="Google Shape;804;p2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5" name="Google Shape;805;p2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6" name="Google Shape;806;p2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807" name="Google Shape;807;p2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808" name="Google Shape;808;p2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9" name="Google Shape;809;p24"/>
          <p:cNvSpPr txBox="1"/>
          <p:nvPr>
            <p:ph type="title"/>
          </p:nvPr>
        </p:nvSpPr>
        <p:spPr>
          <a:xfrm>
            <a:off x="208725" y="344175"/>
            <a:ext cx="741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10" name="Google Shape;810;p24"/>
          <p:cNvSpPr txBox="1"/>
          <p:nvPr>
            <p:ph idx="1" type="body"/>
          </p:nvPr>
        </p:nvSpPr>
        <p:spPr>
          <a:xfrm>
            <a:off x="208725"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11" name="Google Shape;811;p24"/>
          <p:cNvSpPr txBox="1"/>
          <p:nvPr>
            <p:ph idx="2" type="body"/>
          </p:nvPr>
        </p:nvSpPr>
        <p:spPr>
          <a:xfrm>
            <a:off x="4684150"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12" name="Google Shape;812;p2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_1_1_1_1_1_1_1_1_1_2_1_1">
    <p:spTree>
      <p:nvGrpSpPr>
        <p:cNvPr id="813" name="Shape 813"/>
        <p:cNvGrpSpPr/>
        <p:nvPr/>
      </p:nvGrpSpPr>
      <p:grpSpPr>
        <a:xfrm>
          <a:off x="0" y="0"/>
          <a:ext cx="0" cy="0"/>
          <a:chOff x="0" y="0"/>
          <a:chExt cx="0" cy="0"/>
        </a:xfrm>
      </p:grpSpPr>
      <p:grpSp>
        <p:nvGrpSpPr>
          <p:cNvPr id="814" name="Google Shape;814;p25"/>
          <p:cNvGrpSpPr/>
          <p:nvPr/>
        </p:nvGrpSpPr>
        <p:grpSpPr>
          <a:xfrm>
            <a:off x="-6096" y="-3429"/>
            <a:ext cx="9156192" cy="5150358"/>
            <a:chOff x="0" y="0"/>
            <a:chExt cx="12192000" cy="6858000"/>
          </a:xfrm>
        </p:grpSpPr>
        <p:sp>
          <p:nvSpPr>
            <p:cNvPr id="815" name="Google Shape;815;p2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6" name="Google Shape;816;p2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7" name="Google Shape;817;p2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8" name="Google Shape;818;p2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9" name="Google Shape;819;p2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0" name="Google Shape;820;p2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1" name="Google Shape;821;p2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2" name="Google Shape;822;p2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3" name="Google Shape;823;p2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4" name="Google Shape;824;p2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5" name="Google Shape;825;p2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6" name="Google Shape;826;p2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7" name="Google Shape;827;p2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8" name="Google Shape;828;p2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9" name="Google Shape;829;p2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0" name="Google Shape;830;p2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1" name="Google Shape;831;p2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2" name="Google Shape;832;p2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3" name="Google Shape;833;p2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4" name="Google Shape;834;p2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5" name="Google Shape;835;p2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6" name="Google Shape;836;p2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7" name="Google Shape;837;p2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8" name="Google Shape;838;p2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9" name="Google Shape;839;p2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0" name="Google Shape;840;p2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1" name="Google Shape;841;p2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2" name="Google Shape;842;p2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3" name="Google Shape;843;p2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4" name="Google Shape;844;p2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5" name="Google Shape;845;p2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6" name="Google Shape;846;p2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7" name="Google Shape;847;p2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8" name="Google Shape;848;p2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9" name="Google Shape;849;p2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0" name="Google Shape;850;p2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1" name="Google Shape;851;p2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2" name="Google Shape;852;p2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3" name="Google Shape;853;p2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4" name="Google Shape;854;p2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5" name="Google Shape;855;p2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6" name="Google Shape;856;p2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7" name="Google Shape;857;p2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8" name="Google Shape;858;p2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9" name="Google Shape;859;p2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0" name="Google Shape;860;p2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1" name="Google Shape;861;p2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2" name="Google Shape;862;p2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3" name="Google Shape;863;p2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4" name="Google Shape;864;p2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5" name="Google Shape;865;p2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6" name="Google Shape;866;p2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7" name="Google Shape;867;p2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8" name="Google Shape;868;p2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9" name="Google Shape;869;p2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0" name="Google Shape;870;p2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1" name="Google Shape;871;p2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2" name="Google Shape;872;p2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3" name="Google Shape;873;p2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874" name="Google Shape;874;p2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875" name="Google Shape;875;p2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76" name="Google Shape;876;p25"/>
          <p:cNvSpPr txBox="1"/>
          <p:nvPr>
            <p:ph type="title"/>
          </p:nvPr>
        </p:nvSpPr>
        <p:spPr>
          <a:xfrm>
            <a:off x="208725" y="344175"/>
            <a:ext cx="76011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77" name="Google Shape;877;p2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CUSTOM_1_1_1_1_1_1_1_1_1_1_2_1_1_1">
    <p:spTree>
      <p:nvGrpSpPr>
        <p:cNvPr id="878" name="Shape 878"/>
        <p:cNvGrpSpPr/>
        <p:nvPr/>
      </p:nvGrpSpPr>
      <p:grpSpPr>
        <a:xfrm>
          <a:off x="0" y="0"/>
          <a:ext cx="0" cy="0"/>
          <a:chOff x="0" y="0"/>
          <a:chExt cx="0" cy="0"/>
        </a:xfrm>
      </p:grpSpPr>
      <p:grpSp>
        <p:nvGrpSpPr>
          <p:cNvPr id="879" name="Google Shape;879;p26"/>
          <p:cNvGrpSpPr/>
          <p:nvPr/>
        </p:nvGrpSpPr>
        <p:grpSpPr>
          <a:xfrm>
            <a:off x="-6096" y="-3429"/>
            <a:ext cx="9156192" cy="5150358"/>
            <a:chOff x="0" y="0"/>
            <a:chExt cx="12192000" cy="6858000"/>
          </a:xfrm>
        </p:grpSpPr>
        <p:sp>
          <p:nvSpPr>
            <p:cNvPr id="880" name="Google Shape;880;p2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1" name="Google Shape;881;p2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2" name="Google Shape;882;p2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3" name="Google Shape;883;p2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4" name="Google Shape;884;p2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5" name="Google Shape;885;p2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6" name="Google Shape;886;p2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7" name="Google Shape;887;p2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8" name="Google Shape;888;p2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9" name="Google Shape;889;p2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0" name="Google Shape;890;p2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1" name="Google Shape;891;p2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2" name="Google Shape;892;p2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3" name="Google Shape;893;p2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4" name="Google Shape;894;p2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5" name="Google Shape;895;p2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6" name="Google Shape;896;p2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7" name="Google Shape;897;p2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8" name="Google Shape;898;p2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9" name="Google Shape;899;p2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0" name="Google Shape;900;p2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1" name="Google Shape;901;p2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2" name="Google Shape;902;p2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3" name="Google Shape;903;p2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4" name="Google Shape;904;p2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5" name="Google Shape;905;p2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6" name="Google Shape;906;p2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7" name="Google Shape;907;p2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8" name="Google Shape;908;p2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9" name="Google Shape;909;p2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0" name="Google Shape;910;p2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1" name="Google Shape;911;p2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2" name="Google Shape;912;p2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3" name="Google Shape;913;p2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4" name="Google Shape;914;p2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5" name="Google Shape;915;p2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6" name="Google Shape;916;p2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7" name="Google Shape;917;p2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8" name="Google Shape;918;p2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9" name="Google Shape;919;p2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0" name="Google Shape;920;p2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1" name="Google Shape;921;p2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2" name="Google Shape;922;p2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3" name="Google Shape;923;p2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4" name="Google Shape;924;p2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5" name="Google Shape;925;p2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6" name="Google Shape;926;p2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7" name="Google Shape;927;p2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8" name="Google Shape;928;p2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9" name="Google Shape;929;p2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0" name="Google Shape;930;p2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1" name="Google Shape;931;p2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2" name="Google Shape;932;p2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3" name="Google Shape;933;p2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4" name="Google Shape;934;p2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5" name="Google Shape;935;p2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6" name="Google Shape;936;p2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7" name="Google Shape;937;p2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8" name="Google Shape;938;p2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939" name="Google Shape;939;p26"/>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940" name="Google Shape;940;p2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1" name="Google Shape;941;p26"/>
          <p:cNvSpPr txBox="1"/>
          <p:nvPr>
            <p:ph type="title"/>
          </p:nvPr>
        </p:nvSpPr>
        <p:spPr>
          <a:xfrm>
            <a:off x="208725" y="344175"/>
            <a:ext cx="555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42" name="Google Shape;942;p26"/>
          <p:cNvSpPr txBox="1"/>
          <p:nvPr>
            <p:ph idx="1"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3" name="Google Shape;943;p26"/>
          <p:cNvSpPr txBox="1"/>
          <p:nvPr>
            <p:ph idx="2" type="body"/>
          </p:nvPr>
        </p:nvSpPr>
        <p:spPr>
          <a:xfrm>
            <a:off x="208725" y="3050325"/>
            <a:ext cx="6666600" cy="18615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944" name="Google Shape;944;p2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1_1_1_1_1_1_1_1_1_1_2_1_1_1_1">
    <p:spTree>
      <p:nvGrpSpPr>
        <p:cNvPr id="945" name="Shape 945"/>
        <p:cNvGrpSpPr/>
        <p:nvPr/>
      </p:nvGrpSpPr>
      <p:grpSpPr>
        <a:xfrm>
          <a:off x="0" y="0"/>
          <a:ext cx="0" cy="0"/>
          <a:chOff x="0" y="0"/>
          <a:chExt cx="0" cy="0"/>
        </a:xfrm>
      </p:grpSpPr>
      <p:grpSp>
        <p:nvGrpSpPr>
          <p:cNvPr id="946" name="Google Shape;946;p27"/>
          <p:cNvGrpSpPr/>
          <p:nvPr/>
        </p:nvGrpSpPr>
        <p:grpSpPr>
          <a:xfrm>
            <a:off x="-6096" y="-3429"/>
            <a:ext cx="9156192" cy="5150358"/>
            <a:chOff x="0" y="0"/>
            <a:chExt cx="12192000" cy="6858000"/>
          </a:xfrm>
        </p:grpSpPr>
        <p:sp>
          <p:nvSpPr>
            <p:cNvPr id="947" name="Google Shape;947;p2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8" name="Google Shape;948;p2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9" name="Google Shape;949;p2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0" name="Google Shape;950;p2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1" name="Google Shape;951;p2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2" name="Google Shape;952;p2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3" name="Google Shape;953;p2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4" name="Google Shape;954;p2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5" name="Google Shape;955;p2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6" name="Google Shape;956;p2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7" name="Google Shape;957;p2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8" name="Google Shape;958;p2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9" name="Google Shape;959;p2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0" name="Google Shape;960;p2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1" name="Google Shape;961;p2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2" name="Google Shape;962;p2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3" name="Google Shape;963;p2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4" name="Google Shape;964;p2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5" name="Google Shape;965;p2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6" name="Google Shape;966;p2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7" name="Google Shape;967;p2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8" name="Google Shape;968;p2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9" name="Google Shape;969;p2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0" name="Google Shape;970;p2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1" name="Google Shape;971;p2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2" name="Google Shape;972;p2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3" name="Google Shape;973;p2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4" name="Google Shape;974;p2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5" name="Google Shape;975;p2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6" name="Google Shape;976;p2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7" name="Google Shape;977;p2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8" name="Google Shape;978;p2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9" name="Google Shape;979;p2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0" name="Google Shape;980;p2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1" name="Google Shape;981;p2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2" name="Google Shape;982;p2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3" name="Google Shape;983;p2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4" name="Google Shape;984;p2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5" name="Google Shape;985;p2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6" name="Google Shape;986;p2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7" name="Google Shape;987;p2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8" name="Google Shape;988;p2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9" name="Google Shape;989;p2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0" name="Google Shape;990;p2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1" name="Google Shape;991;p2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2" name="Google Shape;992;p2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3" name="Google Shape;993;p2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4" name="Google Shape;994;p2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5" name="Google Shape;995;p2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6" name="Google Shape;996;p2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7" name="Google Shape;997;p2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8" name="Google Shape;998;p2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9" name="Google Shape;999;p2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0" name="Google Shape;1000;p2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1" name="Google Shape;1001;p2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2" name="Google Shape;1002;p2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3" name="Google Shape;1003;p2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4" name="Google Shape;1004;p2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5" name="Google Shape;1005;p2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006" name="Google Shape;1006;p27"/>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007" name="Google Shape;1007;p2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8" name="Google Shape;1008;p27"/>
          <p:cNvSpPr txBox="1"/>
          <p:nvPr>
            <p:ph type="title"/>
          </p:nvPr>
        </p:nvSpPr>
        <p:spPr>
          <a:xfrm>
            <a:off x="836250" y="1569150"/>
            <a:ext cx="7471500" cy="2005200"/>
          </a:xfrm>
          <a:prstGeom prst="rect">
            <a:avLst/>
          </a:prstGeom>
        </p:spPr>
        <p:txBody>
          <a:bodyPr anchorCtr="0" anchor="t" bIns="91425" lIns="91425" spcFirstLastPara="1" rIns="91425" wrap="square" tIns="91425">
            <a:spAutoFit/>
          </a:bodyPr>
          <a:lstStyle>
            <a:lvl1pPr lvl="0" algn="ctr">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09" name="Google Shape;1009;p2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1010" name="Shape 1010"/>
        <p:cNvGrpSpPr/>
        <p:nvPr/>
      </p:nvGrpSpPr>
      <p:grpSpPr>
        <a:xfrm>
          <a:off x="0" y="0"/>
          <a:ext cx="0" cy="0"/>
          <a:chOff x="0" y="0"/>
          <a:chExt cx="0" cy="0"/>
        </a:xfrm>
      </p:grpSpPr>
      <p:sp>
        <p:nvSpPr>
          <p:cNvPr id="1011" name="Google Shape;1011;p28"/>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12" name="Google Shape;1012;p2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13" name="Google Shape;101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1014" name="Shape 1014"/>
        <p:cNvGrpSpPr/>
        <p:nvPr/>
      </p:nvGrpSpPr>
      <p:grpSpPr>
        <a:xfrm>
          <a:off x="0" y="0"/>
          <a:ext cx="0" cy="0"/>
          <a:chOff x="0" y="0"/>
          <a:chExt cx="0" cy="0"/>
        </a:xfrm>
      </p:grpSpPr>
      <p:sp>
        <p:nvSpPr>
          <p:cNvPr id="1015" name="Google Shape;1015;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9"/>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017" name="Google Shape;1017;p2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1018" name="Google Shape;1018;p2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019" name="Google Shape;101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CUSTOM_1_1_1_1_1_1_1_1_1_1_2_1_1_1_1_1">
    <p:spTree>
      <p:nvGrpSpPr>
        <p:cNvPr id="1020" name="Shape 1020"/>
        <p:cNvGrpSpPr/>
        <p:nvPr/>
      </p:nvGrpSpPr>
      <p:grpSpPr>
        <a:xfrm>
          <a:off x="0" y="0"/>
          <a:ext cx="0" cy="0"/>
          <a:chOff x="0" y="0"/>
          <a:chExt cx="0" cy="0"/>
        </a:xfrm>
      </p:grpSpPr>
      <p:grpSp>
        <p:nvGrpSpPr>
          <p:cNvPr id="1021" name="Google Shape;1021;p30"/>
          <p:cNvGrpSpPr/>
          <p:nvPr/>
        </p:nvGrpSpPr>
        <p:grpSpPr>
          <a:xfrm>
            <a:off x="-6096" y="-3429"/>
            <a:ext cx="9156192" cy="5150358"/>
            <a:chOff x="0" y="0"/>
            <a:chExt cx="12192000" cy="6858000"/>
          </a:xfrm>
        </p:grpSpPr>
        <p:sp>
          <p:nvSpPr>
            <p:cNvPr id="1022" name="Google Shape;1022;p3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3" name="Google Shape;1023;p3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4" name="Google Shape;1024;p3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5" name="Google Shape;1025;p3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6" name="Google Shape;1026;p3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7" name="Google Shape;1027;p3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8" name="Google Shape;1028;p3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9" name="Google Shape;1029;p3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0" name="Google Shape;1030;p3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1" name="Google Shape;1031;p3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2" name="Google Shape;1032;p3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3" name="Google Shape;1033;p3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4" name="Google Shape;1034;p3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5" name="Google Shape;1035;p3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6" name="Google Shape;1036;p3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7" name="Google Shape;1037;p3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8" name="Google Shape;1038;p3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9" name="Google Shape;1039;p3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0" name="Google Shape;1040;p3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1" name="Google Shape;1041;p3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2" name="Google Shape;1042;p3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3" name="Google Shape;1043;p3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4" name="Google Shape;1044;p3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5" name="Google Shape;1045;p3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6" name="Google Shape;1046;p3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7" name="Google Shape;1047;p3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8" name="Google Shape;1048;p3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9" name="Google Shape;1049;p3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0" name="Google Shape;1050;p3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1" name="Google Shape;1051;p3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2" name="Google Shape;1052;p3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3" name="Google Shape;1053;p3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4" name="Google Shape;1054;p3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5" name="Google Shape;1055;p3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6" name="Google Shape;1056;p3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7" name="Google Shape;1057;p3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8" name="Google Shape;1058;p3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9" name="Google Shape;1059;p3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0" name="Google Shape;1060;p3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1" name="Google Shape;1061;p3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2" name="Google Shape;1062;p3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3" name="Google Shape;1063;p3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4" name="Google Shape;1064;p3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5" name="Google Shape;1065;p3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6" name="Google Shape;1066;p3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7" name="Google Shape;1067;p3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8" name="Google Shape;1068;p3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9" name="Google Shape;1069;p3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0" name="Google Shape;1070;p3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1" name="Google Shape;1071;p3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2" name="Google Shape;1072;p3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3" name="Google Shape;1073;p3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4" name="Google Shape;1074;p3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5" name="Google Shape;1075;p3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6" name="Google Shape;1076;p3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7" name="Google Shape;1077;p3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8" name="Google Shape;1078;p3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9" name="Google Shape;1079;p3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0" name="Google Shape;1080;p3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081" name="Google Shape;1081;p3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082" name="Google Shape;1082;p3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3" name="Google Shape;1083;p30"/>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84" name="Google Shape;1084;p30"/>
          <p:cNvSpPr txBox="1"/>
          <p:nvPr>
            <p:ph idx="1" type="subTitle"/>
          </p:nvPr>
        </p:nvSpPr>
        <p:spPr>
          <a:xfrm>
            <a:off x="208725" y="246495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5" name="Google Shape;1085;p3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1_1_1_1_1_1_1_1_1_1_2_1_1_1_1_1_1">
    <p:spTree>
      <p:nvGrpSpPr>
        <p:cNvPr id="1086" name="Shape 1086"/>
        <p:cNvGrpSpPr/>
        <p:nvPr/>
      </p:nvGrpSpPr>
      <p:grpSpPr>
        <a:xfrm>
          <a:off x="0" y="0"/>
          <a:ext cx="0" cy="0"/>
          <a:chOff x="0" y="0"/>
          <a:chExt cx="0" cy="0"/>
        </a:xfrm>
      </p:grpSpPr>
      <p:grpSp>
        <p:nvGrpSpPr>
          <p:cNvPr id="1087" name="Google Shape;1087;p31"/>
          <p:cNvGrpSpPr/>
          <p:nvPr/>
        </p:nvGrpSpPr>
        <p:grpSpPr>
          <a:xfrm>
            <a:off x="-6096" y="-3429"/>
            <a:ext cx="9156192" cy="5150358"/>
            <a:chOff x="0" y="0"/>
            <a:chExt cx="12192000" cy="6858000"/>
          </a:xfrm>
        </p:grpSpPr>
        <p:sp>
          <p:nvSpPr>
            <p:cNvPr id="1088" name="Google Shape;1088;p3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9" name="Google Shape;1089;p3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0" name="Google Shape;1090;p3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1" name="Google Shape;1091;p3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2" name="Google Shape;1092;p3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3" name="Google Shape;1093;p3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4" name="Google Shape;1094;p3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5" name="Google Shape;1095;p3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6" name="Google Shape;1096;p3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7" name="Google Shape;1097;p3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8" name="Google Shape;1098;p3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9" name="Google Shape;1099;p3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0" name="Google Shape;1100;p3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1" name="Google Shape;1101;p3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2" name="Google Shape;1102;p3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3" name="Google Shape;1103;p3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4" name="Google Shape;1104;p3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5" name="Google Shape;1105;p3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6" name="Google Shape;1106;p3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7" name="Google Shape;1107;p3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8" name="Google Shape;1108;p3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9" name="Google Shape;1109;p3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0" name="Google Shape;1110;p3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1" name="Google Shape;1111;p3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2" name="Google Shape;1112;p3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3" name="Google Shape;1113;p3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4" name="Google Shape;1114;p3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5" name="Google Shape;1115;p3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6" name="Google Shape;1116;p3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7" name="Google Shape;1117;p3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8" name="Google Shape;1118;p3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9" name="Google Shape;1119;p3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0" name="Google Shape;1120;p3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1" name="Google Shape;1121;p3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2" name="Google Shape;1122;p3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3" name="Google Shape;1123;p3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4" name="Google Shape;1124;p3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5" name="Google Shape;1125;p3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6" name="Google Shape;1126;p3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7" name="Google Shape;1127;p3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8" name="Google Shape;1128;p3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9" name="Google Shape;1129;p3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0" name="Google Shape;1130;p3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1" name="Google Shape;1131;p3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2" name="Google Shape;1132;p3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3" name="Google Shape;1133;p3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4" name="Google Shape;1134;p3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5" name="Google Shape;1135;p3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6" name="Google Shape;1136;p3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7" name="Google Shape;1137;p3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8" name="Google Shape;1138;p3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9" name="Google Shape;1139;p3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0" name="Google Shape;1140;p3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1" name="Google Shape;1141;p3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2" name="Google Shape;1142;p3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3" name="Google Shape;1143;p3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4" name="Google Shape;1144;p3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5" name="Google Shape;1145;p3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6" name="Google Shape;1146;p3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147" name="Google Shape;1147;p3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148" name="Google Shape;1148;p3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9" name="Google Shape;1149;p31"/>
          <p:cNvSpPr txBox="1"/>
          <p:nvPr>
            <p:ph idx="1" type="body"/>
          </p:nvPr>
        </p:nvSpPr>
        <p:spPr>
          <a:xfrm>
            <a:off x="1578900" y="1135050"/>
            <a:ext cx="5986200" cy="2873400"/>
          </a:xfrm>
          <a:prstGeom prst="rect">
            <a:avLst/>
          </a:prstGeom>
        </p:spPr>
        <p:txBody>
          <a:bodyPr anchorCtr="0" anchor="t" bIns="91425" lIns="91425" spcFirstLastPara="1" rIns="91425" wrap="square" tIns="91425">
            <a:noAutofit/>
          </a:bodyPr>
          <a:lstStyle>
            <a:lvl1pPr indent="-279400" lvl="0" marL="457200" algn="ctr">
              <a:spcBef>
                <a:spcPts val="0"/>
              </a:spcBef>
              <a:spcAft>
                <a:spcPts val="0"/>
              </a:spcAft>
              <a:buSzPts val="800"/>
              <a:buChar char="●"/>
              <a:defRPr/>
            </a:lvl1pPr>
            <a:lvl2pPr indent="-279400" lvl="1" marL="914400" algn="ctr">
              <a:spcBef>
                <a:spcPts val="0"/>
              </a:spcBef>
              <a:spcAft>
                <a:spcPts val="0"/>
              </a:spcAft>
              <a:buSzPts val="800"/>
              <a:buChar char="○"/>
              <a:defRPr/>
            </a:lvl2pPr>
            <a:lvl3pPr indent="-279400" lvl="2" marL="1371600" algn="ctr">
              <a:spcBef>
                <a:spcPts val="0"/>
              </a:spcBef>
              <a:spcAft>
                <a:spcPts val="0"/>
              </a:spcAft>
              <a:buSzPts val="800"/>
              <a:buChar char="■"/>
              <a:defRPr/>
            </a:lvl3pPr>
            <a:lvl4pPr indent="-279400" lvl="3" marL="1828800" algn="ctr">
              <a:spcBef>
                <a:spcPts val="0"/>
              </a:spcBef>
              <a:spcAft>
                <a:spcPts val="0"/>
              </a:spcAft>
              <a:buSzPts val="800"/>
              <a:buChar char="●"/>
              <a:defRPr/>
            </a:lvl4pPr>
            <a:lvl5pPr indent="-279400" lvl="4" marL="2286000" algn="ctr">
              <a:spcBef>
                <a:spcPts val="0"/>
              </a:spcBef>
              <a:spcAft>
                <a:spcPts val="0"/>
              </a:spcAft>
              <a:buSzPts val="800"/>
              <a:buChar char="○"/>
              <a:defRPr/>
            </a:lvl5pPr>
            <a:lvl6pPr indent="-279400" lvl="5" marL="2743200" algn="ctr">
              <a:spcBef>
                <a:spcPts val="0"/>
              </a:spcBef>
              <a:spcAft>
                <a:spcPts val="0"/>
              </a:spcAft>
              <a:buSzPts val="800"/>
              <a:buChar char="■"/>
              <a:defRPr/>
            </a:lvl6pPr>
            <a:lvl7pPr indent="-279400" lvl="6" marL="3200400" algn="ctr">
              <a:spcBef>
                <a:spcPts val="0"/>
              </a:spcBef>
              <a:spcAft>
                <a:spcPts val="0"/>
              </a:spcAft>
              <a:buSzPts val="800"/>
              <a:buChar char="●"/>
              <a:defRPr/>
            </a:lvl7pPr>
            <a:lvl8pPr indent="-279400" lvl="7" marL="3657600" algn="ctr">
              <a:spcBef>
                <a:spcPts val="0"/>
              </a:spcBef>
              <a:spcAft>
                <a:spcPts val="0"/>
              </a:spcAft>
              <a:buSzPts val="800"/>
              <a:buChar char="○"/>
              <a:defRPr/>
            </a:lvl8pPr>
            <a:lvl9pPr indent="-279400" lvl="8" marL="4114800" algn="ctr">
              <a:spcBef>
                <a:spcPts val="0"/>
              </a:spcBef>
              <a:spcAft>
                <a:spcPts val="0"/>
              </a:spcAft>
              <a:buSzPts val="800"/>
              <a:buChar char="■"/>
              <a:defRPr/>
            </a:lvl9pPr>
          </a:lstStyle>
          <a:p/>
        </p:txBody>
      </p:sp>
      <p:sp>
        <p:nvSpPr>
          <p:cNvPr id="1150" name="Google Shape;1150;p3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1_1_1_1_1_1_1_1_1_1_2_1_1_1_1_1_1_1">
    <p:spTree>
      <p:nvGrpSpPr>
        <p:cNvPr id="1151" name="Shape 1151"/>
        <p:cNvGrpSpPr/>
        <p:nvPr/>
      </p:nvGrpSpPr>
      <p:grpSpPr>
        <a:xfrm>
          <a:off x="0" y="0"/>
          <a:ext cx="0" cy="0"/>
          <a:chOff x="0" y="0"/>
          <a:chExt cx="0" cy="0"/>
        </a:xfrm>
      </p:grpSpPr>
      <p:grpSp>
        <p:nvGrpSpPr>
          <p:cNvPr id="1152" name="Google Shape;1152;p32"/>
          <p:cNvGrpSpPr/>
          <p:nvPr/>
        </p:nvGrpSpPr>
        <p:grpSpPr>
          <a:xfrm>
            <a:off x="-6096" y="-3429"/>
            <a:ext cx="9156192" cy="5150358"/>
            <a:chOff x="0" y="0"/>
            <a:chExt cx="12192000" cy="6858000"/>
          </a:xfrm>
        </p:grpSpPr>
        <p:sp>
          <p:nvSpPr>
            <p:cNvPr id="1153" name="Google Shape;1153;p3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4" name="Google Shape;1154;p3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5" name="Google Shape;1155;p3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6" name="Google Shape;1156;p3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7" name="Google Shape;1157;p3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8" name="Google Shape;1158;p3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9" name="Google Shape;1159;p3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0" name="Google Shape;1160;p3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1" name="Google Shape;1161;p3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2" name="Google Shape;1162;p3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3" name="Google Shape;1163;p3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4" name="Google Shape;1164;p3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5" name="Google Shape;1165;p3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6" name="Google Shape;1166;p3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7" name="Google Shape;1167;p3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8" name="Google Shape;1168;p3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9" name="Google Shape;1169;p3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0" name="Google Shape;1170;p3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1" name="Google Shape;1171;p3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2" name="Google Shape;1172;p3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3" name="Google Shape;1173;p3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4" name="Google Shape;1174;p3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5" name="Google Shape;1175;p3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6" name="Google Shape;1176;p3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7" name="Google Shape;1177;p3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8" name="Google Shape;1178;p3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9" name="Google Shape;1179;p3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0" name="Google Shape;1180;p3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1" name="Google Shape;1181;p3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2" name="Google Shape;1182;p3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3" name="Google Shape;1183;p3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4" name="Google Shape;1184;p3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5" name="Google Shape;1185;p3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6" name="Google Shape;1186;p3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7" name="Google Shape;1187;p3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8" name="Google Shape;1188;p3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9" name="Google Shape;1189;p3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0" name="Google Shape;1190;p3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1" name="Google Shape;1191;p3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2" name="Google Shape;1192;p3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3" name="Google Shape;1193;p3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4" name="Google Shape;1194;p3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5" name="Google Shape;1195;p3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6" name="Google Shape;1196;p3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7" name="Google Shape;1197;p3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8" name="Google Shape;1198;p3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9" name="Google Shape;1199;p3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0" name="Google Shape;1200;p3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1" name="Google Shape;1201;p3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2" name="Google Shape;1202;p3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3" name="Google Shape;1203;p3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4" name="Google Shape;1204;p3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5" name="Google Shape;1205;p3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6" name="Google Shape;1206;p3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7" name="Google Shape;1207;p3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8" name="Google Shape;1208;p3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9" name="Google Shape;1209;p3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0" name="Google Shape;1210;p3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1" name="Google Shape;1211;p3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212" name="Google Shape;1212;p3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213" name="Google Shape;1213;p3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4" name="Google Shape;1214;p32"/>
          <p:cNvSpPr txBox="1"/>
          <p:nvPr>
            <p:ph idx="1" type="body"/>
          </p:nvPr>
        </p:nvSpPr>
        <p:spPr>
          <a:xfrm>
            <a:off x="2919350" y="1423650"/>
            <a:ext cx="5986200" cy="287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215" name="Google Shape;1215;p32"/>
          <p:cNvSpPr txBox="1"/>
          <p:nvPr>
            <p:ph type="title"/>
          </p:nvPr>
        </p:nvSpPr>
        <p:spPr>
          <a:xfrm>
            <a:off x="221150" y="1423650"/>
            <a:ext cx="2510100" cy="22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16" name="Google Shape;1216;p3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id">
  <p:cSld name="CUSTOM_1_1_1_1_1_1_1_1_1_1_2_1_1_1_1_1_1_1_1">
    <p:spTree>
      <p:nvGrpSpPr>
        <p:cNvPr id="1217" name="Shape 1217"/>
        <p:cNvGrpSpPr/>
        <p:nvPr/>
      </p:nvGrpSpPr>
      <p:grpSpPr>
        <a:xfrm>
          <a:off x="0" y="0"/>
          <a:ext cx="0" cy="0"/>
          <a:chOff x="0" y="0"/>
          <a:chExt cx="0" cy="0"/>
        </a:xfrm>
      </p:grpSpPr>
      <p:grpSp>
        <p:nvGrpSpPr>
          <p:cNvPr id="1218" name="Google Shape;1218;p33"/>
          <p:cNvGrpSpPr/>
          <p:nvPr/>
        </p:nvGrpSpPr>
        <p:grpSpPr>
          <a:xfrm>
            <a:off x="-6096" y="-3429"/>
            <a:ext cx="9156192" cy="5150358"/>
            <a:chOff x="0" y="0"/>
            <a:chExt cx="12192000" cy="6858000"/>
          </a:xfrm>
        </p:grpSpPr>
        <p:sp>
          <p:nvSpPr>
            <p:cNvPr id="1219" name="Google Shape;1219;p3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0" name="Google Shape;1220;p3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1" name="Google Shape;1221;p3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2" name="Google Shape;1222;p3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3" name="Google Shape;1223;p3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4" name="Google Shape;1224;p3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5" name="Google Shape;1225;p3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6" name="Google Shape;1226;p3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7" name="Google Shape;1227;p3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8" name="Google Shape;1228;p3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9" name="Google Shape;1229;p3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0" name="Google Shape;1230;p3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1" name="Google Shape;1231;p3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2" name="Google Shape;1232;p3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3" name="Google Shape;1233;p3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4" name="Google Shape;1234;p3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5" name="Google Shape;1235;p3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6" name="Google Shape;1236;p3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7" name="Google Shape;1237;p3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8" name="Google Shape;1238;p3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9" name="Google Shape;1239;p3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0" name="Google Shape;1240;p3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1" name="Google Shape;1241;p3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2" name="Google Shape;1242;p3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3" name="Google Shape;1243;p3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4" name="Google Shape;1244;p3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5" name="Google Shape;1245;p3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6" name="Google Shape;1246;p3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7" name="Google Shape;1247;p3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8" name="Google Shape;1248;p3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9" name="Google Shape;1249;p3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0" name="Google Shape;1250;p3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1" name="Google Shape;1251;p3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2" name="Google Shape;1252;p3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3" name="Google Shape;1253;p3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4" name="Google Shape;1254;p3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5" name="Google Shape;1255;p3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6" name="Google Shape;1256;p3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7" name="Google Shape;1257;p3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8" name="Google Shape;1258;p3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9" name="Google Shape;1259;p3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0" name="Google Shape;1260;p3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1" name="Google Shape;1261;p3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2" name="Google Shape;1262;p3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3" name="Google Shape;1263;p3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4" name="Google Shape;1264;p3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5" name="Google Shape;1265;p3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6" name="Google Shape;1266;p3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7" name="Google Shape;1267;p3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8" name="Google Shape;1268;p3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9" name="Google Shape;1269;p3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0" name="Google Shape;1270;p3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1" name="Google Shape;1271;p3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2" name="Google Shape;1272;p3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3" name="Google Shape;1273;p3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4" name="Google Shape;1274;p3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5" name="Google Shape;1275;p3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6" name="Google Shape;1276;p3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7" name="Google Shape;1277;p3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278" name="Google Shape;1278;p3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279" name="Google Shape;1279;p3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0" name="Google Shape;1280;p3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1_1_1_1_1_1_1_1_1_1_2_1_1_1_1_1_1_1_1_1">
    <p:spTree>
      <p:nvGrpSpPr>
        <p:cNvPr id="1281" name="Shape 1281"/>
        <p:cNvGrpSpPr/>
        <p:nvPr/>
      </p:nvGrpSpPr>
      <p:grpSpPr>
        <a:xfrm>
          <a:off x="0" y="0"/>
          <a:ext cx="0" cy="0"/>
          <a:chOff x="0" y="0"/>
          <a:chExt cx="0" cy="0"/>
        </a:xfrm>
      </p:grpSpPr>
      <p:sp>
        <p:nvSpPr>
          <p:cNvPr id="1282" name="Google Shape;1282;p3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283" name="Google Shape;1283;p3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4" name="Google Shape;1284;p3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1_1_1_1_1_1_1_1_1_1_2_1_1_1_1_1_1_1_1_1_1">
    <p:spTree>
      <p:nvGrpSpPr>
        <p:cNvPr id="1285" name="Shape 1285"/>
        <p:cNvGrpSpPr/>
        <p:nvPr/>
      </p:nvGrpSpPr>
      <p:grpSpPr>
        <a:xfrm>
          <a:off x="0" y="0"/>
          <a:ext cx="0" cy="0"/>
          <a:chOff x="0" y="0"/>
          <a:chExt cx="0" cy="0"/>
        </a:xfrm>
      </p:grpSpPr>
      <p:sp>
        <p:nvSpPr>
          <p:cNvPr id="1286" name="Google Shape;1286;p3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287" name="Google Shape;1287;p35"/>
          <p:cNvGrpSpPr/>
          <p:nvPr/>
        </p:nvGrpSpPr>
        <p:grpSpPr>
          <a:xfrm>
            <a:off x="-6096" y="-3429"/>
            <a:ext cx="9156192" cy="5150358"/>
            <a:chOff x="0" y="0"/>
            <a:chExt cx="12192000" cy="6858000"/>
          </a:xfrm>
        </p:grpSpPr>
        <p:sp>
          <p:nvSpPr>
            <p:cNvPr id="1288" name="Google Shape;1288;p3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9" name="Google Shape;1289;p3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0" name="Google Shape;1290;p3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1" name="Google Shape;1291;p3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2" name="Google Shape;1292;p3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3" name="Google Shape;1293;p3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4" name="Google Shape;1294;p3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5" name="Google Shape;1295;p3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6" name="Google Shape;1296;p3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7" name="Google Shape;1297;p3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8" name="Google Shape;1298;p3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9" name="Google Shape;1299;p3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0" name="Google Shape;1300;p3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1" name="Google Shape;1301;p3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2" name="Google Shape;1302;p3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3" name="Google Shape;1303;p3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4" name="Google Shape;1304;p3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5" name="Google Shape;1305;p3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6" name="Google Shape;1306;p3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7" name="Google Shape;1307;p3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8" name="Google Shape;1308;p3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9" name="Google Shape;1309;p3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0" name="Google Shape;1310;p3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1" name="Google Shape;1311;p3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2" name="Google Shape;1312;p3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3" name="Google Shape;1313;p3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4" name="Google Shape;1314;p3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5" name="Google Shape;1315;p3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6" name="Google Shape;1316;p3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7" name="Google Shape;1317;p3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8" name="Google Shape;1318;p3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9" name="Google Shape;1319;p3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0" name="Google Shape;1320;p3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1" name="Google Shape;1321;p3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2" name="Google Shape;1322;p3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3" name="Google Shape;1323;p3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4" name="Google Shape;1324;p3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5" name="Google Shape;1325;p3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6" name="Google Shape;1326;p3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7" name="Google Shape;1327;p3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8" name="Google Shape;1328;p3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9" name="Google Shape;1329;p3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0" name="Google Shape;1330;p3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1" name="Google Shape;1331;p3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2" name="Google Shape;1332;p3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3" name="Google Shape;1333;p3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4" name="Google Shape;1334;p3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5" name="Google Shape;1335;p3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6" name="Google Shape;1336;p3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7" name="Google Shape;1337;p3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8" name="Google Shape;1338;p3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9" name="Google Shape;1339;p3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0" name="Google Shape;1340;p3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1" name="Google Shape;1341;p3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2" name="Google Shape;1342;p3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3" name="Google Shape;1343;p3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4" name="Google Shape;1344;p3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5" name="Google Shape;1345;p3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6" name="Google Shape;1346;p3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347" name="Google Shape;1347;p3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8" name="Google Shape;1348;p35"/>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49" name="Google Shape;1349;p35"/>
          <p:cNvSpPr txBox="1"/>
          <p:nvPr>
            <p:ph idx="1" type="subTitle"/>
          </p:nvPr>
        </p:nvSpPr>
        <p:spPr>
          <a:xfrm>
            <a:off x="20872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0" name="Google Shape;1350;p35"/>
          <p:cNvSpPr txBox="1"/>
          <p:nvPr>
            <p:ph idx="2" type="subTitle"/>
          </p:nvPr>
        </p:nvSpPr>
        <p:spPr>
          <a:xfrm>
            <a:off x="3281550"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1" name="Google Shape;1351;p35"/>
          <p:cNvSpPr txBox="1"/>
          <p:nvPr>
            <p:ph idx="3" type="subTitle"/>
          </p:nvPr>
        </p:nvSpPr>
        <p:spPr>
          <a:xfrm>
            <a:off x="635437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2" name="Google Shape;1352;p35"/>
          <p:cNvSpPr txBox="1"/>
          <p:nvPr>
            <p:ph idx="4" type="subTitle"/>
          </p:nvPr>
        </p:nvSpPr>
        <p:spPr>
          <a:xfrm>
            <a:off x="20872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3" name="Google Shape;1353;p35"/>
          <p:cNvSpPr txBox="1"/>
          <p:nvPr>
            <p:ph idx="5" type="subTitle"/>
          </p:nvPr>
        </p:nvSpPr>
        <p:spPr>
          <a:xfrm>
            <a:off x="3281550"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4" name="Google Shape;1354;p35"/>
          <p:cNvSpPr txBox="1"/>
          <p:nvPr>
            <p:ph idx="6" type="subTitle"/>
          </p:nvPr>
        </p:nvSpPr>
        <p:spPr>
          <a:xfrm>
            <a:off x="635437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5" name="Google Shape;1355;p3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1_1_1_1_1_1_1_1_1_1_2_1_1_1_1_1_1_1_1_1_1_1">
    <p:spTree>
      <p:nvGrpSpPr>
        <p:cNvPr id="1356" name="Shape 1356"/>
        <p:cNvGrpSpPr/>
        <p:nvPr/>
      </p:nvGrpSpPr>
      <p:grpSpPr>
        <a:xfrm>
          <a:off x="0" y="0"/>
          <a:ext cx="0" cy="0"/>
          <a:chOff x="0" y="0"/>
          <a:chExt cx="0" cy="0"/>
        </a:xfrm>
      </p:grpSpPr>
      <p:sp>
        <p:nvSpPr>
          <p:cNvPr id="1357" name="Google Shape;1357;p36"/>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358" name="Google Shape;1358;p36"/>
          <p:cNvGrpSpPr/>
          <p:nvPr/>
        </p:nvGrpSpPr>
        <p:grpSpPr>
          <a:xfrm>
            <a:off x="-6096" y="-3429"/>
            <a:ext cx="9156192" cy="5150358"/>
            <a:chOff x="0" y="0"/>
            <a:chExt cx="12192000" cy="6858000"/>
          </a:xfrm>
        </p:grpSpPr>
        <p:sp>
          <p:nvSpPr>
            <p:cNvPr id="1359" name="Google Shape;1359;p3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0" name="Google Shape;1360;p3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1" name="Google Shape;1361;p3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2" name="Google Shape;1362;p3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3" name="Google Shape;1363;p3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4" name="Google Shape;1364;p3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5" name="Google Shape;1365;p3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6" name="Google Shape;1366;p3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7" name="Google Shape;1367;p3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8" name="Google Shape;1368;p3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9" name="Google Shape;1369;p3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0" name="Google Shape;1370;p3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1" name="Google Shape;1371;p3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2" name="Google Shape;1372;p3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3" name="Google Shape;1373;p3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4" name="Google Shape;1374;p3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5" name="Google Shape;1375;p3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6" name="Google Shape;1376;p3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7" name="Google Shape;1377;p3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8" name="Google Shape;1378;p3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9" name="Google Shape;1379;p3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0" name="Google Shape;1380;p3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1" name="Google Shape;1381;p3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2" name="Google Shape;1382;p3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3" name="Google Shape;1383;p3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4" name="Google Shape;1384;p3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5" name="Google Shape;1385;p3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6" name="Google Shape;1386;p3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7" name="Google Shape;1387;p3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8" name="Google Shape;1388;p3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9" name="Google Shape;1389;p3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0" name="Google Shape;1390;p3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1" name="Google Shape;1391;p3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2" name="Google Shape;1392;p3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3" name="Google Shape;1393;p3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4" name="Google Shape;1394;p3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5" name="Google Shape;1395;p3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6" name="Google Shape;1396;p3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7" name="Google Shape;1397;p3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8" name="Google Shape;1398;p3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9" name="Google Shape;1399;p3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0" name="Google Shape;1400;p3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1" name="Google Shape;1401;p3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2" name="Google Shape;1402;p3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3" name="Google Shape;1403;p3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4" name="Google Shape;1404;p3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5" name="Google Shape;1405;p3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6" name="Google Shape;1406;p3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7" name="Google Shape;1407;p3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8" name="Google Shape;1408;p3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9" name="Google Shape;1409;p3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0" name="Google Shape;1410;p3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1" name="Google Shape;1411;p3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2" name="Google Shape;1412;p3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3" name="Google Shape;1413;p3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4" name="Google Shape;1414;p3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5" name="Google Shape;1415;p3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6" name="Google Shape;1416;p3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7" name="Google Shape;1417;p3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418" name="Google Shape;1418;p3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19" name="Google Shape;1419;p36"/>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20" name="Google Shape;1420;p36"/>
          <p:cNvSpPr txBox="1"/>
          <p:nvPr>
            <p:ph idx="1" type="body"/>
          </p:nvPr>
        </p:nvSpPr>
        <p:spPr>
          <a:xfrm>
            <a:off x="208725" y="2304400"/>
            <a:ext cx="33528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21" name="Google Shape;1421;p36"/>
          <p:cNvSpPr/>
          <p:nvPr>
            <p:ph idx="2" type="pic"/>
          </p:nvPr>
        </p:nvSpPr>
        <p:spPr>
          <a:xfrm>
            <a:off x="3769050" y="2304400"/>
            <a:ext cx="5156700" cy="2568600"/>
          </a:xfrm>
          <a:prstGeom prst="roundRect">
            <a:avLst>
              <a:gd fmla="val 4123" name="adj"/>
            </a:avLst>
          </a:prstGeom>
          <a:noFill/>
          <a:ln>
            <a:noFill/>
          </a:ln>
        </p:spPr>
      </p:sp>
      <p:sp>
        <p:nvSpPr>
          <p:cNvPr id="1422" name="Google Shape;1422;p3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_1_1_1_1_1_1_1_1_2_1_1_1_1_1_1_1_1_1_1_1_1">
    <p:spTree>
      <p:nvGrpSpPr>
        <p:cNvPr id="1423" name="Shape 1423"/>
        <p:cNvGrpSpPr/>
        <p:nvPr/>
      </p:nvGrpSpPr>
      <p:grpSpPr>
        <a:xfrm>
          <a:off x="0" y="0"/>
          <a:ext cx="0" cy="0"/>
          <a:chOff x="0" y="0"/>
          <a:chExt cx="0" cy="0"/>
        </a:xfrm>
      </p:grpSpPr>
      <p:sp>
        <p:nvSpPr>
          <p:cNvPr id="1424" name="Google Shape;1424;p37"/>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425" name="Google Shape;1425;p37"/>
          <p:cNvGrpSpPr/>
          <p:nvPr/>
        </p:nvGrpSpPr>
        <p:grpSpPr>
          <a:xfrm>
            <a:off x="-6096" y="-3429"/>
            <a:ext cx="9156192" cy="5150358"/>
            <a:chOff x="0" y="0"/>
            <a:chExt cx="12192000" cy="6858000"/>
          </a:xfrm>
        </p:grpSpPr>
        <p:sp>
          <p:nvSpPr>
            <p:cNvPr id="1426" name="Google Shape;1426;p3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7" name="Google Shape;1427;p3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8" name="Google Shape;1428;p3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9" name="Google Shape;1429;p3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0" name="Google Shape;1430;p3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1" name="Google Shape;1431;p3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2" name="Google Shape;1432;p3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3" name="Google Shape;1433;p3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4" name="Google Shape;1434;p3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5" name="Google Shape;1435;p3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6" name="Google Shape;1436;p3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7" name="Google Shape;1437;p3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8" name="Google Shape;1438;p3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9" name="Google Shape;1439;p3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0" name="Google Shape;1440;p3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1" name="Google Shape;1441;p3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2" name="Google Shape;1442;p3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3" name="Google Shape;1443;p3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4" name="Google Shape;1444;p3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5" name="Google Shape;1445;p3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6" name="Google Shape;1446;p3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7" name="Google Shape;1447;p3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8" name="Google Shape;1448;p3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9" name="Google Shape;1449;p3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0" name="Google Shape;1450;p3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1" name="Google Shape;1451;p3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2" name="Google Shape;1452;p3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3" name="Google Shape;1453;p3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4" name="Google Shape;1454;p3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5" name="Google Shape;1455;p3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6" name="Google Shape;1456;p3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7" name="Google Shape;1457;p3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8" name="Google Shape;1458;p3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9" name="Google Shape;1459;p3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0" name="Google Shape;1460;p3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1" name="Google Shape;1461;p3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2" name="Google Shape;1462;p3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3" name="Google Shape;1463;p3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4" name="Google Shape;1464;p3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5" name="Google Shape;1465;p3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6" name="Google Shape;1466;p3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7" name="Google Shape;1467;p3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8" name="Google Shape;1468;p3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9" name="Google Shape;1469;p3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0" name="Google Shape;1470;p3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1" name="Google Shape;1471;p3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2" name="Google Shape;1472;p3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3" name="Google Shape;1473;p3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4" name="Google Shape;1474;p3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5" name="Google Shape;1475;p3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6" name="Google Shape;1476;p3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7" name="Google Shape;1477;p3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8" name="Google Shape;1478;p3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9" name="Google Shape;1479;p3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0" name="Google Shape;1480;p3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1" name="Google Shape;1481;p3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2" name="Google Shape;1482;p3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3" name="Google Shape;1483;p3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4" name="Google Shape;1484;p3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485" name="Google Shape;1485;p3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86" name="Google Shape;1486;p37"/>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87" name="Google Shape;1487;p37"/>
          <p:cNvSpPr txBox="1"/>
          <p:nvPr>
            <p:ph idx="1" type="body"/>
          </p:nvPr>
        </p:nvSpPr>
        <p:spPr>
          <a:xfrm>
            <a:off x="11736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88" name="Google Shape;1488;p37"/>
          <p:cNvSpPr txBox="1"/>
          <p:nvPr>
            <p:ph idx="2" type="subTitle"/>
          </p:nvPr>
        </p:nvSpPr>
        <p:spPr>
          <a:xfrm>
            <a:off x="11736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9" name="Google Shape;1489;p37"/>
          <p:cNvSpPr txBox="1"/>
          <p:nvPr>
            <p:ph idx="3" type="body"/>
          </p:nvPr>
        </p:nvSpPr>
        <p:spPr>
          <a:xfrm>
            <a:off x="49161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90" name="Google Shape;1490;p37"/>
          <p:cNvSpPr txBox="1"/>
          <p:nvPr>
            <p:ph idx="4" type="subTitle"/>
          </p:nvPr>
        </p:nvSpPr>
        <p:spPr>
          <a:xfrm>
            <a:off x="49161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1" name="Google Shape;1491;p3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1_1_1_1_1_1_1_1_1_1_2_1_1_1_1_1_1_1_1_1_1_1_1_1">
    <p:spTree>
      <p:nvGrpSpPr>
        <p:cNvPr id="1492" name="Shape 1492"/>
        <p:cNvGrpSpPr/>
        <p:nvPr/>
      </p:nvGrpSpPr>
      <p:grpSpPr>
        <a:xfrm>
          <a:off x="0" y="0"/>
          <a:ext cx="0" cy="0"/>
          <a:chOff x="0" y="0"/>
          <a:chExt cx="0" cy="0"/>
        </a:xfrm>
      </p:grpSpPr>
      <p:sp>
        <p:nvSpPr>
          <p:cNvPr id="1493" name="Google Shape;1493;p38"/>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494" name="Google Shape;1494;p38"/>
          <p:cNvGrpSpPr/>
          <p:nvPr/>
        </p:nvGrpSpPr>
        <p:grpSpPr>
          <a:xfrm>
            <a:off x="-6096" y="-3429"/>
            <a:ext cx="9156192" cy="5150358"/>
            <a:chOff x="0" y="0"/>
            <a:chExt cx="12192000" cy="6858000"/>
          </a:xfrm>
        </p:grpSpPr>
        <p:sp>
          <p:nvSpPr>
            <p:cNvPr id="1495" name="Google Shape;1495;p3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6" name="Google Shape;1496;p3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7" name="Google Shape;1497;p3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8" name="Google Shape;1498;p3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9" name="Google Shape;1499;p3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0" name="Google Shape;1500;p3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1" name="Google Shape;1501;p3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2" name="Google Shape;1502;p3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3" name="Google Shape;1503;p3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4" name="Google Shape;1504;p3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5" name="Google Shape;1505;p3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6" name="Google Shape;1506;p3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7" name="Google Shape;1507;p3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8" name="Google Shape;1508;p3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9" name="Google Shape;1509;p3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0" name="Google Shape;1510;p3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1" name="Google Shape;1511;p3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2" name="Google Shape;1512;p3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3" name="Google Shape;1513;p3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4" name="Google Shape;1514;p3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5" name="Google Shape;1515;p3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6" name="Google Shape;1516;p3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7" name="Google Shape;1517;p3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8" name="Google Shape;1518;p3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9" name="Google Shape;1519;p3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0" name="Google Shape;1520;p3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1" name="Google Shape;1521;p3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2" name="Google Shape;1522;p3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3" name="Google Shape;1523;p3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4" name="Google Shape;1524;p3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5" name="Google Shape;1525;p3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6" name="Google Shape;1526;p3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7" name="Google Shape;1527;p3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8" name="Google Shape;1528;p3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9" name="Google Shape;1529;p3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0" name="Google Shape;1530;p3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1" name="Google Shape;1531;p3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2" name="Google Shape;1532;p3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3" name="Google Shape;1533;p3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4" name="Google Shape;1534;p3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5" name="Google Shape;1535;p3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6" name="Google Shape;1536;p3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7" name="Google Shape;1537;p3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8" name="Google Shape;1538;p3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9" name="Google Shape;1539;p3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0" name="Google Shape;1540;p3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1" name="Google Shape;1541;p3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2" name="Google Shape;1542;p3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3" name="Google Shape;1543;p3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4" name="Google Shape;1544;p3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5" name="Google Shape;1545;p3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6" name="Google Shape;1546;p3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7" name="Google Shape;1547;p3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8" name="Google Shape;1548;p3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9" name="Google Shape;1549;p3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0" name="Google Shape;1550;p3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1" name="Google Shape;1551;p3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2" name="Google Shape;1552;p3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3" name="Google Shape;1553;p3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554" name="Google Shape;1554;p3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5" name="Google Shape;1555;p38"/>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56" name="Google Shape;1556;p38"/>
          <p:cNvSpPr txBox="1"/>
          <p:nvPr>
            <p:ph idx="1" type="body"/>
          </p:nvPr>
        </p:nvSpPr>
        <p:spPr>
          <a:xfrm>
            <a:off x="208725"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57" name="Google Shape;1557;p38"/>
          <p:cNvSpPr txBox="1"/>
          <p:nvPr>
            <p:ph idx="2" type="subTitle"/>
          </p:nvPr>
        </p:nvSpPr>
        <p:spPr>
          <a:xfrm>
            <a:off x="208725"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8" name="Google Shape;1558;p38"/>
          <p:cNvSpPr txBox="1"/>
          <p:nvPr>
            <p:ph idx="3" type="body"/>
          </p:nvPr>
        </p:nvSpPr>
        <p:spPr>
          <a:xfrm>
            <a:off x="3310098"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59" name="Google Shape;1559;p38"/>
          <p:cNvSpPr txBox="1"/>
          <p:nvPr>
            <p:ph idx="4" type="subTitle"/>
          </p:nvPr>
        </p:nvSpPr>
        <p:spPr>
          <a:xfrm>
            <a:off x="3310098"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0" name="Google Shape;1560;p38"/>
          <p:cNvSpPr txBox="1"/>
          <p:nvPr>
            <p:ph idx="5" type="body"/>
          </p:nvPr>
        </p:nvSpPr>
        <p:spPr>
          <a:xfrm>
            <a:off x="6411471"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61" name="Google Shape;1561;p38"/>
          <p:cNvSpPr txBox="1"/>
          <p:nvPr>
            <p:ph idx="6" type="subTitle"/>
          </p:nvPr>
        </p:nvSpPr>
        <p:spPr>
          <a:xfrm>
            <a:off x="6411471"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2" name="Google Shape;1562;p3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p:cSld name="CUSTOM_1_1_1_1_1_1_1_1_1_1_2_1_1_1_1_1_1_1_1_1_1_1_1_1_1">
    <p:spTree>
      <p:nvGrpSpPr>
        <p:cNvPr id="1563" name="Shape 1563"/>
        <p:cNvGrpSpPr/>
        <p:nvPr/>
      </p:nvGrpSpPr>
      <p:grpSpPr>
        <a:xfrm>
          <a:off x="0" y="0"/>
          <a:ext cx="0" cy="0"/>
          <a:chOff x="0" y="0"/>
          <a:chExt cx="0" cy="0"/>
        </a:xfrm>
      </p:grpSpPr>
      <p:sp>
        <p:nvSpPr>
          <p:cNvPr id="1564" name="Google Shape;1564;p39"/>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565" name="Google Shape;1565;p39"/>
          <p:cNvGrpSpPr/>
          <p:nvPr/>
        </p:nvGrpSpPr>
        <p:grpSpPr>
          <a:xfrm>
            <a:off x="-6096" y="-3429"/>
            <a:ext cx="9156192" cy="5150358"/>
            <a:chOff x="0" y="0"/>
            <a:chExt cx="12192000" cy="6858000"/>
          </a:xfrm>
        </p:grpSpPr>
        <p:sp>
          <p:nvSpPr>
            <p:cNvPr id="1566" name="Google Shape;1566;p3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7" name="Google Shape;1567;p3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8" name="Google Shape;1568;p3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9" name="Google Shape;1569;p3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0" name="Google Shape;1570;p3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1" name="Google Shape;1571;p3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2" name="Google Shape;1572;p3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3" name="Google Shape;1573;p3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4" name="Google Shape;1574;p3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5" name="Google Shape;1575;p3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6" name="Google Shape;1576;p3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7" name="Google Shape;1577;p3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8" name="Google Shape;1578;p3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9" name="Google Shape;1579;p3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0" name="Google Shape;1580;p3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1" name="Google Shape;1581;p3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2" name="Google Shape;1582;p3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3" name="Google Shape;1583;p3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4" name="Google Shape;1584;p3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5" name="Google Shape;1585;p3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6" name="Google Shape;1586;p3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7" name="Google Shape;1587;p3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8" name="Google Shape;1588;p3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9" name="Google Shape;1589;p3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0" name="Google Shape;1590;p3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1" name="Google Shape;1591;p3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2" name="Google Shape;1592;p3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3" name="Google Shape;1593;p3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4" name="Google Shape;1594;p3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5" name="Google Shape;1595;p3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6" name="Google Shape;1596;p3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7" name="Google Shape;1597;p3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8" name="Google Shape;1598;p3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9" name="Google Shape;1599;p3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0" name="Google Shape;1600;p3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1" name="Google Shape;1601;p3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2" name="Google Shape;1602;p3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3" name="Google Shape;1603;p3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4" name="Google Shape;1604;p3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5" name="Google Shape;1605;p3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6" name="Google Shape;1606;p3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7" name="Google Shape;1607;p3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8" name="Google Shape;1608;p3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9" name="Google Shape;1609;p3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0" name="Google Shape;1610;p3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1" name="Google Shape;1611;p3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2" name="Google Shape;1612;p3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3" name="Google Shape;1613;p3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4" name="Google Shape;1614;p3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5" name="Google Shape;1615;p3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6" name="Google Shape;1616;p3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7" name="Google Shape;1617;p3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8" name="Google Shape;1618;p3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9" name="Google Shape;1619;p3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0" name="Google Shape;1620;p3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1" name="Google Shape;1621;p3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2" name="Google Shape;1622;p3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3" name="Google Shape;1623;p3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4" name="Google Shape;1624;p3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625" name="Google Shape;1625;p3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6" name="Google Shape;1626;p39"/>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27" name="Google Shape;1627;p39"/>
          <p:cNvSpPr txBox="1"/>
          <p:nvPr>
            <p:ph idx="1" type="body"/>
          </p:nvPr>
        </p:nvSpPr>
        <p:spPr>
          <a:xfrm>
            <a:off x="208725"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28" name="Google Shape;1628;p39"/>
          <p:cNvSpPr txBox="1"/>
          <p:nvPr>
            <p:ph idx="2" type="subTitle"/>
          </p:nvPr>
        </p:nvSpPr>
        <p:spPr>
          <a:xfrm>
            <a:off x="208725"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9" name="Google Shape;1629;p39"/>
          <p:cNvSpPr txBox="1"/>
          <p:nvPr>
            <p:ph idx="3" type="body"/>
          </p:nvPr>
        </p:nvSpPr>
        <p:spPr>
          <a:xfrm>
            <a:off x="2500573"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30" name="Google Shape;1630;p39"/>
          <p:cNvSpPr txBox="1"/>
          <p:nvPr>
            <p:ph idx="4" type="subTitle"/>
          </p:nvPr>
        </p:nvSpPr>
        <p:spPr>
          <a:xfrm>
            <a:off x="2500573"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1" name="Google Shape;1631;p39"/>
          <p:cNvSpPr txBox="1"/>
          <p:nvPr>
            <p:ph idx="5" type="body"/>
          </p:nvPr>
        </p:nvSpPr>
        <p:spPr>
          <a:xfrm>
            <a:off x="479242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32" name="Google Shape;1632;p39"/>
          <p:cNvSpPr txBox="1"/>
          <p:nvPr>
            <p:ph idx="6" type="subTitle"/>
          </p:nvPr>
        </p:nvSpPr>
        <p:spPr>
          <a:xfrm>
            <a:off x="479242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3" name="Google Shape;1633;p39"/>
          <p:cNvSpPr txBox="1"/>
          <p:nvPr>
            <p:ph idx="7" type="body"/>
          </p:nvPr>
        </p:nvSpPr>
        <p:spPr>
          <a:xfrm>
            <a:off x="708427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34" name="Google Shape;1634;p39"/>
          <p:cNvSpPr txBox="1"/>
          <p:nvPr>
            <p:ph idx="8" type="subTitle"/>
          </p:nvPr>
        </p:nvSpPr>
        <p:spPr>
          <a:xfrm>
            <a:off x="708427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5" name="Google Shape;1635;p3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CUSTOM_1_1_1_1_1_1_1_1_1_1_2_1_1_1_1_1_1_1_1_1_1_1_1_1_1_1">
    <p:spTree>
      <p:nvGrpSpPr>
        <p:cNvPr id="1636" name="Shape 1636"/>
        <p:cNvGrpSpPr/>
        <p:nvPr/>
      </p:nvGrpSpPr>
      <p:grpSpPr>
        <a:xfrm>
          <a:off x="0" y="0"/>
          <a:ext cx="0" cy="0"/>
          <a:chOff x="0" y="0"/>
          <a:chExt cx="0" cy="0"/>
        </a:xfrm>
      </p:grpSpPr>
      <p:sp>
        <p:nvSpPr>
          <p:cNvPr id="1637" name="Google Shape;1637;p4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638" name="Google Shape;1638;p40"/>
          <p:cNvGrpSpPr/>
          <p:nvPr/>
        </p:nvGrpSpPr>
        <p:grpSpPr>
          <a:xfrm>
            <a:off x="-6096" y="-3429"/>
            <a:ext cx="9156192" cy="5150358"/>
            <a:chOff x="0" y="0"/>
            <a:chExt cx="12192000" cy="6858000"/>
          </a:xfrm>
        </p:grpSpPr>
        <p:sp>
          <p:nvSpPr>
            <p:cNvPr id="1639" name="Google Shape;1639;p4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0" name="Google Shape;1640;p4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1" name="Google Shape;1641;p4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2" name="Google Shape;1642;p4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3" name="Google Shape;1643;p4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4" name="Google Shape;1644;p4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5" name="Google Shape;1645;p4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6" name="Google Shape;1646;p4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7" name="Google Shape;1647;p4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8" name="Google Shape;1648;p4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9" name="Google Shape;1649;p4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0" name="Google Shape;1650;p4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1" name="Google Shape;1651;p4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2" name="Google Shape;1652;p4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3" name="Google Shape;1653;p4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4" name="Google Shape;1654;p4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5" name="Google Shape;1655;p4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6" name="Google Shape;1656;p4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7" name="Google Shape;1657;p4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8" name="Google Shape;1658;p4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9" name="Google Shape;1659;p4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0" name="Google Shape;1660;p4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1" name="Google Shape;1661;p4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2" name="Google Shape;1662;p4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3" name="Google Shape;1663;p4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4" name="Google Shape;1664;p4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5" name="Google Shape;1665;p4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6" name="Google Shape;1666;p4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7" name="Google Shape;1667;p4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8" name="Google Shape;1668;p4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9" name="Google Shape;1669;p4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0" name="Google Shape;1670;p4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1" name="Google Shape;1671;p4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2" name="Google Shape;1672;p4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3" name="Google Shape;1673;p4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4" name="Google Shape;1674;p4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5" name="Google Shape;1675;p4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6" name="Google Shape;1676;p4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7" name="Google Shape;1677;p4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8" name="Google Shape;1678;p4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9" name="Google Shape;1679;p4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0" name="Google Shape;1680;p4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1" name="Google Shape;1681;p4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2" name="Google Shape;1682;p4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3" name="Google Shape;1683;p4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4" name="Google Shape;1684;p4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5" name="Google Shape;1685;p4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6" name="Google Shape;1686;p4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7" name="Google Shape;1687;p4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8" name="Google Shape;1688;p4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9" name="Google Shape;1689;p4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0" name="Google Shape;1690;p4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1" name="Google Shape;1691;p4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2" name="Google Shape;1692;p4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3" name="Google Shape;1693;p4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4" name="Google Shape;1694;p4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5" name="Google Shape;1695;p4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6" name="Google Shape;1696;p4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7" name="Google Shape;1697;p4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698" name="Google Shape;1698;p4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9" name="Google Shape;1699;p40"/>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00" name="Google Shape;1700;p40"/>
          <p:cNvSpPr/>
          <p:nvPr>
            <p:ph idx="2" type="pic"/>
          </p:nvPr>
        </p:nvSpPr>
        <p:spPr>
          <a:xfrm>
            <a:off x="213450" y="2022825"/>
            <a:ext cx="8717100" cy="2837700"/>
          </a:xfrm>
          <a:prstGeom prst="roundRect">
            <a:avLst>
              <a:gd fmla="val 4123" name="adj"/>
            </a:avLst>
          </a:prstGeom>
          <a:noFill/>
          <a:ln>
            <a:noFill/>
          </a:ln>
        </p:spPr>
      </p:sp>
      <p:sp>
        <p:nvSpPr>
          <p:cNvPr id="1701" name="Google Shape;1701;p4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_1_1_1_1_1_1_1_1_1_2_1_1_1_1_1_1_1_1_1_1_1_1_1_1_1_1">
    <p:spTree>
      <p:nvGrpSpPr>
        <p:cNvPr id="1702" name="Shape 1702"/>
        <p:cNvGrpSpPr/>
        <p:nvPr/>
      </p:nvGrpSpPr>
      <p:grpSpPr>
        <a:xfrm>
          <a:off x="0" y="0"/>
          <a:ext cx="0" cy="0"/>
          <a:chOff x="0" y="0"/>
          <a:chExt cx="0" cy="0"/>
        </a:xfrm>
      </p:grpSpPr>
      <p:sp>
        <p:nvSpPr>
          <p:cNvPr id="1703" name="Google Shape;1703;p4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704" name="Google Shape;1704;p41"/>
          <p:cNvGrpSpPr/>
          <p:nvPr/>
        </p:nvGrpSpPr>
        <p:grpSpPr>
          <a:xfrm>
            <a:off x="-6096" y="-3429"/>
            <a:ext cx="9156192" cy="5150358"/>
            <a:chOff x="0" y="0"/>
            <a:chExt cx="12192000" cy="6858000"/>
          </a:xfrm>
        </p:grpSpPr>
        <p:sp>
          <p:nvSpPr>
            <p:cNvPr id="1705" name="Google Shape;1705;p4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6" name="Google Shape;1706;p4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7" name="Google Shape;1707;p4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8" name="Google Shape;1708;p4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9" name="Google Shape;1709;p4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0" name="Google Shape;1710;p4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1" name="Google Shape;1711;p4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2" name="Google Shape;1712;p4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3" name="Google Shape;1713;p4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4" name="Google Shape;1714;p4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5" name="Google Shape;1715;p4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6" name="Google Shape;1716;p4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7" name="Google Shape;1717;p4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8" name="Google Shape;1718;p4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9" name="Google Shape;1719;p4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0" name="Google Shape;1720;p4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1" name="Google Shape;1721;p4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2" name="Google Shape;1722;p4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3" name="Google Shape;1723;p4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4" name="Google Shape;1724;p4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5" name="Google Shape;1725;p4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6" name="Google Shape;1726;p4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7" name="Google Shape;1727;p4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8" name="Google Shape;1728;p4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9" name="Google Shape;1729;p4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0" name="Google Shape;1730;p4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1" name="Google Shape;1731;p4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2" name="Google Shape;1732;p4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3" name="Google Shape;1733;p4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4" name="Google Shape;1734;p4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5" name="Google Shape;1735;p4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6" name="Google Shape;1736;p4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7" name="Google Shape;1737;p4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8" name="Google Shape;1738;p4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9" name="Google Shape;1739;p4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0" name="Google Shape;1740;p4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1" name="Google Shape;1741;p4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2" name="Google Shape;1742;p4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3" name="Google Shape;1743;p4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4" name="Google Shape;1744;p4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5" name="Google Shape;1745;p4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6" name="Google Shape;1746;p4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7" name="Google Shape;1747;p4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8" name="Google Shape;1748;p4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9" name="Google Shape;1749;p4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0" name="Google Shape;1750;p4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1" name="Google Shape;1751;p4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2" name="Google Shape;1752;p4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3" name="Google Shape;1753;p4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4" name="Google Shape;1754;p4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5" name="Google Shape;1755;p4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6" name="Google Shape;1756;p4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7" name="Google Shape;1757;p4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8" name="Google Shape;1758;p4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9" name="Google Shape;1759;p4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0" name="Google Shape;1760;p4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1" name="Google Shape;1761;p4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2" name="Google Shape;1762;p4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3" name="Google Shape;1763;p4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764" name="Google Shape;1764;p4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65" name="Google Shape;1765;p41"/>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66" name="Google Shape;1766;p41"/>
          <p:cNvSpPr txBox="1"/>
          <p:nvPr>
            <p:ph idx="1" type="body"/>
          </p:nvPr>
        </p:nvSpPr>
        <p:spPr>
          <a:xfrm>
            <a:off x="11736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67" name="Google Shape;1767;p41"/>
          <p:cNvSpPr txBox="1"/>
          <p:nvPr>
            <p:ph idx="2" type="subTitle"/>
          </p:nvPr>
        </p:nvSpPr>
        <p:spPr>
          <a:xfrm>
            <a:off x="11736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8" name="Google Shape;1768;p41"/>
          <p:cNvSpPr txBox="1"/>
          <p:nvPr>
            <p:ph idx="3" type="body"/>
          </p:nvPr>
        </p:nvSpPr>
        <p:spPr>
          <a:xfrm>
            <a:off x="49161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69" name="Google Shape;1769;p41"/>
          <p:cNvSpPr txBox="1"/>
          <p:nvPr>
            <p:ph idx="4" type="subTitle"/>
          </p:nvPr>
        </p:nvSpPr>
        <p:spPr>
          <a:xfrm>
            <a:off x="49161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70" name="Google Shape;1770;p41"/>
          <p:cNvSpPr/>
          <p:nvPr>
            <p:ph idx="5" type="pic"/>
          </p:nvPr>
        </p:nvSpPr>
        <p:spPr>
          <a:xfrm>
            <a:off x="1173600" y="3022475"/>
            <a:ext cx="3054300" cy="1864500"/>
          </a:xfrm>
          <a:prstGeom prst="roundRect">
            <a:avLst>
              <a:gd fmla="val 3854" name="adj"/>
            </a:avLst>
          </a:prstGeom>
          <a:noFill/>
          <a:ln>
            <a:noFill/>
          </a:ln>
        </p:spPr>
      </p:sp>
      <p:sp>
        <p:nvSpPr>
          <p:cNvPr id="1771" name="Google Shape;1771;p41"/>
          <p:cNvSpPr/>
          <p:nvPr>
            <p:ph idx="6" type="pic"/>
          </p:nvPr>
        </p:nvSpPr>
        <p:spPr>
          <a:xfrm>
            <a:off x="4916100" y="3022475"/>
            <a:ext cx="3054300" cy="1864500"/>
          </a:xfrm>
          <a:prstGeom prst="roundRect">
            <a:avLst>
              <a:gd fmla="val 3854" name="adj"/>
            </a:avLst>
          </a:prstGeom>
          <a:noFill/>
          <a:ln>
            <a:noFill/>
          </a:ln>
        </p:spPr>
      </p:sp>
      <p:sp>
        <p:nvSpPr>
          <p:cNvPr id="1772" name="Google Shape;1772;p4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1_1_1_1_1_1_1_1_1_1_2_1_1_1_1_1_1_1_1_1_1_1_1_1_1_1_1_1">
    <p:spTree>
      <p:nvGrpSpPr>
        <p:cNvPr id="1773" name="Shape 1773"/>
        <p:cNvGrpSpPr/>
        <p:nvPr/>
      </p:nvGrpSpPr>
      <p:grpSpPr>
        <a:xfrm>
          <a:off x="0" y="0"/>
          <a:ext cx="0" cy="0"/>
          <a:chOff x="0" y="0"/>
          <a:chExt cx="0" cy="0"/>
        </a:xfrm>
      </p:grpSpPr>
      <p:sp>
        <p:nvSpPr>
          <p:cNvPr id="1774" name="Google Shape;1774;p4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775" name="Google Shape;1775;p42"/>
          <p:cNvGrpSpPr/>
          <p:nvPr/>
        </p:nvGrpSpPr>
        <p:grpSpPr>
          <a:xfrm>
            <a:off x="-6096" y="-3429"/>
            <a:ext cx="9156192" cy="5150358"/>
            <a:chOff x="0" y="0"/>
            <a:chExt cx="12192000" cy="6858000"/>
          </a:xfrm>
        </p:grpSpPr>
        <p:sp>
          <p:nvSpPr>
            <p:cNvPr id="1776" name="Google Shape;1776;p4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7" name="Google Shape;1777;p4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8" name="Google Shape;1778;p4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9" name="Google Shape;1779;p4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0" name="Google Shape;1780;p4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1" name="Google Shape;1781;p4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2" name="Google Shape;1782;p4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3" name="Google Shape;1783;p4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4" name="Google Shape;1784;p4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5" name="Google Shape;1785;p4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6" name="Google Shape;1786;p4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7" name="Google Shape;1787;p4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8" name="Google Shape;1788;p4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9" name="Google Shape;1789;p4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0" name="Google Shape;1790;p4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1" name="Google Shape;1791;p4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2" name="Google Shape;1792;p4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3" name="Google Shape;1793;p4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4" name="Google Shape;1794;p4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5" name="Google Shape;1795;p4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6" name="Google Shape;1796;p4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7" name="Google Shape;1797;p4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8" name="Google Shape;1798;p4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9" name="Google Shape;1799;p4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0" name="Google Shape;1800;p4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1" name="Google Shape;1801;p4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2" name="Google Shape;1802;p4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3" name="Google Shape;1803;p4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4" name="Google Shape;1804;p4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5" name="Google Shape;1805;p4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6" name="Google Shape;1806;p4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7" name="Google Shape;1807;p4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8" name="Google Shape;1808;p4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9" name="Google Shape;1809;p4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0" name="Google Shape;1810;p4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1" name="Google Shape;1811;p4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2" name="Google Shape;1812;p4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3" name="Google Shape;1813;p4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4" name="Google Shape;1814;p4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5" name="Google Shape;1815;p4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6" name="Google Shape;1816;p4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7" name="Google Shape;1817;p4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8" name="Google Shape;1818;p4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9" name="Google Shape;1819;p4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0" name="Google Shape;1820;p4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1" name="Google Shape;1821;p4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2" name="Google Shape;1822;p4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3" name="Google Shape;1823;p4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4" name="Google Shape;1824;p4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5" name="Google Shape;1825;p4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6" name="Google Shape;1826;p4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7" name="Google Shape;1827;p4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8" name="Google Shape;1828;p4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9" name="Google Shape;1829;p4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0" name="Google Shape;1830;p4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1" name="Google Shape;1831;p4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2" name="Google Shape;1832;p4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3" name="Google Shape;1833;p4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4" name="Google Shape;1834;p4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835" name="Google Shape;1835;p4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6" name="Google Shape;1836;p42"/>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37" name="Google Shape;1837;p42"/>
          <p:cNvSpPr txBox="1"/>
          <p:nvPr>
            <p:ph idx="1" type="body"/>
          </p:nvPr>
        </p:nvSpPr>
        <p:spPr>
          <a:xfrm>
            <a:off x="423750"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838" name="Google Shape;1838;p42"/>
          <p:cNvSpPr txBox="1"/>
          <p:nvPr>
            <p:ph idx="2" type="subTitle"/>
          </p:nvPr>
        </p:nvSpPr>
        <p:spPr>
          <a:xfrm>
            <a:off x="423750"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39" name="Google Shape;1839;p42"/>
          <p:cNvSpPr txBox="1"/>
          <p:nvPr>
            <p:ph idx="3" type="body"/>
          </p:nvPr>
        </p:nvSpPr>
        <p:spPr>
          <a:xfrm>
            <a:off x="3276074"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840" name="Google Shape;1840;p42"/>
          <p:cNvSpPr txBox="1"/>
          <p:nvPr>
            <p:ph idx="4" type="subTitle"/>
          </p:nvPr>
        </p:nvSpPr>
        <p:spPr>
          <a:xfrm>
            <a:off x="327607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1" name="Google Shape;1841;p42"/>
          <p:cNvSpPr/>
          <p:nvPr>
            <p:ph idx="5" type="pic"/>
          </p:nvPr>
        </p:nvSpPr>
        <p:spPr>
          <a:xfrm>
            <a:off x="423750" y="3022475"/>
            <a:ext cx="2586900" cy="1864500"/>
          </a:xfrm>
          <a:prstGeom prst="roundRect">
            <a:avLst>
              <a:gd fmla="val 3854" name="adj"/>
            </a:avLst>
          </a:prstGeom>
          <a:noFill/>
          <a:ln>
            <a:noFill/>
          </a:ln>
        </p:spPr>
      </p:sp>
      <p:sp>
        <p:nvSpPr>
          <p:cNvPr id="1842" name="Google Shape;1842;p42"/>
          <p:cNvSpPr/>
          <p:nvPr>
            <p:ph idx="6" type="pic"/>
          </p:nvPr>
        </p:nvSpPr>
        <p:spPr>
          <a:xfrm>
            <a:off x="3276071" y="3022475"/>
            <a:ext cx="2586900" cy="1864500"/>
          </a:xfrm>
          <a:prstGeom prst="roundRect">
            <a:avLst>
              <a:gd fmla="val 3854" name="adj"/>
            </a:avLst>
          </a:prstGeom>
          <a:noFill/>
          <a:ln>
            <a:noFill/>
          </a:ln>
        </p:spPr>
      </p:sp>
      <p:sp>
        <p:nvSpPr>
          <p:cNvPr id="1843" name="Google Shape;1843;p42"/>
          <p:cNvSpPr txBox="1"/>
          <p:nvPr>
            <p:ph idx="7" type="body"/>
          </p:nvPr>
        </p:nvSpPr>
        <p:spPr>
          <a:xfrm>
            <a:off x="6128397"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844" name="Google Shape;1844;p42"/>
          <p:cNvSpPr txBox="1"/>
          <p:nvPr>
            <p:ph idx="8" type="subTitle"/>
          </p:nvPr>
        </p:nvSpPr>
        <p:spPr>
          <a:xfrm>
            <a:off x="612839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5" name="Google Shape;1845;p42"/>
          <p:cNvSpPr/>
          <p:nvPr>
            <p:ph idx="9" type="pic"/>
          </p:nvPr>
        </p:nvSpPr>
        <p:spPr>
          <a:xfrm>
            <a:off x="6128391" y="3022475"/>
            <a:ext cx="2586900" cy="1864500"/>
          </a:xfrm>
          <a:prstGeom prst="roundRect">
            <a:avLst>
              <a:gd fmla="val 3854" name="adj"/>
            </a:avLst>
          </a:prstGeom>
          <a:noFill/>
          <a:ln>
            <a:noFill/>
          </a:ln>
        </p:spPr>
      </p:sp>
      <p:sp>
        <p:nvSpPr>
          <p:cNvPr id="1846" name="Google Shape;1846;p4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1_1_1_1_1_1_1_1_1_1_2_1_1_1_1_1_1_1_1_1_1_1_1_1_1_1_1_1_1">
    <p:spTree>
      <p:nvGrpSpPr>
        <p:cNvPr id="1847" name="Shape 1847"/>
        <p:cNvGrpSpPr/>
        <p:nvPr/>
      </p:nvGrpSpPr>
      <p:grpSpPr>
        <a:xfrm>
          <a:off x="0" y="0"/>
          <a:ext cx="0" cy="0"/>
          <a:chOff x="0" y="0"/>
          <a:chExt cx="0" cy="0"/>
        </a:xfrm>
      </p:grpSpPr>
      <p:sp>
        <p:nvSpPr>
          <p:cNvPr id="1848" name="Google Shape;1848;p4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849" name="Google Shape;1849;p43"/>
          <p:cNvGrpSpPr/>
          <p:nvPr/>
        </p:nvGrpSpPr>
        <p:grpSpPr>
          <a:xfrm>
            <a:off x="-6096" y="-3429"/>
            <a:ext cx="9156192" cy="5150358"/>
            <a:chOff x="0" y="0"/>
            <a:chExt cx="12192000" cy="6858000"/>
          </a:xfrm>
        </p:grpSpPr>
        <p:sp>
          <p:nvSpPr>
            <p:cNvPr id="1850" name="Google Shape;1850;p4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1" name="Google Shape;1851;p4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2" name="Google Shape;1852;p4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3" name="Google Shape;1853;p4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4" name="Google Shape;1854;p4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5" name="Google Shape;1855;p4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6" name="Google Shape;1856;p4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7" name="Google Shape;1857;p4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8" name="Google Shape;1858;p4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9" name="Google Shape;1859;p4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0" name="Google Shape;1860;p4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1" name="Google Shape;1861;p4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2" name="Google Shape;1862;p4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3" name="Google Shape;1863;p4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4" name="Google Shape;1864;p4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5" name="Google Shape;1865;p4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6" name="Google Shape;1866;p4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7" name="Google Shape;1867;p4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8" name="Google Shape;1868;p4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9" name="Google Shape;1869;p4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0" name="Google Shape;1870;p4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1" name="Google Shape;1871;p4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2" name="Google Shape;1872;p4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3" name="Google Shape;1873;p4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4" name="Google Shape;1874;p4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5" name="Google Shape;1875;p4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6" name="Google Shape;1876;p4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7" name="Google Shape;1877;p4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8" name="Google Shape;1878;p4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9" name="Google Shape;1879;p4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0" name="Google Shape;1880;p4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1" name="Google Shape;1881;p4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2" name="Google Shape;1882;p4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3" name="Google Shape;1883;p4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4" name="Google Shape;1884;p4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5" name="Google Shape;1885;p4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6" name="Google Shape;1886;p4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7" name="Google Shape;1887;p4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8" name="Google Shape;1888;p4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9" name="Google Shape;1889;p4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0" name="Google Shape;1890;p4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1" name="Google Shape;1891;p4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2" name="Google Shape;1892;p4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3" name="Google Shape;1893;p4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4" name="Google Shape;1894;p4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5" name="Google Shape;1895;p4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6" name="Google Shape;1896;p4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7" name="Google Shape;1897;p4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8" name="Google Shape;1898;p4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9" name="Google Shape;1899;p4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0" name="Google Shape;1900;p4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1" name="Google Shape;1901;p4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2" name="Google Shape;1902;p4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3" name="Google Shape;1903;p4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4" name="Google Shape;1904;p4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5" name="Google Shape;1905;p4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6" name="Google Shape;1906;p4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7" name="Google Shape;1907;p4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8" name="Google Shape;1908;p4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909" name="Google Shape;1909;p4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10" name="Google Shape;1910;p43"/>
          <p:cNvSpPr/>
          <p:nvPr>
            <p:ph idx="2" type="pic"/>
          </p:nvPr>
        </p:nvSpPr>
        <p:spPr>
          <a:xfrm>
            <a:off x="436350" y="262350"/>
            <a:ext cx="8271300" cy="4618800"/>
          </a:xfrm>
          <a:prstGeom prst="roundRect">
            <a:avLst>
              <a:gd fmla="val 3854" name="adj"/>
            </a:avLst>
          </a:prstGeom>
          <a:noFill/>
          <a:ln>
            <a:noFill/>
          </a:ln>
        </p:spPr>
      </p:sp>
      <p:sp>
        <p:nvSpPr>
          <p:cNvPr id="1911" name="Google Shape;1911;p4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1_1_1_1_1_1_1_1_1_1_2_1_1_1_1_1_1_1_1_1_1_1_1_1_1_1_1_1_1_1">
    <p:spTree>
      <p:nvGrpSpPr>
        <p:cNvPr id="1912" name="Shape 1912"/>
        <p:cNvGrpSpPr/>
        <p:nvPr/>
      </p:nvGrpSpPr>
      <p:grpSpPr>
        <a:xfrm>
          <a:off x="0" y="0"/>
          <a:ext cx="0" cy="0"/>
          <a:chOff x="0" y="0"/>
          <a:chExt cx="0" cy="0"/>
        </a:xfrm>
      </p:grpSpPr>
      <p:sp>
        <p:nvSpPr>
          <p:cNvPr id="1913" name="Google Shape;1913;p4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914" name="Google Shape;1914;p44"/>
          <p:cNvGrpSpPr/>
          <p:nvPr/>
        </p:nvGrpSpPr>
        <p:grpSpPr>
          <a:xfrm>
            <a:off x="-6096" y="-3429"/>
            <a:ext cx="9156192" cy="5150358"/>
            <a:chOff x="0" y="0"/>
            <a:chExt cx="12192000" cy="6858000"/>
          </a:xfrm>
        </p:grpSpPr>
        <p:sp>
          <p:nvSpPr>
            <p:cNvPr id="1915" name="Google Shape;1915;p4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6" name="Google Shape;1916;p4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7" name="Google Shape;1917;p4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8" name="Google Shape;1918;p4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9" name="Google Shape;1919;p4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0" name="Google Shape;1920;p4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1" name="Google Shape;1921;p4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2" name="Google Shape;1922;p4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3" name="Google Shape;1923;p4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4" name="Google Shape;1924;p4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5" name="Google Shape;1925;p4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6" name="Google Shape;1926;p4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7" name="Google Shape;1927;p4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8" name="Google Shape;1928;p4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9" name="Google Shape;1929;p4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0" name="Google Shape;1930;p4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1" name="Google Shape;1931;p4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2" name="Google Shape;1932;p4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3" name="Google Shape;1933;p4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4" name="Google Shape;1934;p4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5" name="Google Shape;1935;p4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6" name="Google Shape;1936;p4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7" name="Google Shape;1937;p4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8" name="Google Shape;1938;p4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9" name="Google Shape;1939;p4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0" name="Google Shape;1940;p4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1" name="Google Shape;1941;p4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2" name="Google Shape;1942;p4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3" name="Google Shape;1943;p4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4" name="Google Shape;1944;p4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5" name="Google Shape;1945;p4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6" name="Google Shape;1946;p4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7" name="Google Shape;1947;p4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8" name="Google Shape;1948;p4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9" name="Google Shape;1949;p4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50" name="Google Shape;1950;p4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51" name="Google Shape;1951;p4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52" name="Google Shape;1952;p4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53" name="Google Shape;1953;p4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54" name="Google Shape;1954;p4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55" name="Google Shape;1955;p4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56" name="Google Shape;1956;p4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57" name="Google Shape;1957;p4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58" name="Google Shape;1958;p4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59" name="Google Shape;1959;p4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60" name="Google Shape;1960;p4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61" name="Google Shape;1961;p4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62" name="Google Shape;1962;p4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63" name="Google Shape;1963;p4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64" name="Google Shape;1964;p4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65" name="Google Shape;1965;p4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66" name="Google Shape;1966;p4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67" name="Google Shape;1967;p4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68" name="Google Shape;1968;p4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69" name="Google Shape;1969;p4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0" name="Google Shape;1970;p4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1" name="Google Shape;1971;p4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2" name="Google Shape;1972;p4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3" name="Google Shape;1973;p4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974" name="Google Shape;1974;p4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5" name="Google Shape;1975;p44"/>
          <p:cNvSpPr txBox="1"/>
          <p:nvPr>
            <p:ph type="title"/>
          </p:nvPr>
        </p:nvSpPr>
        <p:spPr>
          <a:xfrm>
            <a:off x="208725" y="344175"/>
            <a:ext cx="8729700" cy="8847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76" name="Google Shape;1976;p44"/>
          <p:cNvSpPr/>
          <p:nvPr>
            <p:ph idx="2" type="pic"/>
          </p:nvPr>
        </p:nvSpPr>
        <p:spPr>
          <a:xfrm>
            <a:off x="208725" y="1344450"/>
            <a:ext cx="2838600" cy="1151100"/>
          </a:xfrm>
          <a:prstGeom prst="roundRect">
            <a:avLst>
              <a:gd fmla="val 3854" name="adj"/>
            </a:avLst>
          </a:prstGeom>
          <a:noFill/>
          <a:ln>
            <a:noFill/>
          </a:ln>
        </p:spPr>
      </p:sp>
      <p:sp>
        <p:nvSpPr>
          <p:cNvPr id="1977" name="Google Shape;1977;p44"/>
          <p:cNvSpPr/>
          <p:nvPr>
            <p:ph idx="3" type="pic"/>
          </p:nvPr>
        </p:nvSpPr>
        <p:spPr>
          <a:xfrm>
            <a:off x="3154251" y="1344450"/>
            <a:ext cx="2838600" cy="1151100"/>
          </a:xfrm>
          <a:prstGeom prst="roundRect">
            <a:avLst>
              <a:gd fmla="val 3854" name="adj"/>
            </a:avLst>
          </a:prstGeom>
          <a:noFill/>
          <a:ln>
            <a:noFill/>
          </a:ln>
        </p:spPr>
      </p:sp>
      <p:sp>
        <p:nvSpPr>
          <p:cNvPr id="1978" name="Google Shape;1978;p44"/>
          <p:cNvSpPr/>
          <p:nvPr>
            <p:ph idx="4" type="pic"/>
          </p:nvPr>
        </p:nvSpPr>
        <p:spPr>
          <a:xfrm>
            <a:off x="6099777" y="1344450"/>
            <a:ext cx="2838600" cy="1151100"/>
          </a:xfrm>
          <a:prstGeom prst="roundRect">
            <a:avLst>
              <a:gd fmla="val 3854" name="adj"/>
            </a:avLst>
          </a:prstGeom>
          <a:noFill/>
          <a:ln>
            <a:noFill/>
          </a:ln>
        </p:spPr>
      </p:sp>
      <p:sp>
        <p:nvSpPr>
          <p:cNvPr id="1979" name="Google Shape;1979;p44"/>
          <p:cNvSpPr/>
          <p:nvPr>
            <p:ph idx="5" type="pic"/>
          </p:nvPr>
        </p:nvSpPr>
        <p:spPr>
          <a:xfrm>
            <a:off x="208725" y="2611125"/>
            <a:ext cx="2838600" cy="1151100"/>
          </a:xfrm>
          <a:prstGeom prst="roundRect">
            <a:avLst>
              <a:gd fmla="val 3854" name="adj"/>
            </a:avLst>
          </a:prstGeom>
          <a:noFill/>
          <a:ln>
            <a:noFill/>
          </a:ln>
        </p:spPr>
      </p:sp>
      <p:sp>
        <p:nvSpPr>
          <p:cNvPr id="1980" name="Google Shape;1980;p44"/>
          <p:cNvSpPr/>
          <p:nvPr>
            <p:ph idx="6" type="pic"/>
          </p:nvPr>
        </p:nvSpPr>
        <p:spPr>
          <a:xfrm>
            <a:off x="3154251" y="2611125"/>
            <a:ext cx="2838600" cy="1151100"/>
          </a:xfrm>
          <a:prstGeom prst="roundRect">
            <a:avLst>
              <a:gd fmla="val 3854" name="adj"/>
            </a:avLst>
          </a:prstGeom>
          <a:noFill/>
          <a:ln>
            <a:noFill/>
          </a:ln>
        </p:spPr>
      </p:sp>
      <p:sp>
        <p:nvSpPr>
          <p:cNvPr id="1981" name="Google Shape;1981;p44"/>
          <p:cNvSpPr/>
          <p:nvPr>
            <p:ph idx="7" type="pic"/>
          </p:nvPr>
        </p:nvSpPr>
        <p:spPr>
          <a:xfrm>
            <a:off x="6099777" y="2611125"/>
            <a:ext cx="2838600" cy="1151100"/>
          </a:xfrm>
          <a:prstGeom prst="roundRect">
            <a:avLst>
              <a:gd fmla="val 3854" name="adj"/>
            </a:avLst>
          </a:prstGeom>
          <a:noFill/>
          <a:ln>
            <a:noFill/>
          </a:ln>
        </p:spPr>
      </p:sp>
      <p:sp>
        <p:nvSpPr>
          <p:cNvPr id="1982" name="Google Shape;1982;p44"/>
          <p:cNvSpPr/>
          <p:nvPr>
            <p:ph idx="8" type="pic"/>
          </p:nvPr>
        </p:nvSpPr>
        <p:spPr>
          <a:xfrm>
            <a:off x="208725" y="3877800"/>
            <a:ext cx="2838600" cy="1151100"/>
          </a:xfrm>
          <a:prstGeom prst="roundRect">
            <a:avLst>
              <a:gd fmla="val 3854" name="adj"/>
            </a:avLst>
          </a:prstGeom>
          <a:noFill/>
          <a:ln>
            <a:noFill/>
          </a:ln>
        </p:spPr>
      </p:sp>
      <p:sp>
        <p:nvSpPr>
          <p:cNvPr id="1983" name="Google Shape;1983;p44"/>
          <p:cNvSpPr/>
          <p:nvPr>
            <p:ph idx="9" type="pic"/>
          </p:nvPr>
        </p:nvSpPr>
        <p:spPr>
          <a:xfrm>
            <a:off x="3154251" y="3877800"/>
            <a:ext cx="2838600" cy="1151100"/>
          </a:xfrm>
          <a:prstGeom prst="roundRect">
            <a:avLst>
              <a:gd fmla="val 3854" name="adj"/>
            </a:avLst>
          </a:prstGeom>
          <a:noFill/>
          <a:ln>
            <a:noFill/>
          </a:ln>
        </p:spPr>
      </p:sp>
      <p:sp>
        <p:nvSpPr>
          <p:cNvPr id="1984" name="Google Shape;1984;p44"/>
          <p:cNvSpPr/>
          <p:nvPr>
            <p:ph idx="13" type="pic"/>
          </p:nvPr>
        </p:nvSpPr>
        <p:spPr>
          <a:xfrm>
            <a:off x="6099777" y="3877800"/>
            <a:ext cx="2838600" cy="1151100"/>
          </a:xfrm>
          <a:prstGeom prst="roundRect">
            <a:avLst>
              <a:gd fmla="val 3854" name="adj"/>
            </a:avLst>
          </a:prstGeom>
          <a:noFill/>
          <a:ln>
            <a:noFill/>
          </a:ln>
        </p:spPr>
      </p:sp>
      <p:sp>
        <p:nvSpPr>
          <p:cNvPr id="1985" name="Google Shape;1985;p4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32" Type="http://schemas.openxmlformats.org/officeDocument/2006/relationships/theme" Target="../theme/theme3.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130" name="Shape 130"/>
        <p:cNvGrpSpPr/>
        <p:nvPr/>
      </p:nvGrpSpPr>
      <p:grpSpPr>
        <a:xfrm>
          <a:off x="0" y="0"/>
          <a:ext cx="0" cy="0"/>
          <a:chOff x="0" y="0"/>
          <a:chExt cx="0" cy="0"/>
        </a:xfrm>
      </p:grpSpPr>
      <p:sp>
        <p:nvSpPr>
          <p:cNvPr id="131" name="Google Shape;131;p13"/>
          <p:cNvSpPr txBox="1"/>
          <p:nvPr>
            <p:ph type="title"/>
          </p:nvPr>
        </p:nvSpPr>
        <p:spPr>
          <a:xfrm>
            <a:off x="311700" y="457925"/>
            <a:ext cx="6411000" cy="572700"/>
          </a:xfrm>
          <a:prstGeom prst="rect">
            <a:avLst/>
          </a:prstGeom>
          <a:noFill/>
          <a:ln>
            <a:noFill/>
          </a:ln>
        </p:spPr>
        <p:txBody>
          <a:bodyPr anchorCtr="0" anchor="t" bIns="91425" lIns="91425" spcFirstLastPara="1" rIns="91425" wrap="square" tIns="91425">
            <a:spAutoFit/>
          </a:bodyPr>
          <a:lstStyle>
            <a:lvl1pPr lvl="0">
              <a:lnSpc>
                <a:spcPct val="90000"/>
              </a:lnSpc>
              <a:spcBef>
                <a:spcPts val="0"/>
              </a:spcBef>
              <a:spcAft>
                <a:spcPts val="0"/>
              </a:spcAft>
              <a:buClr>
                <a:schemeClr val="dk1"/>
              </a:buClr>
              <a:buSzPts val="4800"/>
              <a:buFont typeface="Lexend"/>
              <a:buNone/>
              <a:defRPr sz="4800">
                <a:solidFill>
                  <a:schemeClr val="dk1"/>
                </a:solidFill>
                <a:latin typeface="Lexend"/>
                <a:ea typeface="Lexend"/>
                <a:cs typeface="Lexend"/>
                <a:sym typeface="Lexend"/>
              </a:defRPr>
            </a:lvl1pPr>
            <a:lvl2pPr lvl="1">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9pPr>
          </a:lstStyle>
          <a:p/>
        </p:txBody>
      </p:sp>
      <p:sp>
        <p:nvSpPr>
          <p:cNvPr id="132" name="Google Shape;13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
        <p:nvSpPr>
          <p:cNvPr id="133" name="Google Shape;133;p13"/>
          <p:cNvSpPr txBox="1"/>
          <p:nvPr>
            <p:ph idx="1" type="body"/>
          </p:nvPr>
        </p:nvSpPr>
        <p:spPr>
          <a:xfrm>
            <a:off x="1239450" y="2823325"/>
            <a:ext cx="3145800" cy="2082000"/>
          </a:xfrm>
          <a:prstGeom prst="rect">
            <a:avLst/>
          </a:prstGeom>
          <a:noFill/>
          <a:ln>
            <a:noFill/>
          </a:ln>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1pPr>
            <a:lvl2pPr indent="-279400" lvl="1" marL="914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2pPr>
            <a:lvl3pPr indent="-279400" lvl="2" marL="1371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3pPr>
            <a:lvl4pPr indent="-279400" lvl="3" marL="1828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4pPr>
            <a:lvl5pPr indent="-279400" lvl="4" marL="22860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5pPr>
            <a:lvl6pPr indent="-279400" lvl="5" marL="2743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6pPr>
            <a:lvl7pPr indent="-279400" lvl="6" marL="3200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7pPr>
            <a:lvl8pPr indent="-279400" lvl="7" marL="3657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8pPr>
            <a:lvl9pPr indent="-279400" lvl="8" marL="4114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864">
          <p15:clr>
            <a:srgbClr val="E46962"/>
          </p15:clr>
        </p15:guide>
        <p15:guide id="6" pos="196">
          <p15:clr>
            <a:srgbClr val="E46962"/>
          </p15:clr>
        </p15:guide>
        <p15:guide id="7" orient="horz" pos="936">
          <p15:clr>
            <a:srgbClr val="E46962"/>
          </p15:clr>
        </p15:guide>
        <p15:guide id="8" orient="horz" pos="684">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9" name="Shape 1989"/>
        <p:cNvGrpSpPr/>
        <p:nvPr/>
      </p:nvGrpSpPr>
      <p:grpSpPr>
        <a:xfrm>
          <a:off x="0" y="0"/>
          <a:ext cx="0" cy="0"/>
          <a:chOff x="0" y="0"/>
          <a:chExt cx="0" cy="0"/>
        </a:xfrm>
      </p:grpSpPr>
      <p:sp>
        <p:nvSpPr>
          <p:cNvPr id="1990" name="Google Shape;1990;p45"/>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s"/>
              <a:t>DATE</a:t>
            </a:r>
            <a:endParaRPr/>
          </a:p>
        </p:txBody>
      </p:sp>
      <p:sp>
        <p:nvSpPr>
          <p:cNvPr id="1991" name="Google Shape;1991;p45"/>
          <p:cNvSpPr txBox="1"/>
          <p:nvPr>
            <p:ph idx="2" type="subTitle"/>
          </p:nvPr>
        </p:nvSpPr>
        <p:spPr>
          <a:xfrm>
            <a:off x="2386800" y="1269275"/>
            <a:ext cx="4370400" cy="130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1500">
                <a:latin typeface="Lato"/>
                <a:ea typeface="Lato"/>
                <a:cs typeface="Lato"/>
                <a:sym typeface="Lato"/>
              </a:rPr>
              <a:t>Members:</a:t>
            </a:r>
            <a:endParaRPr sz="1500">
              <a:latin typeface="Lato"/>
              <a:ea typeface="Lato"/>
              <a:cs typeface="Lato"/>
              <a:sym typeface="Lato"/>
            </a:endParaRPr>
          </a:p>
          <a:p>
            <a:pPr indent="0" lvl="0" marL="0" rtl="0" algn="ctr">
              <a:spcBef>
                <a:spcPts val="0"/>
              </a:spcBef>
              <a:spcAft>
                <a:spcPts val="0"/>
              </a:spcAft>
              <a:buClr>
                <a:schemeClr val="dk1"/>
              </a:buClr>
              <a:buSzPts val="1100"/>
              <a:buFont typeface="Arial"/>
              <a:buNone/>
            </a:pPr>
            <a:r>
              <a:rPr lang="es" sz="1500">
                <a:latin typeface="Lato"/>
                <a:ea typeface="Lato"/>
                <a:cs typeface="Lato"/>
                <a:sym typeface="Lato"/>
              </a:rPr>
              <a:t>Jorge Rodrigues</a:t>
            </a:r>
            <a:endParaRPr sz="1500">
              <a:latin typeface="Lato"/>
              <a:ea typeface="Lato"/>
              <a:cs typeface="Lato"/>
              <a:sym typeface="Lato"/>
            </a:endParaRPr>
          </a:p>
          <a:p>
            <a:pPr indent="0" lvl="0" marL="0" rtl="0" algn="ctr">
              <a:spcBef>
                <a:spcPts val="0"/>
              </a:spcBef>
              <a:spcAft>
                <a:spcPts val="0"/>
              </a:spcAft>
              <a:buClr>
                <a:schemeClr val="dk1"/>
              </a:buClr>
              <a:buSzPts val="1100"/>
              <a:buFont typeface="Arial"/>
              <a:buNone/>
            </a:pPr>
            <a:r>
              <a:rPr lang="es" sz="1500">
                <a:latin typeface="Lato"/>
                <a:ea typeface="Lato"/>
                <a:cs typeface="Lato"/>
                <a:sym typeface="Lato"/>
              </a:rPr>
              <a:t>Rao Fu</a:t>
            </a:r>
            <a:endParaRPr sz="1500">
              <a:latin typeface="Lato"/>
              <a:ea typeface="Lato"/>
              <a:cs typeface="Lato"/>
              <a:sym typeface="Lato"/>
            </a:endParaRPr>
          </a:p>
          <a:p>
            <a:pPr indent="0" lvl="0" marL="0" rtl="0" algn="ctr">
              <a:spcBef>
                <a:spcPts val="0"/>
              </a:spcBef>
              <a:spcAft>
                <a:spcPts val="0"/>
              </a:spcAft>
              <a:buClr>
                <a:schemeClr val="dk1"/>
              </a:buClr>
              <a:buSzPts val="1100"/>
              <a:buFont typeface="Arial"/>
              <a:buNone/>
            </a:pPr>
            <a:r>
              <a:rPr lang="es" sz="1500">
                <a:latin typeface="Lato"/>
                <a:ea typeface="Lato"/>
                <a:cs typeface="Lato"/>
                <a:sym typeface="Lato"/>
              </a:rPr>
              <a:t>Michele Montalvo </a:t>
            </a:r>
            <a:endParaRPr sz="1500">
              <a:latin typeface="Lato"/>
              <a:ea typeface="Lato"/>
              <a:cs typeface="Lato"/>
              <a:sym typeface="Lato"/>
            </a:endParaRPr>
          </a:p>
          <a:p>
            <a:pPr indent="0" lvl="0" marL="0" rtl="0" algn="ctr">
              <a:spcBef>
                <a:spcPts val="0"/>
              </a:spcBef>
              <a:spcAft>
                <a:spcPts val="0"/>
              </a:spcAft>
              <a:buClr>
                <a:schemeClr val="dk1"/>
              </a:buClr>
              <a:buSzPts val="1100"/>
              <a:buFont typeface="Arial"/>
              <a:buNone/>
            </a:pPr>
            <a:r>
              <a:rPr lang="es" sz="1500">
                <a:latin typeface="Lato"/>
                <a:ea typeface="Lato"/>
                <a:cs typeface="Lato"/>
                <a:sym typeface="Lato"/>
              </a:rPr>
              <a:t>Modris Opelts</a:t>
            </a:r>
            <a:endParaRPr sz="1500">
              <a:latin typeface="Lato"/>
              <a:ea typeface="Lato"/>
              <a:cs typeface="Lato"/>
              <a:sym typeface="Lato"/>
            </a:endParaRPr>
          </a:p>
          <a:p>
            <a:pPr indent="0" lvl="0" marL="0" rtl="0" algn="ctr">
              <a:spcBef>
                <a:spcPts val="0"/>
              </a:spcBef>
              <a:spcAft>
                <a:spcPts val="0"/>
              </a:spcAft>
              <a:buClr>
                <a:schemeClr val="dk1"/>
              </a:buClr>
              <a:buSzPts val="1100"/>
              <a:buFont typeface="Arial"/>
              <a:buNone/>
            </a:pPr>
            <a:r>
              <a:t/>
            </a:r>
            <a:endParaRPr sz="1500">
              <a:latin typeface="Lato"/>
              <a:ea typeface="Lato"/>
              <a:cs typeface="Lato"/>
              <a:sym typeface="Lato"/>
            </a:endParaRPr>
          </a:p>
          <a:p>
            <a:pPr indent="0" lvl="0" marL="0" rtl="0" algn="l">
              <a:lnSpc>
                <a:spcPct val="100000"/>
              </a:lnSpc>
              <a:spcBef>
                <a:spcPts val="0"/>
              </a:spcBef>
              <a:spcAft>
                <a:spcPts val="0"/>
              </a:spcAft>
              <a:buClr>
                <a:schemeClr val="dk1"/>
              </a:buClr>
              <a:buSzPts val="1100"/>
              <a:buFont typeface="Arial"/>
              <a:buNone/>
            </a:pPr>
            <a:r>
              <a:t/>
            </a:r>
            <a:endParaRPr sz="1000">
              <a:latin typeface="Lato Light"/>
              <a:ea typeface="Lato Light"/>
              <a:cs typeface="Lato Light"/>
              <a:sym typeface="Lato Light"/>
            </a:endParaRPr>
          </a:p>
        </p:txBody>
      </p:sp>
      <p:sp>
        <p:nvSpPr>
          <p:cNvPr id="1992" name="Google Shape;1992;p45"/>
          <p:cNvSpPr txBox="1"/>
          <p:nvPr>
            <p:ph type="title"/>
          </p:nvPr>
        </p:nvSpPr>
        <p:spPr>
          <a:xfrm>
            <a:off x="2654250" y="430200"/>
            <a:ext cx="4681800" cy="10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latin typeface="Lato"/>
                <a:ea typeface="Lato"/>
                <a:cs typeface="Lato"/>
                <a:sym typeface="Lato"/>
              </a:rPr>
              <a:t>BabyShark</a:t>
            </a:r>
            <a:endParaRPr>
              <a:latin typeface="Lato"/>
              <a:ea typeface="Lato"/>
              <a:cs typeface="Lato"/>
              <a:sym typeface="Lato"/>
            </a:endParaRPr>
          </a:p>
        </p:txBody>
      </p:sp>
      <p:sp>
        <p:nvSpPr>
          <p:cNvPr id="1993" name="Google Shape;1993;p45"/>
          <p:cNvSpPr txBox="1"/>
          <p:nvPr>
            <p:ph idx="3" type="body"/>
          </p:nvPr>
        </p:nvSpPr>
        <p:spPr>
          <a:xfrm>
            <a:off x="167325" y="-39600"/>
            <a:ext cx="11697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Name </a:t>
            </a:r>
            <a:endParaRPr/>
          </a:p>
        </p:txBody>
      </p:sp>
      <p:sp>
        <p:nvSpPr>
          <p:cNvPr id="1994" name="Google Shape;1994;p45"/>
          <p:cNvSpPr txBox="1"/>
          <p:nvPr>
            <p:ph idx="4" type="body"/>
          </p:nvPr>
        </p:nvSpPr>
        <p:spPr>
          <a:xfrm>
            <a:off x="940775"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s"/>
              <a:t>Department    Course Number    Section    Time    Location</a:t>
            </a:r>
            <a:endParaRPr/>
          </a:p>
        </p:txBody>
      </p:sp>
      <p:grpSp>
        <p:nvGrpSpPr>
          <p:cNvPr id="1995" name="Google Shape;1995;p45"/>
          <p:cNvGrpSpPr/>
          <p:nvPr/>
        </p:nvGrpSpPr>
        <p:grpSpPr>
          <a:xfrm>
            <a:off x="789594" y="2470779"/>
            <a:ext cx="7564810" cy="2558413"/>
            <a:chOff x="2267909" y="2831175"/>
            <a:chExt cx="4608193" cy="1982804"/>
          </a:xfrm>
        </p:grpSpPr>
        <p:grpSp>
          <p:nvGrpSpPr>
            <p:cNvPr id="1996" name="Google Shape;1996;p45"/>
            <p:cNvGrpSpPr/>
            <p:nvPr/>
          </p:nvGrpSpPr>
          <p:grpSpPr>
            <a:xfrm>
              <a:off x="2267909" y="3080044"/>
              <a:ext cx="4608193" cy="1733935"/>
              <a:chOff x="5485193" y="340487"/>
              <a:chExt cx="3462464" cy="1302829"/>
            </a:xfrm>
          </p:grpSpPr>
          <p:sp>
            <p:nvSpPr>
              <p:cNvPr id="1997" name="Google Shape;1997;p45"/>
              <p:cNvSpPr/>
              <p:nvPr/>
            </p:nvSpPr>
            <p:spPr>
              <a:xfrm>
                <a:off x="5485193" y="340487"/>
                <a:ext cx="3462464" cy="1296479"/>
              </a:xfrm>
              <a:custGeom>
                <a:rect b="b" l="l" r="r" t="t"/>
                <a:pathLst>
                  <a:path extrusionOk="0" h="1296479" w="3462464">
                    <a:moveTo>
                      <a:pt x="0" y="0"/>
                    </a:moveTo>
                    <a:lnTo>
                      <a:pt x="3462464" y="0"/>
                    </a:lnTo>
                    <a:lnTo>
                      <a:pt x="3462464" y="1296480"/>
                    </a:lnTo>
                    <a:lnTo>
                      <a:pt x="0" y="1296480"/>
                    </a:lnTo>
                    <a:close/>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8" name="Google Shape;1998;p45"/>
              <p:cNvSpPr/>
              <p:nvPr/>
            </p:nvSpPr>
            <p:spPr>
              <a:xfrm>
                <a:off x="784021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9" name="Google Shape;1999;p45"/>
              <p:cNvSpPr/>
              <p:nvPr/>
            </p:nvSpPr>
            <p:spPr>
              <a:xfrm>
                <a:off x="802481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0" name="Google Shape;2000;p45"/>
              <p:cNvSpPr/>
              <p:nvPr/>
            </p:nvSpPr>
            <p:spPr>
              <a:xfrm>
                <a:off x="820934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1" name="Google Shape;2001;p45"/>
              <p:cNvSpPr/>
              <p:nvPr/>
            </p:nvSpPr>
            <p:spPr>
              <a:xfrm>
                <a:off x="839393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2" name="Google Shape;2002;p45"/>
              <p:cNvSpPr/>
              <p:nvPr/>
            </p:nvSpPr>
            <p:spPr>
              <a:xfrm>
                <a:off x="857853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3" name="Google Shape;2003;p45"/>
              <p:cNvSpPr/>
              <p:nvPr/>
            </p:nvSpPr>
            <p:spPr>
              <a:xfrm>
                <a:off x="876306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4" name="Google Shape;2004;p45"/>
              <p:cNvSpPr/>
              <p:nvPr/>
            </p:nvSpPr>
            <p:spPr>
              <a:xfrm>
                <a:off x="675500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5" name="Google Shape;2005;p45"/>
              <p:cNvSpPr/>
              <p:nvPr/>
            </p:nvSpPr>
            <p:spPr>
              <a:xfrm>
                <a:off x="693959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6" name="Google Shape;2006;p45"/>
              <p:cNvSpPr/>
              <p:nvPr/>
            </p:nvSpPr>
            <p:spPr>
              <a:xfrm>
                <a:off x="712412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7" name="Google Shape;2007;p45"/>
              <p:cNvSpPr/>
              <p:nvPr/>
            </p:nvSpPr>
            <p:spPr>
              <a:xfrm>
                <a:off x="730872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8" name="Google Shape;2008;p45"/>
              <p:cNvSpPr/>
              <p:nvPr/>
            </p:nvSpPr>
            <p:spPr>
              <a:xfrm>
                <a:off x="749331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9" name="Google Shape;2009;p45"/>
              <p:cNvSpPr/>
              <p:nvPr/>
            </p:nvSpPr>
            <p:spPr>
              <a:xfrm>
                <a:off x="7677911"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0" name="Google Shape;2010;p45"/>
              <p:cNvSpPr/>
              <p:nvPr/>
            </p:nvSpPr>
            <p:spPr>
              <a:xfrm>
                <a:off x="566978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1" name="Google Shape;2011;p45"/>
              <p:cNvSpPr/>
              <p:nvPr/>
            </p:nvSpPr>
            <p:spPr>
              <a:xfrm>
                <a:off x="585438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2" name="Google Shape;2012;p45"/>
              <p:cNvSpPr/>
              <p:nvPr/>
            </p:nvSpPr>
            <p:spPr>
              <a:xfrm>
                <a:off x="603897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3" name="Google Shape;2013;p45"/>
              <p:cNvSpPr/>
              <p:nvPr/>
            </p:nvSpPr>
            <p:spPr>
              <a:xfrm>
                <a:off x="622350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4" name="Google Shape;2014;p45"/>
              <p:cNvSpPr/>
              <p:nvPr/>
            </p:nvSpPr>
            <p:spPr>
              <a:xfrm>
                <a:off x="640810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5" name="Google Shape;2015;p45"/>
              <p:cNvSpPr/>
              <p:nvPr/>
            </p:nvSpPr>
            <p:spPr>
              <a:xfrm>
                <a:off x="659269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6" name="Google Shape;2016;p45"/>
              <p:cNvSpPr/>
              <p:nvPr/>
            </p:nvSpPr>
            <p:spPr>
              <a:xfrm>
                <a:off x="5485193" y="525653"/>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7" name="Google Shape;2017;p45"/>
              <p:cNvSpPr/>
              <p:nvPr/>
            </p:nvSpPr>
            <p:spPr>
              <a:xfrm>
                <a:off x="5485193" y="1451737"/>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8" name="Google Shape;2018;p45"/>
              <p:cNvSpPr/>
              <p:nvPr/>
            </p:nvSpPr>
            <p:spPr>
              <a:xfrm>
                <a:off x="5485193" y="1636966"/>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9" name="Google Shape;2019;p45"/>
              <p:cNvSpPr/>
              <p:nvPr/>
            </p:nvSpPr>
            <p:spPr>
              <a:xfrm>
                <a:off x="5485193" y="1266507"/>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0" name="Google Shape;2020;p45"/>
              <p:cNvSpPr/>
              <p:nvPr/>
            </p:nvSpPr>
            <p:spPr>
              <a:xfrm>
                <a:off x="5485193" y="1081278"/>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1" name="Google Shape;2021;p45"/>
              <p:cNvSpPr/>
              <p:nvPr/>
            </p:nvSpPr>
            <p:spPr>
              <a:xfrm>
                <a:off x="5485193" y="896112"/>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2" name="Google Shape;2022;p45"/>
              <p:cNvSpPr/>
              <p:nvPr/>
            </p:nvSpPr>
            <p:spPr>
              <a:xfrm>
                <a:off x="5485193" y="710882"/>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023" name="Google Shape;2023;p45"/>
            <p:cNvSpPr/>
            <p:nvPr/>
          </p:nvSpPr>
          <p:spPr>
            <a:xfrm>
              <a:off x="2764500" y="3326025"/>
              <a:ext cx="1195167" cy="737592"/>
            </a:xfrm>
            <a:custGeom>
              <a:rect b="b" l="l" r="r" t="t"/>
              <a:pathLst>
                <a:path extrusionOk="0" h="555625" w="922909">
                  <a:moveTo>
                    <a:pt x="0" y="0"/>
                  </a:moveTo>
                  <a:lnTo>
                    <a:pt x="922909" y="0"/>
                  </a:lnTo>
                  <a:lnTo>
                    <a:pt x="922909" y="555625"/>
                  </a:lnTo>
                  <a:lnTo>
                    <a:pt x="0" y="555625"/>
                  </a:lnTo>
                  <a:close/>
                </a:path>
              </a:pathLst>
            </a:custGeom>
            <a:solidFill>
              <a:schemeClr val="accent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4" name="Google Shape;2024;p45"/>
            <p:cNvSpPr/>
            <p:nvPr/>
          </p:nvSpPr>
          <p:spPr>
            <a:xfrm>
              <a:off x="5406200" y="2831175"/>
              <a:ext cx="974139" cy="985252"/>
            </a:xfrm>
            <a:custGeom>
              <a:rect b="b" l="l" r="r" t="t"/>
              <a:pathLst>
                <a:path extrusionOk="0" h="740791" w="740790">
                  <a:moveTo>
                    <a:pt x="740791" y="370395"/>
                  </a:moveTo>
                  <a:cubicBezTo>
                    <a:pt x="740791" y="574959"/>
                    <a:pt x="574959" y="740791"/>
                    <a:pt x="370396" y="740791"/>
                  </a:cubicBezTo>
                  <a:cubicBezTo>
                    <a:pt x="165832" y="740791"/>
                    <a:pt x="0" y="574959"/>
                    <a:pt x="0" y="370395"/>
                  </a:cubicBezTo>
                  <a:cubicBezTo>
                    <a:pt x="0" y="165832"/>
                    <a:pt x="165832" y="0"/>
                    <a:pt x="370396" y="0"/>
                  </a:cubicBezTo>
                  <a:cubicBezTo>
                    <a:pt x="574959" y="0"/>
                    <a:pt x="740791" y="165832"/>
                    <a:pt x="740791" y="370395"/>
                  </a:cubicBezTo>
                  <a:close/>
                </a:path>
              </a:pathLst>
            </a:custGeom>
            <a:solidFill>
              <a:schemeClr val="accent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5" name="Google Shape;2025;p45"/>
            <p:cNvSpPr/>
            <p:nvPr/>
          </p:nvSpPr>
          <p:spPr>
            <a:xfrm>
              <a:off x="4203775" y="3816425"/>
              <a:ext cx="736446" cy="738062"/>
            </a:xfrm>
            <a:custGeom>
              <a:rect b="b" l="l" r="r" t="t"/>
              <a:pathLst>
                <a:path extrusionOk="0" h="581151" w="553719">
                  <a:moveTo>
                    <a:pt x="553720" y="581152"/>
                  </a:moveTo>
                  <a:lnTo>
                    <a:pt x="0" y="581152"/>
                  </a:lnTo>
                  <a:lnTo>
                    <a:pt x="0" y="0"/>
                  </a:lnTo>
                  <a:lnTo>
                    <a:pt x="553720" y="581152"/>
                  </a:lnTo>
                  <a:close/>
                </a:path>
              </a:pathLst>
            </a:cu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pic>
        <p:nvPicPr>
          <p:cNvPr id="2026" name="Google Shape;2026;p45"/>
          <p:cNvPicPr preferRelativeResize="0"/>
          <p:nvPr/>
        </p:nvPicPr>
        <p:blipFill>
          <a:blip r:embed="rId3">
            <a:alphaModFix/>
          </a:blip>
          <a:stretch>
            <a:fillRect/>
          </a:stretch>
        </p:blipFill>
        <p:spPr>
          <a:xfrm>
            <a:off x="5936900" y="2470775"/>
            <a:ext cx="1739022" cy="1302600"/>
          </a:xfrm>
          <a:prstGeom prst="rect">
            <a:avLst/>
          </a:prstGeom>
          <a:noFill/>
          <a:ln>
            <a:noFill/>
          </a:ln>
        </p:spPr>
      </p:pic>
      <p:pic>
        <p:nvPicPr>
          <p:cNvPr id="2027" name="Google Shape;2027;p45"/>
          <p:cNvPicPr preferRelativeResize="0"/>
          <p:nvPr/>
        </p:nvPicPr>
        <p:blipFill>
          <a:blip r:embed="rId4">
            <a:alphaModFix/>
          </a:blip>
          <a:stretch>
            <a:fillRect/>
          </a:stretch>
        </p:blipFill>
        <p:spPr>
          <a:xfrm>
            <a:off x="1378500" y="2571875"/>
            <a:ext cx="2857500" cy="1600200"/>
          </a:xfrm>
          <a:prstGeom prst="rect">
            <a:avLst/>
          </a:prstGeom>
          <a:noFill/>
          <a:ln>
            <a:noFill/>
          </a:ln>
        </p:spPr>
      </p:pic>
      <p:pic>
        <p:nvPicPr>
          <p:cNvPr id="2028" name="Google Shape;2028;p45"/>
          <p:cNvPicPr preferRelativeResize="0"/>
          <p:nvPr/>
        </p:nvPicPr>
        <p:blipFill>
          <a:blip r:embed="rId5">
            <a:alphaModFix/>
          </a:blip>
          <a:stretch>
            <a:fillRect/>
          </a:stretch>
        </p:blipFill>
        <p:spPr>
          <a:xfrm>
            <a:off x="3635113" y="3231113"/>
            <a:ext cx="2143125" cy="2143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9" name="Shape 2179"/>
        <p:cNvGrpSpPr/>
        <p:nvPr/>
      </p:nvGrpSpPr>
      <p:grpSpPr>
        <a:xfrm>
          <a:off x="0" y="0"/>
          <a:ext cx="0" cy="0"/>
          <a:chOff x="0" y="0"/>
          <a:chExt cx="0" cy="0"/>
        </a:xfrm>
      </p:grpSpPr>
      <p:sp>
        <p:nvSpPr>
          <p:cNvPr id="2180" name="Google Shape;2180;p54"/>
          <p:cNvSpPr txBox="1"/>
          <p:nvPr>
            <p:ph idx="2" type="body"/>
          </p:nvPr>
        </p:nvSpPr>
        <p:spPr>
          <a:xfrm>
            <a:off x="167325" y="-39600"/>
            <a:ext cx="11697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s"/>
              <a:t>Name </a:t>
            </a:r>
            <a:endParaRPr/>
          </a:p>
        </p:txBody>
      </p:sp>
      <p:sp>
        <p:nvSpPr>
          <p:cNvPr id="2181" name="Google Shape;2181;p54"/>
          <p:cNvSpPr txBox="1"/>
          <p:nvPr>
            <p:ph idx="3" type="body"/>
          </p:nvPr>
        </p:nvSpPr>
        <p:spPr>
          <a:xfrm>
            <a:off x="940775"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s"/>
              <a:t>Department    Course Number    Section    Time    Location</a:t>
            </a:r>
            <a:endParaRPr/>
          </a:p>
        </p:txBody>
      </p:sp>
      <p:sp>
        <p:nvSpPr>
          <p:cNvPr id="2182" name="Google Shape;2182;p54"/>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s"/>
              <a:t>DATE</a:t>
            </a:r>
            <a:endParaRPr/>
          </a:p>
          <a:p>
            <a:pPr indent="0" lvl="0" marL="0" rtl="0" algn="r">
              <a:spcBef>
                <a:spcPts val="0"/>
              </a:spcBef>
              <a:spcAft>
                <a:spcPts val="0"/>
              </a:spcAft>
              <a:buNone/>
            </a:pPr>
            <a:r>
              <a:t/>
            </a:r>
            <a:endParaRPr/>
          </a:p>
        </p:txBody>
      </p:sp>
      <p:sp>
        <p:nvSpPr>
          <p:cNvPr id="2183" name="Google Shape;2183;p54"/>
          <p:cNvSpPr txBox="1"/>
          <p:nvPr>
            <p:ph idx="2" type="body"/>
          </p:nvPr>
        </p:nvSpPr>
        <p:spPr>
          <a:xfrm>
            <a:off x="1196325" y="2301100"/>
            <a:ext cx="7038900" cy="1354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s" sz="3800"/>
              <a:t>Thank you! and beware of sharks</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2" name="Shape 2032"/>
        <p:cNvGrpSpPr/>
        <p:nvPr/>
      </p:nvGrpSpPr>
      <p:grpSpPr>
        <a:xfrm>
          <a:off x="0" y="0"/>
          <a:ext cx="0" cy="0"/>
          <a:chOff x="0" y="0"/>
          <a:chExt cx="0" cy="0"/>
        </a:xfrm>
      </p:grpSpPr>
      <p:sp>
        <p:nvSpPr>
          <p:cNvPr id="2033" name="Google Shape;2033;p46"/>
          <p:cNvSpPr/>
          <p:nvPr/>
        </p:nvSpPr>
        <p:spPr>
          <a:xfrm>
            <a:off x="4814400" y="2057852"/>
            <a:ext cx="4285800" cy="29091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4" name="Google Shape;2034;p46"/>
          <p:cNvSpPr/>
          <p:nvPr/>
        </p:nvSpPr>
        <p:spPr>
          <a:xfrm>
            <a:off x="209775" y="2057852"/>
            <a:ext cx="4285800" cy="29091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035" name="Google Shape;2035;p46"/>
          <p:cNvGrpSpPr/>
          <p:nvPr/>
        </p:nvGrpSpPr>
        <p:grpSpPr>
          <a:xfrm>
            <a:off x="4922013" y="2188240"/>
            <a:ext cx="277873" cy="68400"/>
            <a:chOff x="5024113" y="2416840"/>
            <a:chExt cx="277873" cy="68400"/>
          </a:xfrm>
        </p:grpSpPr>
        <p:sp>
          <p:nvSpPr>
            <p:cNvPr id="2036" name="Google Shape;2036;p46"/>
            <p:cNvSpPr/>
            <p:nvPr/>
          </p:nvSpPr>
          <p:spPr>
            <a:xfrm>
              <a:off x="5024113" y="241684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7" name="Google Shape;2037;p46"/>
            <p:cNvSpPr/>
            <p:nvPr/>
          </p:nvSpPr>
          <p:spPr>
            <a:xfrm>
              <a:off x="5128849" y="241684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8" name="Google Shape;2038;p46"/>
            <p:cNvSpPr/>
            <p:nvPr/>
          </p:nvSpPr>
          <p:spPr>
            <a:xfrm>
              <a:off x="5233585" y="241684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2039" name="Google Shape;2039;p46"/>
          <p:cNvGrpSpPr/>
          <p:nvPr/>
        </p:nvGrpSpPr>
        <p:grpSpPr>
          <a:xfrm>
            <a:off x="422950" y="2188240"/>
            <a:ext cx="277873" cy="68400"/>
            <a:chOff x="411700" y="2416840"/>
            <a:chExt cx="277873" cy="68400"/>
          </a:xfrm>
        </p:grpSpPr>
        <p:sp>
          <p:nvSpPr>
            <p:cNvPr id="2040" name="Google Shape;2040;p46"/>
            <p:cNvSpPr/>
            <p:nvPr/>
          </p:nvSpPr>
          <p:spPr>
            <a:xfrm>
              <a:off x="411700" y="241684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1" name="Google Shape;2041;p46"/>
            <p:cNvSpPr/>
            <p:nvPr/>
          </p:nvSpPr>
          <p:spPr>
            <a:xfrm>
              <a:off x="516436" y="241684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2" name="Google Shape;2042;p46"/>
            <p:cNvSpPr/>
            <p:nvPr/>
          </p:nvSpPr>
          <p:spPr>
            <a:xfrm>
              <a:off x="621173" y="241684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43" name="Google Shape;2043;p46"/>
          <p:cNvSpPr txBox="1"/>
          <p:nvPr>
            <p:ph idx="4" type="subTitle"/>
          </p:nvPr>
        </p:nvSpPr>
        <p:spPr>
          <a:xfrm>
            <a:off x="406725" y="2571750"/>
            <a:ext cx="3891900" cy="16932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1200"/>
              </a:spcAft>
              <a:buNone/>
            </a:pPr>
            <a:r>
              <a:rPr lang="es" sz="1400">
                <a:latin typeface="Lato"/>
                <a:ea typeface="Lato"/>
                <a:cs typeface="Lato"/>
                <a:sym typeface="Lato"/>
              </a:rPr>
              <a:t>International Water Sports Centers (offering services like diving, surfing, and water-skiing) are vulnerable to shark attacks. They hold responsibilities to customers’ safety and they need to distribute more life-saving resources during the peak months when shark attacks happen most frequently. </a:t>
            </a:r>
            <a:endParaRPr sz="1400">
              <a:latin typeface="Lato Light"/>
              <a:ea typeface="Lato Light"/>
              <a:cs typeface="Lato Light"/>
              <a:sym typeface="Lato Light"/>
            </a:endParaRPr>
          </a:p>
        </p:txBody>
      </p:sp>
      <p:sp>
        <p:nvSpPr>
          <p:cNvPr id="2044" name="Google Shape;2044;p46"/>
          <p:cNvSpPr txBox="1"/>
          <p:nvPr>
            <p:ph idx="5" type="subTitle"/>
          </p:nvPr>
        </p:nvSpPr>
        <p:spPr>
          <a:xfrm>
            <a:off x="5011350" y="2474200"/>
            <a:ext cx="3891900" cy="2847600"/>
          </a:xfrm>
          <a:prstGeom prst="rect">
            <a:avLst/>
          </a:prstGeom>
        </p:spPr>
        <p:txBody>
          <a:bodyPr anchorCtr="0" anchor="t" bIns="91425" lIns="91425" spcFirstLastPara="1" rIns="91425" wrap="square" tIns="91425">
            <a:spAutoFit/>
          </a:bodyPr>
          <a:lstStyle/>
          <a:p>
            <a:pPr indent="0" lvl="0" marL="0" rtl="0" algn="l">
              <a:lnSpc>
                <a:spcPct val="100000"/>
              </a:lnSpc>
              <a:spcBef>
                <a:spcPts val="1200"/>
              </a:spcBef>
              <a:spcAft>
                <a:spcPts val="0"/>
              </a:spcAft>
              <a:buClr>
                <a:schemeClr val="dk1"/>
              </a:buClr>
              <a:buSzPts val="1100"/>
              <a:buFont typeface="Arial"/>
              <a:buNone/>
            </a:pPr>
            <a:r>
              <a:rPr lang="es" sz="1300">
                <a:latin typeface="Lato"/>
                <a:ea typeface="Lato"/>
                <a:cs typeface="Lato"/>
                <a:sym typeface="Lato"/>
              </a:rPr>
              <a:t>In which months should the International Water Sports Centers in major water sports destinations assign more </a:t>
            </a:r>
            <a:r>
              <a:rPr i="1" lang="es" sz="1300">
                <a:latin typeface="Lato"/>
                <a:ea typeface="Lato"/>
                <a:cs typeface="Lato"/>
                <a:sym typeface="Lato"/>
              </a:rPr>
              <a:t>lifeguards</a:t>
            </a:r>
            <a:r>
              <a:rPr lang="es" sz="1300">
                <a:latin typeface="Lato"/>
                <a:ea typeface="Lato"/>
                <a:cs typeface="Lato"/>
                <a:sym typeface="Lato"/>
              </a:rPr>
              <a:t> at the beaches?</a:t>
            </a:r>
            <a:endParaRPr b="1" sz="1300">
              <a:latin typeface="Lato"/>
              <a:ea typeface="Lato"/>
              <a:cs typeface="Lato"/>
              <a:sym typeface="Lato"/>
            </a:endParaRPr>
          </a:p>
          <a:p>
            <a:pPr indent="0" lvl="0" marL="0" rtl="0" algn="l">
              <a:lnSpc>
                <a:spcPct val="100000"/>
              </a:lnSpc>
              <a:spcBef>
                <a:spcPts val="1200"/>
              </a:spcBef>
              <a:spcAft>
                <a:spcPts val="0"/>
              </a:spcAft>
              <a:buNone/>
            </a:pPr>
            <a:r>
              <a:rPr i="1" lang="es" sz="1300">
                <a:latin typeface="Lato"/>
                <a:ea typeface="Lato"/>
                <a:cs typeface="Lato"/>
                <a:sym typeface="Lato"/>
              </a:rPr>
              <a:t>Hypothesis 1: The Water Sports Centers should hire more lifeguards in Summer. </a:t>
            </a:r>
            <a:endParaRPr i="1" sz="1300">
              <a:latin typeface="Lato"/>
              <a:ea typeface="Lato"/>
              <a:cs typeface="Lato"/>
              <a:sym typeface="Lato"/>
            </a:endParaRPr>
          </a:p>
          <a:p>
            <a:pPr indent="0" lvl="0" marL="0" rtl="0" algn="l">
              <a:lnSpc>
                <a:spcPct val="100000"/>
              </a:lnSpc>
              <a:spcBef>
                <a:spcPts val="1200"/>
              </a:spcBef>
              <a:spcAft>
                <a:spcPts val="0"/>
              </a:spcAft>
              <a:buNone/>
            </a:pPr>
            <a:r>
              <a:rPr i="1" lang="es" sz="1300">
                <a:latin typeface="Lato"/>
                <a:ea typeface="Lato"/>
                <a:cs typeface="Lato"/>
                <a:sym typeface="Lato"/>
              </a:rPr>
              <a:t>Hypothesis 2: The Water Sports Centers in the North Hemisphere should hire more lifeguards in July, August whereas the ones in the South Hemisphere should hire more in December and January. </a:t>
            </a:r>
            <a:endParaRPr i="1" sz="1300">
              <a:latin typeface="Lato"/>
              <a:ea typeface="Lato"/>
              <a:cs typeface="Lato"/>
              <a:sym typeface="Lato"/>
            </a:endParaRPr>
          </a:p>
          <a:p>
            <a:pPr indent="0" lvl="0" marL="457200" rtl="0" algn="l">
              <a:lnSpc>
                <a:spcPct val="100000"/>
              </a:lnSpc>
              <a:spcBef>
                <a:spcPts val="1200"/>
              </a:spcBef>
              <a:spcAft>
                <a:spcPts val="0"/>
              </a:spcAft>
              <a:buNone/>
            </a:pPr>
            <a:r>
              <a:t/>
            </a:r>
            <a:endParaRPr sz="1300"/>
          </a:p>
          <a:p>
            <a:pPr indent="0" lvl="0" marL="457200" rtl="0" algn="l">
              <a:lnSpc>
                <a:spcPct val="100000"/>
              </a:lnSpc>
              <a:spcBef>
                <a:spcPts val="0"/>
              </a:spcBef>
              <a:spcAft>
                <a:spcPts val="0"/>
              </a:spcAft>
              <a:buNone/>
            </a:pPr>
            <a:r>
              <a:t/>
            </a:r>
            <a:endParaRPr sz="1300"/>
          </a:p>
        </p:txBody>
      </p:sp>
      <p:sp>
        <p:nvSpPr>
          <p:cNvPr id="2045" name="Google Shape;2045;p46"/>
          <p:cNvSpPr txBox="1"/>
          <p:nvPr>
            <p:ph type="title"/>
          </p:nvPr>
        </p:nvSpPr>
        <p:spPr>
          <a:xfrm>
            <a:off x="209775" y="468575"/>
            <a:ext cx="7556400" cy="7803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b="1" lang="es" sz="4300">
                <a:latin typeface="Lato"/>
                <a:ea typeface="Lato"/>
                <a:cs typeface="Lato"/>
                <a:sym typeface="Lato"/>
              </a:rPr>
              <a:t>Project Overview</a:t>
            </a:r>
            <a:endParaRPr b="1" sz="4300">
              <a:latin typeface="Lato"/>
              <a:ea typeface="Lato"/>
              <a:cs typeface="Lato"/>
              <a:sym typeface="Lato"/>
            </a:endParaRPr>
          </a:p>
        </p:txBody>
      </p:sp>
      <p:sp>
        <p:nvSpPr>
          <p:cNvPr id="2046" name="Google Shape;2046;p46"/>
          <p:cNvSpPr txBox="1"/>
          <p:nvPr>
            <p:ph idx="2" type="body"/>
          </p:nvPr>
        </p:nvSpPr>
        <p:spPr>
          <a:xfrm>
            <a:off x="167325" y="-39600"/>
            <a:ext cx="11697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b="1" lang="es"/>
              <a:t>Name </a:t>
            </a:r>
            <a:endParaRPr/>
          </a:p>
          <a:p>
            <a:pPr indent="0" lvl="0" marL="0" rtl="0" algn="l">
              <a:spcBef>
                <a:spcPts val="0"/>
              </a:spcBef>
              <a:spcAft>
                <a:spcPts val="0"/>
              </a:spcAft>
              <a:buNone/>
            </a:pPr>
            <a:r>
              <a:t/>
            </a:r>
            <a:endParaRPr/>
          </a:p>
        </p:txBody>
      </p:sp>
      <p:sp>
        <p:nvSpPr>
          <p:cNvPr id="2047" name="Google Shape;2047;p46"/>
          <p:cNvSpPr txBox="1"/>
          <p:nvPr>
            <p:ph idx="3" type="body"/>
          </p:nvPr>
        </p:nvSpPr>
        <p:spPr>
          <a:xfrm>
            <a:off x="940775" y="-39600"/>
            <a:ext cx="38103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a:t>Department    Course Number    Section    Time    Location</a:t>
            </a:r>
            <a:endParaRPr/>
          </a:p>
          <a:p>
            <a:pPr indent="0" lvl="0" marL="0" rtl="0" algn="l">
              <a:spcBef>
                <a:spcPts val="0"/>
              </a:spcBef>
              <a:spcAft>
                <a:spcPts val="0"/>
              </a:spcAft>
              <a:buNone/>
            </a:pPr>
            <a:r>
              <a:t/>
            </a:r>
            <a:endParaRPr/>
          </a:p>
        </p:txBody>
      </p:sp>
      <p:sp>
        <p:nvSpPr>
          <p:cNvPr id="2048" name="Google Shape;2048;p46"/>
          <p:cNvSpPr/>
          <p:nvPr/>
        </p:nvSpPr>
        <p:spPr>
          <a:xfrm>
            <a:off x="810550" y="1266800"/>
            <a:ext cx="2793600" cy="63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400">
                <a:solidFill>
                  <a:schemeClr val="dk1"/>
                </a:solidFill>
                <a:latin typeface="Lexend"/>
                <a:ea typeface="Lexend"/>
                <a:cs typeface="Lexend"/>
                <a:sym typeface="Lexend"/>
              </a:rPr>
              <a:t>Business Case</a:t>
            </a:r>
            <a:endParaRPr sz="2400">
              <a:solidFill>
                <a:schemeClr val="dk1"/>
              </a:solidFill>
              <a:latin typeface="Lexend"/>
              <a:ea typeface="Lexend"/>
              <a:cs typeface="Lexend"/>
              <a:sym typeface="Lexend"/>
            </a:endParaRPr>
          </a:p>
        </p:txBody>
      </p:sp>
      <p:sp>
        <p:nvSpPr>
          <p:cNvPr id="2049" name="Google Shape;2049;p46"/>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s"/>
              <a:t>DATE</a:t>
            </a:r>
            <a:endParaRPr/>
          </a:p>
          <a:p>
            <a:pPr indent="0" lvl="0" marL="0" rtl="0" algn="r">
              <a:spcBef>
                <a:spcPts val="0"/>
              </a:spcBef>
              <a:spcAft>
                <a:spcPts val="0"/>
              </a:spcAft>
              <a:buNone/>
            </a:pPr>
            <a:r>
              <a:t/>
            </a:r>
            <a:endParaRPr/>
          </a:p>
        </p:txBody>
      </p:sp>
      <p:sp>
        <p:nvSpPr>
          <p:cNvPr id="2050" name="Google Shape;2050;p46"/>
          <p:cNvSpPr/>
          <p:nvPr/>
        </p:nvSpPr>
        <p:spPr>
          <a:xfrm>
            <a:off x="5560500" y="1266800"/>
            <a:ext cx="2793600" cy="63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400">
                <a:solidFill>
                  <a:schemeClr val="dk1"/>
                </a:solidFill>
                <a:latin typeface="Lexend"/>
                <a:ea typeface="Lexend"/>
                <a:cs typeface="Lexend"/>
                <a:sym typeface="Lexend"/>
              </a:rPr>
              <a:t>Question </a:t>
            </a:r>
            <a:endParaRPr sz="2400">
              <a:solidFill>
                <a:schemeClr val="dk1"/>
              </a:solidFill>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4" name="Shape 2054"/>
        <p:cNvGrpSpPr/>
        <p:nvPr/>
      </p:nvGrpSpPr>
      <p:grpSpPr>
        <a:xfrm>
          <a:off x="0" y="0"/>
          <a:ext cx="0" cy="0"/>
          <a:chOff x="0" y="0"/>
          <a:chExt cx="0" cy="0"/>
        </a:xfrm>
      </p:grpSpPr>
      <p:sp>
        <p:nvSpPr>
          <p:cNvPr id="2055" name="Google Shape;2055;p47"/>
          <p:cNvSpPr/>
          <p:nvPr/>
        </p:nvSpPr>
        <p:spPr>
          <a:xfrm>
            <a:off x="357202" y="1355246"/>
            <a:ext cx="8437500" cy="3521100"/>
          </a:xfrm>
          <a:prstGeom prst="roundRect">
            <a:avLst>
              <a:gd fmla="val 1969"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056" name="Google Shape;2056;p47"/>
          <p:cNvGrpSpPr/>
          <p:nvPr/>
        </p:nvGrpSpPr>
        <p:grpSpPr>
          <a:xfrm>
            <a:off x="427350" y="1434150"/>
            <a:ext cx="277873" cy="68400"/>
            <a:chOff x="520925" y="1460325"/>
            <a:chExt cx="277873" cy="68400"/>
          </a:xfrm>
        </p:grpSpPr>
        <p:sp>
          <p:nvSpPr>
            <p:cNvPr id="2057" name="Google Shape;2057;p47"/>
            <p:cNvSpPr/>
            <p:nvPr/>
          </p:nvSpPr>
          <p:spPr>
            <a:xfrm>
              <a:off x="520925" y="1460325"/>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8" name="Google Shape;2058;p47"/>
            <p:cNvSpPr/>
            <p:nvPr/>
          </p:nvSpPr>
          <p:spPr>
            <a:xfrm>
              <a:off x="625661" y="1460325"/>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9" name="Google Shape;2059;p47"/>
            <p:cNvSpPr/>
            <p:nvPr/>
          </p:nvSpPr>
          <p:spPr>
            <a:xfrm>
              <a:off x="730398" y="1460325"/>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60" name="Google Shape;2060;p47"/>
          <p:cNvSpPr txBox="1"/>
          <p:nvPr>
            <p:ph idx="2" type="body"/>
          </p:nvPr>
        </p:nvSpPr>
        <p:spPr>
          <a:xfrm>
            <a:off x="167325" y="-39600"/>
            <a:ext cx="11697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s"/>
              <a:t>Name</a:t>
            </a:r>
            <a:endParaRPr/>
          </a:p>
        </p:txBody>
      </p:sp>
      <p:sp>
        <p:nvSpPr>
          <p:cNvPr id="2061" name="Google Shape;2061;p47"/>
          <p:cNvSpPr txBox="1"/>
          <p:nvPr>
            <p:ph idx="3" type="body"/>
          </p:nvPr>
        </p:nvSpPr>
        <p:spPr>
          <a:xfrm>
            <a:off x="940775" y="-39600"/>
            <a:ext cx="38103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a:t>Department    Course Number    Section    Time    Location</a:t>
            </a:r>
            <a:endParaRPr/>
          </a:p>
          <a:p>
            <a:pPr indent="0" lvl="0" marL="0" rtl="0" algn="l">
              <a:spcBef>
                <a:spcPts val="0"/>
              </a:spcBef>
              <a:spcAft>
                <a:spcPts val="0"/>
              </a:spcAft>
              <a:buNone/>
            </a:pPr>
            <a:r>
              <a:t/>
            </a:r>
            <a:endParaRPr/>
          </a:p>
        </p:txBody>
      </p:sp>
      <p:sp>
        <p:nvSpPr>
          <p:cNvPr id="2062" name="Google Shape;2062;p47"/>
          <p:cNvSpPr txBox="1"/>
          <p:nvPr>
            <p:ph type="title"/>
          </p:nvPr>
        </p:nvSpPr>
        <p:spPr>
          <a:xfrm>
            <a:off x="209775" y="468575"/>
            <a:ext cx="5016000" cy="7803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300">
                <a:latin typeface="Lato"/>
                <a:ea typeface="Lato"/>
                <a:cs typeface="Lato"/>
                <a:sym typeface="Lato"/>
              </a:rPr>
              <a:t>Project Overview</a:t>
            </a:r>
            <a:endParaRPr b="1" sz="4300">
              <a:latin typeface="Lato"/>
              <a:ea typeface="Lato"/>
              <a:cs typeface="Lato"/>
              <a:sym typeface="Lato"/>
            </a:endParaRPr>
          </a:p>
        </p:txBody>
      </p:sp>
      <p:sp>
        <p:nvSpPr>
          <p:cNvPr id="2063" name="Google Shape;2063;p47"/>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s"/>
              <a:t>DATE</a:t>
            </a:r>
            <a:endParaRPr/>
          </a:p>
          <a:p>
            <a:pPr indent="0" lvl="0" marL="0" rtl="0" algn="r">
              <a:spcBef>
                <a:spcPts val="0"/>
              </a:spcBef>
              <a:spcAft>
                <a:spcPts val="0"/>
              </a:spcAft>
              <a:buNone/>
            </a:pPr>
            <a:r>
              <a:t/>
            </a:r>
            <a:endParaRPr/>
          </a:p>
        </p:txBody>
      </p:sp>
      <p:sp>
        <p:nvSpPr>
          <p:cNvPr id="2064" name="Google Shape;2064;p47"/>
          <p:cNvSpPr txBox="1"/>
          <p:nvPr/>
        </p:nvSpPr>
        <p:spPr>
          <a:xfrm>
            <a:off x="817500" y="1827925"/>
            <a:ext cx="75090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Lato"/>
              <a:buAutoNum type="arabicPeriod"/>
            </a:pPr>
            <a:r>
              <a:rPr lang="es" sz="1600">
                <a:solidFill>
                  <a:schemeClr val="dk1"/>
                </a:solidFill>
                <a:latin typeface="Lato"/>
                <a:ea typeface="Lato"/>
                <a:cs typeface="Lato"/>
                <a:sym typeface="Lato"/>
              </a:rPr>
              <a:t> The original dataset contained entries regarding shark attacks around the world, most of the data came in inconsistent formats; </a:t>
            </a:r>
            <a:endParaRPr sz="1600">
              <a:solidFill>
                <a:schemeClr val="dk1"/>
              </a:solidFill>
              <a:latin typeface="Lato"/>
              <a:ea typeface="Lato"/>
              <a:cs typeface="Lato"/>
              <a:sym typeface="Lato"/>
            </a:endParaRPr>
          </a:p>
          <a:p>
            <a:pPr indent="-330200" lvl="0" marL="457200" rtl="0" algn="l">
              <a:lnSpc>
                <a:spcPct val="115000"/>
              </a:lnSpc>
              <a:spcBef>
                <a:spcPts val="0"/>
              </a:spcBef>
              <a:spcAft>
                <a:spcPts val="0"/>
              </a:spcAft>
              <a:buClr>
                <a:schemeClr val="dk1"/>
              </a:buClr>
              <a:buSzPts val="1600"/>
              <a:buFont typeface="Lato"/>
              <a:buAutoNum type="arabicPeriod"/>
            </a:pPr>
            <a:r>
              <a:rPr lang="es" sz="1600">
                <a:solidFill>
                  <a:schemeClr val="dk1"/>
                </a:solidFill>
                <a:latin typeface="Lato"/>
                <a:ea typeface="Lato"/>
                <a:cs typeface="Lato"/>
                <a:sym typeface="Lato"/>
              </a:rPr>
              <a:t>Data cleaning methods we mainly used: “Fillna, Apply, Drop Duplication, Drop Columns, Lambda, Grouping.” helped us to preserve the integrity of the data and lose as little as possible;</a:t>
            </a:r>
            <a:endParaRPr sz="1600">
              <a:solidFill>
                <a:schemeClr val="dk1"/>
              </a:solidFill>
              <a:latin typeface="Lato"/>
              <a:ea typeface="Lato"/>
              <a:cs typeface="Lato"/>
              <a:sym typeface="Lato"/>
            </a:endParaRPr>
          </a:p>
          <a:p>
            <a:pPr indent="-330200" lvl="0" marL="457200" rtl="0" algn="l">
              <a:lnSpc>
                <a:spcPct val="115000"/>
              </a:lnSpc>
              <a:spcBef>
                <a:spcPts val="0"/>
              </a:spcBef>
              <a:spcAft>
                <a:spcPts val="0"/>
              </a:spcAft>
              <a:buClr>
                <a:schemeClr val="dk1"/>
              </a:buClr>
              <a:buSzPts val="1600"/>
              <a:buFont typeface="Lato"/>
              <a:buAutoNum type="arabicPeriod"/>
            </a:pPr>
            <a:r>
              <a:rPr lang="es" sz="1600">
                <a:solidFill>
                  <a:schemeClr val="dk1"/>
                </a:solidFill>
                <a:latin typeface="Lato"/>
                <a:ea typeface="Lato"/>
                <a:cs typeface="Lato"/>
                <a:sym typeface="Lato"/>
              </a:rPr>
              <a:t>After Data Cleaning, we fixated on “Months” to conduct analysis. We used ‘Histograms, Aggregations, Boxplot’ to reveal the relationships between months and shark attacks;  </a:t>
            </a:r>
            <a:endParaRPr b="1" sz="1600">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8" name="Shape 2068"/>
        <p:cNvGrpSpPr/>
        <p:nvPr/>
      </p:nvGrpSpPr>
      <p:grpSpPr>
        <a:xfrm>
          <a:off x="0" y="0"/>
          <a:ext cx="0" cy="0"/>
          <a:chOff x="0" y="0"/>
          <a:chExt cx="0" cy="0"/>
        </a:xfrm>
      </p:grpSpPr>
      <p:sp>
        <p:nvSpPr>
          <p:cNvPr id="2069" name="Google Shape;2069;p48"/>
          <p:cNvSpPr/>
          <p:nvPr/>
        </p:nvSpPr>
        <p:spPr>
          <a:xfrm>
            <a:off x="357202" y="1355246"/>
            <a:ext cx="8437500" cy="3521100"/>
          </a:xfrm>
          <a:prstGeom prst="roundRect">
            <a:avLst>
              <a:gd fmla="val 1969"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070" name="Google Shape;2070;p48"/>
          <p:cNvGrpSpPr/>
          <p:nvPr/>
        </p:nvGrpSpPr>
        <p:grpSpPr>
          <a:xfrm>
            <a:off x="427350" y="1434150"/>
            <a:ext cx="277873" cy="68400"/>
            <a:chOff x="520925" y="1460325"/>
            <a:chExt cx="277873" cy="68400"/>
          </a:xfrm>
        </p:grpSpPr>
        <p:sp>
          <p:nvSpPr>
            <p:cNvPr id="2071" name="Google Shape;2071;p48"/>
            <p:cNvSpPr/>
            <p:nvPr/>
          </p:nvSpPr>
          <p:spPr>
            <a:xfrm>
              <a:off x="520925" y="1460325"/>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2" name="Google Shape;2072;p48"/>
            <p:cNvSpPr/>
            <p:nvPr/>
          </p:nvSpPr>
          <p:spPr>
            <a:xfrm>
              <a:off x="625661" y="1460325"/>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3" name="Google Shape;2073;p48"/>
            <p:cNvSpPr/>
            <p:nvPr/>
          </p:nvSpPr>
          <p:spPr>
            <a:xfrm>
              <a:off x="730398" y="1460325"/>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74" name="Google Shape;2074;p48"/>
          <p:cNvSpPr txBox="1"/>
          <p:nvPr>
            <p:ph idx="2" type="body"/>
          </p:nvPr>
        </p:nvSpPr>
        <p:spPr>
          <a:xfrm>
            <a:off x="167325" y="-39600"/>
            <a:ext cx="11697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s"/>
              <a:t>Name</a:t>
            </a:r>
            <a:endParaRPr/>
          </a:p>
        </p:txBody>
      </p:sp>
      <p:sp>
        <p:nvSpPr>
          <p:cNvPr id="2075" name="Google Shape;2075;p48"/>
          <p:cNvSpPr txBox="1"/>
          <p:nvPr>
            <p:ph idx="3" type="body"/>
          </p:nvPr>
        </p:nvSpPr>
        <p:spPr>
          <a:xfrm>
            <a:off x="940775" y="-39600"/>
            <a:ext cx="38103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a:t>Department    Course Number    Section    Time    Location</a:t>
            </a:r>
            <a:endParaRPr/>
          </a:p>
          <a:p>
            <a:pPr indent="0" lvl="0" marL="0" rtl="0" algn="l">
              <a:spcBef>
                <a:spcPts val="0"/>
              </a:spcBef>
              <a:spcAft>
                <a:spcPts val="0"/>
              </a:spcAft>
              <a:buNone/>
            </a:pPr>
            <a:r>
              <a:t/>
            </a:r>
            <a:endParaRPr/>
          </a:p>
        </p:txBody>
      </p:sp>
      <p:sp>
        <p:nvSpPr>
          <p:cNvPr id="2076" name="Google Shape;2076;p48"/>
          <p:cNvSpPr txBox="1"/>
          <p:nvPr>
            <p:ph type="title"/>
          </p:nvPr>
        </p:nvSpPr>
        <p:spPr>
          <a:xfrm>
            <a:off x="209775" y="468575"/>
            <a:ext cx="5016000" cy="7803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s" sz="4300">
                <a:latin typeface="Lato"/>
                <a:ea typeface="Lato"/>
                <a:cs typeface="Lato"/>
                <a:sym typeface="Lato"/>
              </a:rPr>
              <a:t>Challenges</a:t>
            </a:r>
            <a:endParaRPr b="1" sz="4300">
              <a:latin typeface="Lato"/>
              <a:ea typeface="Lato"/>
              <a:cs typeface="Lato"/>
              <a:sym typeface="Lato"/>
            </a:endParaRPr>
          </a:p>
        </p:txBody>
      </p:sp>
      <p:sp>
        <p:nvSpPr>
          <p:cNvPr id="2077" name="Google Shape;2077;p48"/>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s"/>
              <a:t>DATE</a:t>
            </a:r>
            <a:endParaRPr/>
          </a:p>
          <a:p>
            <a:pPr indent="0" lvl="0" marL="0" rtl="0" algn="r">
              <a:spcBef>
                <a:spcPts val="0"/>
              </a:spcBef>
              <a:spcAft>
                <a:spcPts val="0"/>
              </a:spcAft>
              <a:buNone/>
            </a:pPr>
            <a:r>
              <a:t/>
            </a:r>
            <a:endParaRPr/>
          </a:p>
        </p:txBody>
      </p:sp>
      <p:sp>
        <p:nvSpPr>
          <p:cNvPr id="2078" name="Google Shape;2078;p48"/>
          <p:cNvSpPr txBox="1"/>
          <p:nvPr/>
        </p:nvSpPr>
        <p:spPr>
          <a:xfrm>
            <a:off x="817500" y="1827925"/>
            <a:ext cx="75090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Lato"/>
              <a:buAutoNum type="arabicPeriod"/>
            </a:pPr>
            <a:r>
              <a:rPr lang="es" sz="1600">
                <a:solidFill>
                  <a:schemeClr val="dk1"/>
                </a:solidFill>
                <a:latin typeface="Lato"/>
                <a:ea typeface="Lato"/>
                <a:cs typeface="Lato"/>
                <a:sym typeface="Lato"/>
              </a:rPr>
              <a:t>Significant Challenges: Formatting issues in variables such as ‘Date, Time, Country’.</a:t>
            </a:r>
            <a:endParaRPr sz="1600">
              <a:solidFill>
                <a:schemeClr val="dk1"/>
              </a:solidFill>
              <a:latin typeface="Lato"/>
              <a:ea typeface="Lato"/>
              <a:cs typeface="Lato"/>
              <a:sym typeface="Lato"/>
            </a:endParaRPr>
          </a:p>
          <a:p>
            <a:pPr indent="-330200" lvl="0" marL="457200" rtl="0" algn="l">
              <a:lnSpc>
                <a:spcPct val="115000"/>
              </a:lnSpc>
              <a:spcBef>
                <a:spcPts val="0"/>
              </a:spcBef>
              <a:spcAft>
                <a:spcPts val="0"/>
              </a:spcAft>
              <a:buClr>
                <a:schemeClr val="dk1"/>
              </a:buClr>
              <a:buSzPts val="1600"/>
              <a:buFont typeface="Lato"/>
              <a:buAutoNum type="arabicPeriod"/>
            </a:pPr>
            <a:r>
              <a:rPr lang="es" sz="1600">
                <a:solidFill>
                  <a:schemeClr val="dk1"/>
                </a:solidFill>
                <a:latin typeface="Lato"/>
                <a:ea typeface="Lato"/>
                <a:cs typeface="Lato"/>
                <a:sym typeface="Lato"/>
              </a:rPr>
              <a:t>Our Fixes: We used Web Scraping to correct the country names(e.g., which could be a State before cleaning); </a:t>
            </a:r>
            <a:endParaRPr sz="1600">
              <a:solidFill>
                <a:schemeClr val="dk1"/>
              </a:solidFill>
              <a:latin typeface="Lato"/>
              <a:ea typeface="Lato"/>
              <a:cs typeface="Lato"/>
              <a:sym typeface="Lato"/>
            </a:endParaRPr>
          </a:p>
          <a:p>
            <a:pPr indent="-330200" lvl="0" marL="457200" rtl="0" algn="l">
              <a:lnSpc>
                <a:spcPct val="115000"/>
              </a:lnSpc>
              <a:spcBef>
                <a:spcPts val="0"/>
              </a:spcBef>
              <a:spcAft>
                <a:spcPts val="0"/>
              </a:spcAft>
              <a:buClr>
                <a:schemeClr val="dk1"/>
              </a:buClr>
              <a:buSzPts val="1600"/>
              <a:buFont typeface="Lato"/>
              <a:buAutoNum type="arabicPeriod"/>
            </a:pPr>
            <a:r>
              <a:rPr lang="es" sz="1600">
                <a:solidFill>
                  <a:schemeClr val="dk1"/>
                </a:solidFill>
                <a:latin typeface="Lato"/>
                <a:ea typeface="Lato"/>
                <a:cs typeface="Lato"/>
                <a:sym typeface="Lato"/>
              </a:rPr>
              <a:t>We used Machine Learning (Random Forest) to predict what Sex were the NA values. ( Used Country, activity and Age);</a:t>
            </a:r>
            <a:endParaRPr sz="1600">
              <a:solidFill>
                <a:schemeClr val="dk1"/>
              </a:solidFill>
              <a:latin typeface="Lato"/>
              <a:ea typeface="Lato"/>
              <a:cs typeface="Lato"/>
              <a:sym typeface="Lato"/>
            </a:endParaRPr>
          </a:p>
          <a:p>
            <a:pPr indent="-330200" lvl="0" marL="457200" rtl="0" algn="l">
              <a:lnSpc>
                <a:spcPct val="115000"/>
              </a:lnSpc>
              <a:spcBef>
                <a:spcPts val="0"/>
              </a:spcBef>
              <a:spcAft>
                <a:spcPts val="0"/>
              </a:spcAft>
              <a:buClr>
                <a:schemeClr val="dk1"/>
              </a:buClr>
              <a:buSzPts val="1600"/>
              <a:buFont typeface="Lato"/>
              <a:buAutoNum type="arabicPeriod"/>
            </a:pPr>
            <a:r>
              <a:rPr lang="es" sz="1600">
                <a:solidFill>
                  <a:schemeClr val="dk1"/>
                </a:solidFill>
                <a:latin typeface="Lato"/>
                <a:ea typeface="Lato"/>
                <a:cs typeface="Lato"/>
                <a:sym typeface="Lato"/>
              </a:rPr>
              <a:t>We converted Time into 4 digits and convert (6&lt;=Hour&lt;12 :Morning; 12&lt;=Hour&lt;18 :Afternoon; 18&lt;=Hour&lt;21 :Evening; rest: Night)</a:t>
            </a:r>
            <a:endParaRPr sz="1600">
              <a:solidFill>
                <a:schemeClr val="dk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2" name="Shape 2082"/>
        <p:cNvGrpSpPr/>
        <p:nvPr/>
      </p:nvGrpSpPr>
      <p:grpSpPr>
        <a:xfrm>
          <a:off x="0" y="0"/>
          <a:ext cx="0" cy="0"/>
          <a:chOff x="0" y="0"/>
          <a:chExt cx="0" cy="0"/>
        </a:xfrm>
      </p:grpSpPr>
      <p:sp>
        <p:nvSpPr>
          <p:cNvPr id="2083" name="Google Shape;2083;p49"/>
          <p:cNvSpPr/>
          <p:nvPr/>
        </p:nvSpPr>
        <p:spPr>
          <a:xfrm>
            <a:off x="4814400" y="2057852"/>
            <a:ext cx="4285800" cy="29091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84" name="Google Shape;2084;p49"/>
          <p:cNvSpPr/>
          <p:nvPr/>
        </p:nvSpPr>
        <p:spPr>
          <a:xfrm>
            <a:off x="209775" y="2057852"/>
            <a:ext cx="4285800" cy="29091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085" name="Google Shape;2085;p49"/>
          <p:cNvGrpSpPr/>
          <p:nvPr/>
        </p:nvGrpSpPr>
        <p:grpSpPr>
          <a:xfrm>
            <a:off x="4922013" y="2188240"/>
            <a:ext cx="277873" cy="68400"/>
            <a:chOff x="5024113" y="2416840"/>
            <a:chExt cx="277873" cy="68400"/>
          </a:xfrm>
        </p:grpSpPr>
        <p:sp>
          <p:nvSpPr>
            <p:cNvPr id="2086" name="Google Shape;2086;p49"/>
            <p:cNvSpPr/>
            <p:nvPr/>
          </p:nvSpPr>
          <p:spPr>
            <a:xfrm>
              <a:off x="5024113" y="241684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87" name="Google Shape;2087;p49"/>
            <p:cNvSpPr/>
            <p:nvPr/>
          </p:nvSpPr>
          <p:spPr>
            <a:xfrm>
              <a:off x="5128849" y="241684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88" name="Google Shape;2088;p49"/>
            <p:cNvSpPr/>
            <p:nvPr/>
          </p:nvSpPr>
          <p:spPr>
            <a:xfrm>
              <a:off x="5233585" y="241684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2089" name="Google Shape;2089;p49"/>
          <p:cNvGrpSpPr/>
          <p:nvPr/>
        </p:nvGrpSpPr>
        <p:grpSpPr>
          <a:xfrm>
            <a:off x="422950" y="2188240"/>
            <a:ext cx="277873" cy="68400"/>
            <a:chOff x="411700" y="2416840"/>
            <a:chExt cx="277873" cy="68400"/>
          </a:xfrm>
        </p:grpSpPr>
        <p:sp>
          <p:nvSpPr>
            <p:cNvPr id="2090" name="Google Shape;2090;p49"/>
            <p:cNvSpPr/>
            <p:nvPr/>
          </p:nvSpPr>
          <p:spPr>
            <a:xfrm>
              <a:off x="411700" y="241684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1" name="Google Shape;2091;p49"/>
            <p:cNvSpPr/>
            <p:nvPr/>
          </p:nvSpPr>
          <p:spPr>
            <a:xfrm>
              <a:off x="516436" y="241684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2" name="Google Shape;2092;p49"/>
            <p:cNvSpPr/>
            <p:nvPr/>
          </p:nvSpPr>
          <p:spPr>
            <a:xfrm>
              <a:off x="621173" y="241684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93" name="Google Shape;2093;p49"/>
          <p:cNvSpPr txBox="1"/>
          <p:nvPr>
            <p:ph idx="4" type="subTitle"/>
          </p:nvPr>
        </p:nvSpPr>
        <p:spPr>
          <a:xfrm>
            <a:off x="406725" y="2474200"/>
            <a:ext cx="3891900" cy="1847100"/>
          </a:xfrm>
          <a:prstGeom prst="rect">
            <a:avLst/>
          </a:prstGeom>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Lato"/>
              <a:buAutoNum type="arabicParenR"/>
            </a:pPr>
            <a:r>
              <a:rPr lang="es" sz="1600">
                <a:latin typeface="Lato"/>
                <a:ea typeface="Lato"/>
                <a:cs typeface="Lato"/>
                <a:sym typeface="Lato"/>
              </a:rPr>
              <a:t>Histogram: Shark attacks scattered to each months → peak: July</a:t>
            </a:r>
            <a:endParaRPr sz="1600">
              <a:latin typeface="Lato"/>
              <a:ea typeface="Lato"/>
              <a:cs typeface="Lato"/>
              <a:sym typeface="Lato"/>
            </a:endParaRPr>
          </a:p>
          <a:p>
            <a:pPr indent="-330200" lvl="0" marL="457200" rtl="0" algn="l">
              <a:lnSpc>
                <a:spcPct val="115000"/>
              </a:lnSpc>
              <a:spcBef>
                <a:spcPts val="0"/>
              </a:spcBef>
              <a:spcAft>
                <a:spcPts val="0"/>
              </a:spcAft>
              <a:buClr>
                <a:schemeClr val="dk1"/>
              </a:buClr>
              <a:buSzPts val="1600"/>
              <a:buFont typeface="Lato"/>
              <a:buAutoNum type="arabicParenR"/>
            </a:pPr>
            <a:r>
              <a:rPr lang="es" sz="1600">
                <a:latin typeface="Lato"/>
                <a:ea typeface="Lato"/>
                <a:cs typeface="Lato"/>
                <a:sym typeface="Lato"/>
              </a:rPr>
              <a:t>Group Gender, Fatalities by months → peak: July; </a:t>
            </a:r>
            <a:endParaRPr sz="1600">
              <a:latin typeface="Lato"/>
              <a:ea typeface="Lato"/>
              <a:cs typeface="Lato"/>
              <a:sym typeface="Lato"/>
            </a:endParaRPr>
          </a:p>
          <a:p>
            <a:pPr indent="-330200" lvl="0" marL="457200" rtl="0" algn="l">
              <a:lnSpc>
                <a:spcPct val="115000"/>
              </a:lnSpc>
              <a:spcBef>
                <a:spcPts val="0"/>
              </a:spcBef>
              <a:spcAft>
                <a:spcPts val="0"/>
              </a:spcAft>
              <a:buClr>
                <a:schemeClr val="dk1"/>
              </a:buClr>
              <a:buSzPts val="1600"/>
              <a:buFont typeface="Lato"/>
              <a:buAutoNum type="arabicParenR"/>
            </a:pPr>
            <a:r>
              <a:rPr lang="es" sz="1600">
                <a:latin typeface="Lato"/>
                <a:ea typeface="Lato"/>
                <a:cs typeface="Lato"/>
                <a:sym typeface="Lato"/>
              </a:rPr>
              <a:t>Box Plot: Fatalities scattered to each months → July;</a:t>
            </a:r>
            <a:endParaRPr sz="1400">
              <a:latin typeface="Lato"/>
              <a:ea typeface="Lato"/>
              <a:cs typeface="Lato"/>
              <a:sym typeface="Lato"/>
            </a:endParaRPr>
          </a:p>
        </p:txBody>
      </p:sp>
      <p:sp>
        <p:nvSpPr>
          <p:cNvPr id="2094" name="Google Shape;2094;p49"/>
          <p:cNvSpPr txBox="1"/>
          <p:nvPr>
            <p:ph idx="5" type="subTitle"/>
          </p:nvPr>
        </p:nvSpPr>
        <p:spPr>
          <a:xfrm>
            <a:off x="5011350" y="2474200"/>
            <a:ext cx="3891900" cy="1280700"/>
          </a:xfrm>
          <a:prstGeom prst="rect">
            <a:avLst/>
          </a:prstGeom>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Lato"/>
              <a:buAutoNum type="arabicParenR"/>
            </a:pPr>
            <a:r>
              <a:rPr lang="es" sz="1600">
                <a:latin typeface="Lato"/>
                <a:ea typeface="Lato"/>
                <a:cs typeface="Lato"/>
                <a:sym typeface="Lato"/>
              </a:rPr>
              <a:t>Fixated on Top 10 most shark attack countries (AU, US, IN, NZ,SA); </a:t>
            </a:r>
            <a:endParaRPr sz="1600">
              <a:latin typeface="Lato"/>
              <a:ea typeface="Lato"/>
              <a:cs typeface="Lato"/>
              <a:sym typeface="Lato"/>
            </a:endParaRPr>
          </a:p>
          <a:p>
            <a:pPr indent="-330200" lvl="0" marL="457200" rtl="0" algn="l">
              <a:lnSpc>
                <a:spcPct val="115000"/>
              </a:lnSpc>
              <a:spcBef>
                <a:spcPts val="0"/>
              </a:spcBef>
              <a:spcAft>
                <a:spcPts val="0"/>
              </a:spcAft>
              <a:buClr>
                <a:schemeClr val="dk1"/>
              </a:buClr>
              <a:buSzPts val="1600"/>
              <a:buFont typeface="Lato"/>
              <a:buAutoNum type="arabicParenR"/>
            </a:pPr>
            <a:r>
              <a:rPr lang="es" sz="1600">
                <a:latin typeface="Lato"/>
                <a:ea typeface="Lato"/>
                <a:cs typeface="Lato"/>
                <a:sym typeface="Lato"/>
              </a:rPr>
              <a:t>Histogram on specific countries and shark attacks per month;</a:t>
            </a:r>
            <a:endParaRPr sz="1300">
              <a:latin typeface="Lato"/>
              <a:ea typeface="Lato"/>
              <a:cs typeface="Lato"/>
              <a:sym typeface="Lato"/>
            </a:endParaRPr>
          </a:p>
        </p:txBody>
      </p:sp>
      <p:sp>
        <p:nvSpPr>
          <p:cNvPr id="2095" name="Google Shape;2095;p49"/>
          <p:cNvSpPr txBox="1"/>
          <p:nvPr>
            <p:ph type="title"/>
          </p:nvPr>
        </p:nvSpPr>
        <p:spPr>
          <a:xfrm>
            <a:off x="209775" y="468575"/>
            <a:ext cx="7556400" cy="7803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b="1" lang="es" sz="4300">
                <a:latin typeface="Lato"/>
                <a:ea typeface="Lato"/>
                <a:cs typeface="Lato"/>
                <a:sym typeface="Lato"/>
              </a:rPr>
              <a:t>Exploratory Data</a:t>
            </a:r>
            <a:endParaRPr b="1" sz="4300">
              <a:latin typeface="Lato"/>
              <a:ea typeface="Lato"/>
              <a:cs typeface="Lato"/>
              <a:sym typeface="Lato"/>
            </a:endParaRPr>
          </a:p>
        </p:txBody>
      </p:sp>
      <p:sp>
        <p:nvSpPr>
          <p:cNvPr id="2096" name="Google Shape;2096;p49"/>
          <p:cNvSpPr txBox="1"/>
          <p:nvPr>
            <p:ph idx="2" type="body"/>
          </p:nvPr>
        </p:nvSpPr>
        <p:spPr>
          <a:xfrm>
            <a:off x="167325" y="-39600"/>
            <a:ext cx="11697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b="1" lang="es"/>
              <a:t>Name </a:t>
            </a:r>
            <a:endParaRPr/>
          </a:p>
          <a:p>
            <a:pPr indent="0" lvl="0" marL="0" rtl="0" algn="l">
              <a:spcBef>
                <a:spcPts val="0"/>
              </a:spcBef>
              <a:spcAft>
                <a:spcPts val="0"/>
              </a:spcAft>
              <a:buNone/>
            </a:pPr>
            <a:r>
              <a:t/>
            </a:r>
            <a:endParaRPr/>
          </a:p>
        </p:txBody>
      </p:sp>
      <p:sp>
        <p:nvSpPr>
          <p:cNvPr id="2097" name="Google Shape;2097;p49"/>
          <p:cNvSpPr txBox="1"/>
          <p:nvPr>
            <p:ph idx="3" type="body"/>
          </p:nvPr>
        </p:nvSpPr>
        <p:spPr>
          <a:xfrm>
            <a:off x="940775" y="-39600"/>
            <a:ext cx="38103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a:t>Department    Course Number    Section    Time    Location</a:t>
            </a:r>
            <a:endParaRPr/>
          </a:p>
          <a:p>
            <a:pPr indent="0" lvl="0" marL="0" rtl="0" algn="l">
              <a:spcBef>
                <a:spcPts val="0"/>
              </a:spcBef>
              <a:spcAft>
                <a:spcPts val="0"/>
              </a:spcAft>
              <a:buNone/>
            </a:pPr>
            <a:r>
              <a:t/>
            </a:r>
            <a:endParaRPr/>
          </a:p>
        </p:txBody>
      </p:sp>
      <p:sp>
        <p:nvSpPr>
          <p:cNvPr id="2098" name="Google Shape;2098;p49"/>
          <p:cNvSpPr/>
          <p:nvPr/>
        </p:nvSpPr>
        <p:spPr>
          <a:xfrm>
            <a:off x="810550" y="1266800"/>
            <a:ext cx="2793600" cy="63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400">
                <a:solidFill>
                  <a:schemeClr val="dk1"/>
                </a:solidFill>
                <a:latin typeface="Lexend"/>
                <a:ea typeface="Lexend"/>
                <a:cs typeface="Lexend"/>
                <a:sym typeface="Lexend"/>
              </a:rPr>
              <a:t>Global</a:t>
            </a:r>
            <a:endParaRPr sz="2400">
              <a:solidFill>
                <a:schemeClr val="dk1"/>
              </a:solidFill>
              <a:latin typeface="Lexend"/>
              <a:ea typeface="Lexend"/>
              <a:cs typeface="Lexend"/>
              <a:sym typeface="Lexend"/>
            </a:endParaRPr>
          </a:p>
        </p:txBody>
      </p:sp>
      <p:sp>
        <p:nvSpPr>
          <p:cNvPr id="2099" name="Google Shape;2099;p49"/>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s"/>
              <a:t>DATE</a:t>
            </a:r>
            <a:endParaRPr/>
          </a:p>
          <a:p>
            <a:pPr indent="0" lvl="0" marL="0" rtl="0" algn="r">
              <a:spcBef>
                <a:spcPts val="0"/>
              </a:spcBef>
              <a:spcAft>
                <a:spcPts val="0"/>
              </a:spcAft>
              <a:buNone/>
            </a:pPr>
            <a:r>
              <a:t/>
            </a:r>
            <a:endParaRPr/>
          </a:p>
        </p:txBody>
      </p:sp>
      <p:sp>
        <p:nvSpPr>
          <p:cNvPr id="2100" name="Google Shape;2100;p49"/>
          <p:cNvSpPr/>
          <p:nvPr/>
        </p:nvSpPr>
        <p:spPr>
          <a:xfrm>
            <a:off x="5560500" y="1266800"/>
            <a:ext cx="2793600" cy="63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400">
                <a:solidFill>
                  <a:schemeClr val="dk1"/>
                </a:solidFill>
                <a:latin typeface="Lexend"/>
                <a:ea typeface="Lexend"/>
                <a:cs typeface="Lexend"/>
                <a:sym typeface="Lexend"/>
              </a:rPr>
              <a:t>Country</a:t>
            </a:r>
            <a:endParaRPr sz="2400">
              <a:solidFill>
                <a:schemeClr val="dk1"/>
              </a:solidFill>
              <a:latin typeface="Lexend"/>
              <a:ea typeface="Lexend"/>
              <a:cs typeface="Lexend"/>
              <a:sym typeface="Lexe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4" name="Shape 2104"/>
        <p:cNvGrpSpPr/>
        <p:nvPr/>
      </p:nvGrpSpPr>
      <p:grpSpPr>
        <a:xfrm>
          <a:off x="0" y="0"/>
          <a:ext cx="0" cy="0"/>
          <a:chOff x="0" y="0"/>
          <a:chExt cx="0" cy="0"/>
        </a:xfrm>
      </p:grpSpPr>
      <p:sp>
        <p:nvSpPr>
          <p:cNvPr id="2105" name="Google Shape;2105;p50"/>
          <p:cNvSpPr/>
          <p:nvPr/>
        </p:nvSpPr>
        <p:spPr>
          <a:xfrm>
            <a:off x="5037875" y="1372000"/>
            <a:ext cx="3579600" cy="2830800"/>
          </a:xfrm>
          <a:prstGeom prst="roundRect">
            <a:avLst>
              <a:gd fmla="val 1969"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6" name="Google Shape;2106;p50"/>
          <p:cNvSpPr/>
          <p:nvPr/>
        </p:nvSpPr>
        <p:spPr>
          <a:xfrm>
            <a:off x="440825" y="1372000"/>
            <a:ext cx="3579600" cy="2830800"/>
          </a:xfrm>
          <a:prstGeom prst="roundRect">
            <a:avLst>
              <a:gd fmla="val 1969"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107" name="Google Shape;2107;p50"/>
          <p:cNvGrpSpPr/>
          <p:nvPr/>
        </p:nvGrpSpPr>
        <p:grpSpPr>
          <a:xfrm>
            <a:off x="510971" y="1467658"/>
            <a:ext cx="277873" cy="68400"/>
            <a:chOff x="520925" y="1460325"/>
            <a:chExt cx="277873" cy="68400"/>
          </a:xfrm>
        </p:grpSpPr>
        <p:sp>
          <p:nvSpPr>
            <p:cNvPr id="2108" name="Google Shape;2108;p50"/>
            <p:cNvSpPr/>
            <p:nvPr/>
          </p:nvSpPr>
          <p:spPr>
            <a:xfrm>
              <a:off x="520925" y="1460325"/>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9" name="Google Shape;2109;p50"/>
            <p:cNvSpPr/>
            <p:nvPr/>
          </p:nvSpPr>
          <p:spPr>
            <a:xfrm>
              <a:off x="625661" y="1460325"/>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10" name="Google Shape;2110;p50"/>
            <p:cNvSpPr/>
            <p:nvPr/>
          </p:nvSpPr>
          <p:spPr>
            <a:xfrm>
              <a:off x="730398" y="1460325"/>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2111" name="Google Shape;2111;p50"/>
          <p:cNvGrpSpPr/>
          <p:nvPr/>
        </p:nvGrpSpPr>
        <p:grpSpPr>
          <a:xfrm>
            <a:off x="5193729" y="1467658"/>
            <a:ext cx="277873" cy="68400"/>
            <a:chOff x="520925" y="1460325"/>
            <a:chExt cx="277873" cy="68400"/>
          </a:xfrm>
        </p:grpSpPr>
        <p:sp>
          <p:nvSpPr>
            <p:cNvPr id="2112" name="Google Shape;2112;p50"/>
            <p:cNvSpPr/>
            <p:nvPr/>
          </p:nvSpPr>
          <p:spPr>
            <a:xfrm>
              <a:off x="520925" y="1460325"/>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13" name="Google Shape;2113;p50"/>
            <p:cNvSpPr/>
            <p:nvPr/>
          </p:nvSpPr>
          <p:spPr>
            <a:xfrm>
              <a:off x="625661" y="1460325"/>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14" name="Google Shape;2114;p50"/>
            <p:cNvSpPr/>
            <p:nvPr/>
          </p:nvSpPr>
          <p:spPr>
            <a:xfrm>
              <a:off x="730398" y="1460325"/>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115" name="Google Shape;2115;p50"/>
          <p:cNvSpPr/>
          <p:nvPr>
            <p:ph idx="2" type="pic"/>
          </p:nvPr>
        </p:nvSpPr>
        <p:spPr>
          <a:xfrm rot="10800000">
            <a:off x="440825" y="1637075"/>
            <a:ext cx="3579600" cy="2565600"/>
          </a:xfrm>
          <a:prstGeom prst="round2SameRect">
            <a:avLst>
              <a:gd fmla="val 1981" name="adj1"/>
              <a:gd fmla="val 0" name="adj2"/>
            </a:avLst>
          </a:prstGeom>
          <a:noFill/>
          <a:ln>
            <a:noFill/>
          </a:ln>
        </p:spPr>
      </p:sp>
      <p:sp>
        <p:nvSpPr>
          <p:cNvPr id="2116" name="Google Shape;2116;p50"/>
          <p:cNvSpPr txBox="1"/>
          <p:nvPr>
            <p:ph idx="2" type="body"/>
          </p:nvPr>
        </p:nvSpPr>
        <p:spPr>
          <a:xfrm>
            <a:off x="167325" y="-39600"/>
            <a:ext cx="11697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s"/>
              <a:t>Name </a:t>
            </a:r>
            <a:endParaRPr/>
          </a:p>
        </p:txBody>
      </p:sp>
      <p:sp>
        <p:nvSpPr>
          <p:cNvPr id="2117" name="Google Shape;2117;p50"/>
          <p:cNvSpPr txBox="1"/>
          <p:nvPr>
            <p:ph idx="3" type="body"/>
          </p:nvPr>
        </p:nvSpPr>
        <p:spPr>
          <a:xfrm>
            <a:off x="940775"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s"/>
              <a:t>Department    Course Number    Section    Time    Location</a:t>
            </a:r>
            <a:endParaRPr/>
          </a:p>
        </p:txBody>
      </p:sp>
      <p:sp>
        <p:nvSpPr>
          <p:cNvPr id="2118" name="Google Shape;2118;p50"/>
          <p:cNvSpPr txBox="1"/>
          <p:nvPr>
            <p:ph type="title"/>
          </p:nvPr>
        </p:nvSpPr>
        <p:spPr>
          <a:xfrm>
            <a:off x="209775" y="468575"/>
            <a:ext cx="6048900" cy="780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s" sz="4300">
                <a:latin typeface="Lato"/>
                <a:ea typeface="Lato"/>
                <a:cs typeface="Lato"/>
                <a:sym typeface="Lato"/>
              </a:rPr>
              <a:t>Insights</a:t>
            </a:r>
            <a:endParaRPr b="1" sz="4300">
              <a:latin typeface="Lato"/>
              <a:ea typeface="Lato"/>
              <a:cs typeface="Lato"/>
              <a:sym typeface="Lato"/>
            </a:endParaRPr>
          </a:p>
        </p:txBody>
      </p:sp>
      <p:sp>
        <p:nvSpPr>
          <p:cNvPr id="2119" name="Google Shape;2119;p50"/>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s"/>
              <a:t>DATE</a:t>
            </a:r>
            <a:endParaRPr/>
          </a:p>
          <a:p>
            <a:pPr indent="0" lvl="0" marL="0" rtl="0" algn="r">
              <a:spcBef>
                <a:spcPts val="0"/>
              </a:spcBef>
              <a:spcAft>
                <a:spcPts val="0"/>
              </a:spcAft>
              <a:buNone/>
            </a:pPr>
            <a:r>
              <a:t/>
            </a:r>
            <a:endParaRPr/>
          </a:p>
        </p:txBody>
      </p:sp>
      <p:pic>
        <p:nvPicPr>
          <p:cNvPr id="2120" name="Google Shape;2120;p50"/>
          <p:cNvPicPr preferRelativeResize="0"/>
          <p:nvPr/>
        </p:nvPicPr>
        <p:blipFill rotWithShape="1">
          <a:blip r:embed="rId3">
            <a:alphaModFix/>
          </a:blip>
          <a:srcRect b="1317" l="1810" r="4362" t="2510"/>
          <a:stretch/>
        </p:blipFill>
        <p:spPr>
          <a:xfrm>
            <a:off x="440825" y="1605800"/>
            <a:ext cx="3579600" cy="2589944"/>
          </a:xfrm>
          <a:prstGeom prst="rect">
            <a:avLst/>
          </a:prstGeom>
          <a:noFill/>
          <a:ln>
            <a:noFill/>
          </a:ln>
        </p:spPr>
      </p:pic>
      <p:pic>
        <p:nvPicPr>
          <p:cNvPr id="2121" name="Google Shape;2121;p50"/>
          <p:cNvPicPr preferRelativeResize="0"/>
          <p:nvPr/>
        </p:nvPicPr>
        <p:blipFill rotWithShape="1">
          <a:blip r:embed="rId4">
            <a:alphaModFix/>
          </a:blip>
          <a:srcRect b="4470" l="1681" r="0" t="0"/>
          <a:stretch/>
        </p:blipFill>
        <p:spPr>
          <a:xfrm>
            <a:off x="5183888" y="1535050"/>
            <a:ext cx="3287575" cy="2504700"/>
          </a:xfrm>
          <a:prstGeom prst="rect">
            <a:avLst/>
          </a:prstGeom>
          <a:noFill/>
          <a:ln>
            <a:noFill/>
          </a:ln>
        </p:spPr>
      </p:pic>
      <p:sp>
        <p:nvSpPr>
          <p:cNvPr id="2122" name="Google Shape;2122;p50"/>
          <p:cNvSpPr txBox="1"/>
          <p:nvPr/>
        </p:nvSpPr>
        <p:spPr>
          <a:xfrm>
            <a:off x="573075" y="4202675"/>
            <a:ext cx="75393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Lato"/>
              <a:buChar char="●"/>
            </a:pPr>
            <a:r>
              <a:rPr lang="es" sz="1600">
                <a:solidFill>
                  <a:schemeClr val="dk1"/>
                </a:solidFill>
                <a:latin typeface="Lato"/>
                <a:ea typeface="Lato"/>
                <a:cs typeface="Lato"/>
                <a:sym typeface="Lato"/>
              </a:rPr>
              <a:t>Our findings showed that the month of july generally has the highest propensity for shark attacks.</a:t>
            </a:r>
            <a:endParaRPr sz="1600">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6" name="Shape 2126"/>
        <p:cNvGrpSpPr/>
        <p:nvPr/>
      </p:nvGrpSpPr>
      <p:grpSpPr>
        <a:xfrm>
          <a:off x="0" y="0"/>
          <a:ext cx="0" cy="0"/>
          <a:chOff x="0" y="0"/>
          <a:chExt cx="0" cy="0"/>
        </a:xfrm>
      </p:grpSpPr>
      <p:sp>
        <p:nvSpPr>
          <p:cNvPr id="2127" name="Google Shape;2127;p51"/>
          <p:cNvSpPr txBox="1"/>
          <p:nvPr>
            <p:ph idx="2" type="body"/>
          </p:nvPr>
        </p:nvSpPr>
        <p:spPr>
          <a:xfrm>
            <a:off x="167325" y="-39600"/>
            <a:ext cx="11697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s"/>
              <a:t>Name </a:t>
            </a:r>
            <a:endParaRPr/>
          </a:p>
        </p:txBody>
      </p:sp>
      <p:sp>
        <p:nvSpPr>
          <p:cNvPr id="2128" name="Google Shape;2128;p51"/>
          <p:cNvSpPr txBox="1"/>
          <p:nvPr>
            <p:ph idx="3" type="body"/>
          </p:nvPr>
        </p:nvSpPr>
        <p:spPr>
          <a:xfrm>
            <a:off x="940775"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s"/>
              <a:t>Department    Course Number    Section    Time    Location</a:t>
            </a:r>
            <a:endParaRPr/>
          </a:p>
        </p:txBody>
      </p:sp>
      <p:sp>
        <p:nvSpPr>
          <p:cNvPr id="2129" name="Google Shape;2129;p51"/>
          <p:cNvSpPr txBox="1"/>
          <p:nvPr>
            <p:ph type="title"/>
          </p:nvPr>
        </p:nvSpPr>
        <p:spPr>
          <a:xfrm>
            <a:off x="209775" y="468575"/>
            <a:ext cx="6048900" cy="780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s" sz="4300">
                <a:latin typeface="Lato"/>
                <a:ea typeface="Lato"/>
                <a:cs typeface="Lato"/>
                <a:sym typeface="Lato"/>
              </a:rPr>
              <a:t>Insights</a:t>
            </a:r>
            <a:endParaRPr b="1" sz="4300">
              <a:latin typeface="Lato"/>
              <a:ea typeface="Lato"/>
              <a:cs typeface="Lato"/>
              <a:sym typeface="Lato"/>
            </a:endParaRPr>
          </a:p>
        </p:txBody>
      </p:sp>
      <p:sp>
        <p:nvSpPr>
          <p:cNvPr id="2130" name="Google Shape;2130;p51"/>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s"/>
              <a:t>DATE</a:t>
            </a:r>
            <a:endParaRPr/>
          </a:p>
          <a:p>
            <a:pPr indent="0" lvl="0" marL="0" rtl="0" algn="r">
              <a:spcBef>
                <a:spcPts val="0"/>
              </a:spcBef>
              <a:spcAft>
                <a:spcPts val="0"/>
              </a:spcAft>
              <a:buNone/>
            </a:pPr>
            <a:r>
              <a:t/>
            </a:r>
            <a:endParaRPr/>
          </a:p>
        </p:txBody>
      </p:sp>
      <p:pic>
        <p:nvPicPr>
          <p:cNvPr id="2131" name="Google Shape;2131;p51"/>
          <p:cNvPicPr preferRelativeResize="0"/>
          <p:nvPr/>
        </p:nvPicPr>
        <p:blipFill>
          <a:blip r:embed="rId3">
            <a:alphaModFix/>
          </a:blip>
          <a:stretch>
            <a:fillRect/>
          </a:stretch>
        </p:blipFill>
        <p:spPr>
          <a:xfrm>
            <a:off x="1145650" y="1843775"/>
            <a:ext cx="1887226" cy="1403899"/>
          </a:xfrm>
          <a:prstGeom prst="rect">
            <a:avLst/>
          </a:prstGeom>
          <a:noFill/>
          <a:ln>
            <a:noFill/>
          </a:ln>
        </p:spPr>
      </p:pic>
      <p:sp>
        <p:nvSpPr>
          <p:cNvPr id="2132" name="Google Shape;2132;p51"/>
          <p:cNvSpPr txBox="1"/>
          <p:nvPr/>
        </p:nvSpPr>
        <p:spPr>
          <a:xfrm>
            <a:off x="1392275" y="1843775"/>
            <a:ext cx="603000" cy="2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dk1"/>
                </a:solidFill>
                <a:latin typeface="Lato"/>
                <a:ea typeface="Lato"/>
                <a:cs typeface="Lato"/>
                <a:sym typeface="Lato"/>
              </a:rPr>
              <a:t>USA</a:t>
            </a:r>
            <a:endParaRPr sz="1300">
              <a:solidFill>
                <a:schemeClr val="dk1"/>
              </a:solidFill>
              <a:latin typeface="Lato"/>
              <a:ea typeface="Lato"/>
              <a:cs typeface="Lato"/>
              <a:sym typeface="Lato"/>
            </a:endParaRPr>
          </a:p>
        </p:txBody>
      </p:sp>
      <p:pic>
        <p:nvPicPr>
          <p:cNvPr id="2133" name="Google Shape;2133;p51"/>
          <p:cNvPicPr preferRelativeResize="0"/>
          <p:nvPr/>
        </p:nvPicPr>
        <p:blipFill>
          <a:blip r:embed="rId4">
            <a:alphaModFix/>
          </a:blip>
          <a:stretch>
            <a:fillRect/>
          </a:stretch>
        </p:blipFill>
        <p:spPr>
          <a:xfrm>
            <a:off x="3229650" y="1843775"/>
            <a:ext cx="1887225" cy="1403900"/>
          </a:xfrm>
          <a:prstGeom prst="rect">
            <a:avLst/>
          </a:prstGeom>
          <a:noFill/>
          <a:ln>
            <a:noFill/>
          </a:ln>
        </p:spPr>
      </p:pic>
      <p:sp>
        <p:nvSpPr>
          <p:cNvPr id="2134" name="Google Shape;2134;p51"/>
          <p:cNvSpPr txBox="1"/>
          <p:nvPr/>
        </p:nvSpPr>
        <p:spPr>
          <a:xfrm>
            <a:off x="3460200" y="1843775"/>
            <a:ext cx="965100" cy="2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dk1"/>
                </a:solidFill>
                <a:latin typeface="Lato"/>
                <a:ea typeface="Lato"/>
                <a:cs typeface="Lato"/>
                <a:sym typeface="Lato"/>
              </a:rPr>
              <a:t>Indonesia</a:t>
            </a:r>
            <a:endParaRPr sz="1300">
              <a:solidFill>
                <a:schemeClr val="dk1"/>
              </a:solidFill>
              <a:latin typeface="Lato"/>
              <a:ea typeface="Lato"/>
              <a:cs typeface="Lato"/>
              <a:sym typeface="Lato"/>
            </a:endParaRPr>
          </a:p>
        </p:txBody>
      </p:sp>
      <p:pic>
        <p:nvPicPr>
          <p:cNvPr id="2135" name="Google Shape;2135;p51"/>
          <p:cNvPicPr preferRelativeResize="0"/>
          <p:nvPr/>
        </p:nvPicPr>
        <p:blipFill>
          <a:blip r:embed="rId5">
            <a:alphaModFix/>
          </a:blip>
          <a:stretch>
            <a:fillRect/>
          </a:stretch>
        </p:blipFill>
        <p:spPr>
          <a:xfrm>
            <a:off x="5260425" y="1843775"/>
            <a:ext cx="1887225" cy="1409771"/>
          </a:xfrm>
          <a:prstGeom prst="rect">
            <a:avLst/>
          </a:prstGeom>
          <a:noFill/>
          <a:ln>
            <a:noFill/>
          </a:ln>
        </p:spPr>
      </p:pic>
      <p:sp>
        <p:nvSpPr>
          <p:cNvPr id="2136" name="Google Shape;2136;p51"/>
          <p:cNvSpPr txBox="1"/>
          <p:nvPr/>
        </p:nvSpPr>
        <p:spPr>
          <a:xfrm>
            <a:off x="5483775" y="1843775"/>
            <a:ext cx="965100" cy="2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dk1"/>
                </a:solidFill>
                <a:latin typeface="Lato"/>
                <a:ea typeface="Lato"/>
                <a:cs typeface="Lato"/>
                <a:sym typeface="Lato"/>
              </a:rPr>
              <a:t>México</a:t>
            </a:r>
            <a:endParaRPr sz="1300">
              <a:solidFill>
                <a:schemeClr val="dk1"/>
              </a:solidFill>
              <a:latin typeface="Lato"/>
              <a:ea typeface="Lato"/>
              <a:cs typeface="Lato"/>
              <a:sym typeface="Lato"/>
            </a:endParaRPr>
          </a:p>
        </p:txBody>
      </p:sp>
      <p:pic>
        <p:nvPicPr>
          <p:cNvPr id="2137" name="Google Shape;2137;p51"/>
          <p:cNvPicPr preferRelativeResize="0"/>
          <p:nvPr/>
        </p:nvPicPr>
        <p:blipFill>
          <a:blip r:embed="rId6">
            <a:alphaModFix/>
          </a:blip>
          <a:stretch>
            <a:fillRect/>
          </a:stretch>
        </p:blipFill>
        <p:spPr>
          <a:xfrm>
            <a:off x="1145650" y="3405948"/>
            <a:ext cx="1929226" cy="1459675"/>
          </a:xfrm>
          <a:prstGeom prst="rect">
            <a:avLst/>
          </a:prstGeom>
          <a:noFill/>
          <a:ln>
            <a:noFill/>
          </a:ln>
        </p:spPr>
      </p:pic>
      <p:sp>
        <p:nvSpPr>
          <p:cNvPr id="2138" name="Google Shape;2138;p51"/>
          <p:cNvSpPr txBox="1"/>
          <p:nvPr/>
        </p:nvSpPr>
        <p:spPr>
          <a:xfrm>
            <a:off x="1464875" y="3458575"/>
            <a:ext cx="1044900" cy="2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dk1"/>
                </a:solidFill>
                <a:latin typeface="Lato"/>
                <a:ea typeface="Lato"/>
                <a:cs typeface="Lato"/>
                <a:sym typeface="Lato"/>
              </a:rPr>
              <a:t>Australia</a:t>
            </a:r>
            <a:endParaRPr sz="1300">
              <a:solidFill>
                <a:schemeClr val="dk1"/>
              </a:solidFill>
              <a:latin typeface="Lato"/>
              <a:ea typeface="Lato"/>
              <a:cs typeface="Lato"/>
              <a:sym typeface="Lato"/>
            </a:endParaRPr>
          </a:p>
        </p:txBody>
      </p:sp>
      <p:pic>
        <p:nvPicPr>
          <p:cNvPr id="2139" name="Google Shape;2139;p51"/>
          <p:cNvPicPr preferRelativeResize="0"/>
          <p:nvPr/>
        </p:nvPicPr>
        <p:blipFill>
          <a:blip r:embed="rId7">
            <a:alphaModFix/>
          </a:blip>
          <a:stretch>
            <a:fillRect/>
          </a:stretch>
        </p:blipFill>
        <p:spPr>
          <a:xfrm>
            <a:off x="3227275" y="3405948"/>
            <a:ext cx="1887224" cy="1457389"/>
          </a:xfrm>
          <a:prstGeom prst="rect">
            <a:avLst/>
          </a:prstGeom>
          <a:noFill/>
          <a:ln>
            <a:noFill/>
          </a:ln>
        </p:spPr>
      </p:pic>
      <p:sp>
        <p:nvSpPr>
          <p:cNvPr id="2140" name="Google Shape;2140;p51"/>
          <p:cNvSpPr txBox="1"/>
          <p:nvPr/>
        </p:nvSpPr>
        <p:spPr>
          <a:xfrm>
            <a:off x="3518225" y="3458575"/>
            <a:ext cx="1509900" cy="2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dk1"/>
                </a:solidFill>
                <a:latin typeface="Lato"/>
                <a:ea typeface="Lato"/>
                <a:cs typeface="Lato"/>
                <a:sym typeface="Lato"/>
              </a:rPr>
              <a:t>South Africa</a:t>
            </a:r>
            <a:endParaRPr sz="1300">
              <a:solidFill>
                <a:schemeClr val="dk1"/>
              </a:solidFill>
              <a:latin typeface="Lato"/>
              <a:ea typeface="Lato"/>
              <a:cs typeface="Lato"/>
              <a:sym typeface="Lato"/>
            </a:endParaRPr>
          </a:p>
        </p:txBody>
      </p:sp>
      <p:pic>
        <p:nvPicPr>
          <p:cNvPr id="2141" name="Google Shape;2141;p51"/>
          <p:cNvPicPr preferRelativeResize="0"/>
          <p:nvPr/>
        </p:nvPicPr>
        <p:blipFill>
          <a:blip r:embed="rId8">
            <a:alphaModFix/>
          </a:blip>
          <a:stretch>
            <a:fillRect/>
          </a:stretch>
        </p:blipFill>
        <p:spPr>
          <a:xfrm>
            <a:off x="5266900" y="3405948"/>
            <a:ext cx="1929224" cy="1484551"/>
          </a:xfrm>
          <a:prstGeom prst="rect">
            <a:avLst/>
          </a:prstGeom>
          <a:noFill/>
          <a:ln>
            <a:noFill/>
          </a:ln>
        </p:spPr>
      </p:pic>
      <p:sp>
        <p:nvSpPr>
          <p:cNvPr id="2142" name="Google Shape;2142;p51"/>
          <p:cNvSpPr txBox="1"/>
          <p:nvPr/>
        </p:nvSpPr>
        <p:spPr>
          <a:xfrm>
            <a:off x="5577250" y="3458575"/>
            <a:ext cx="1509900" cy="2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dk1"/>
                </a:solidFill>
                <a:latin typeface="Lato"/>
                <a:ea typeface="Lato"/>
                <a:cs typeface="Lato"/>
                <a:sym typeface="Lato"/>
              </a:rPr>
              <a:t>South Africa</a:t>
            </a:r>
            <a:endParaRPr sz="1300">
              <a:solidFill>
                <a:schemeClr val="dk1"/>
              </a:solidFill>
              <a:latin typeface="Lato"/>
              <a:ea typeface="Lato"/>
              <a:cs typeface="Lato"/>
              <a:sym typeface="Lato"/>
            </a:endParaRPr>
          </a:p>
        </p:txBody>
      </p:sp>
      <p:sp>
        <p:nvSpPr>
          <p:cNvPr id="2143" name="Google Shape;2143;p51"/>
          <p:cNvSpPr txBox="1"/>
          <p:nvPr>
            <p:ph idx="2" type="body"/>
          </p:nvPr>
        </p:nvSpPr>
        <p:spPr>
          <a:xfrm>
            <a:off x="373950" y="1116450"/>
            <a:ext cx="8396100" cy="738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latin typeface="Lato"/>
                <a:ea typeface="Lato"/>
                <a:cs typeface="Lato"/>
                <a:sym typeface="Lato"/>
              </a:rPr>
              <a:t>Among the most popular water sports destinations, countries in the North Hemisphere have significantly more shark attacks in July whereas countries in the South Hemisphere have the highest chance of shark attacks in January with some occurrences in July as well. </a:t>
            </a:r>
            <a:endParaRPr sz="1200">
              <a:solidFill>
                <a:schemeClr val="dk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7" name="Shape 2147"/>
        <p:cNvGrpSpPr/>
        <p:nvPr/>
      </p:nvGrpSpPr>
      <p:grpSpPr>
        <a:xfrm>
          <a:off x="0" y="0"/>
          <a:ext cx="0" cy="0"/>
          <a:chOff x="0" y="0"/>
          <a:chExt cx="0" cy="0"/>
        </a:xfrm>
      </p:grpSpPr>
      <p:sp>
        <p:nvSpPr>
          <p:cNvPr id="2148" name="Google Shape;2148;p52"/>
          <p:cNvSpPr txBox="1"/>
          <p:nvPr>
            <p:ph idx="2" type="body"/>
          </p:nvPr>
        </p:nvSpPr>
        <p:spPr>
          <a:xfrm>
            <a:off x="167325" y="-39600"/>
            <a:ext cx="11697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s"/>
              <a:t>Name </a:t>
            </a:r>
            <a:endParaRPr/>
          </a:p>
        </p:txBody>
      </p:sp>
      <p:sp>
        <p:nvSpPr>
          <p:cNvPr id="2149" name="Google Shape;2149;p52"/>
          <p:cNvSpPr txBox="1"/>
          <p:nvPr>
            <p:ph idx="3" type="body"/>
          </p:nvPr>
        </p:nvSpPr>
        <p:spPr>
          <a:xfrm>
            <a:off x="940775"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s"/>
              <a:t>Department    Course Number    Section    Time    Location</a:t>
            </a:r>
            <a:endParaRPr/>
          </a:p>
        </p:txBody>
      </p:sp>
      <p:sp>
        <p:nvSpPr>
          <p:cNvPr id="2150" name="Google Shape;2150;p52"/>
          <p:cNvSpPr txBox="1"/>
          <p:nvPr>
            <p:ph type="title"/>
          </p:nvPr>
        </p:nvSpPr>
        <p:spPr>
          <a:xfrm>
            <a:off x="209775" y="468575"/>
            <a:ext cx="6048900" cy="780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s" sz="4300">
                <a:latin typeface="Lato"/>
                <a:ea typeface="Lato"/>
                <a:cs typeface="Lato"/>
                <a:sym typeface="Lato"/>
              </a:rPr>
              <a:t>Conclusions</a:t>
            </a:r>
            <a:endParaRPr b="1" sz="4300">
              <a:latin typeface="Lato"/>
              <a:ea typeface="Lato"/>
              <a:cs typeface="Lato"/>
              <a:sym typeface="Lato"/>
            </a:endParaRPr>
          </a:p>
        </p:txBody>
      </p:sp>
      <p:sp>
        <p:nvSpPr>
          <p:cNvPr id="2151" name="Google Shape;2151;p52"/>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s"/>
              <a:t>DATE</a:t>
            </a:r>
            <a:endParaRPr/>
          </a:p>
          <a:p>
            <a:pPr indent="0" lvl="0" marL="0" rtl="0" algn="r">
              <a:spcBef>
                <a:spcPts val="0"/>
              </a:spcBef>
              <a:spcAft>
                <a:spcPts val="0"/>
              </a:spcAft>
              <a:buNone/>
            </a:pPr>
            <a:r>
              <a:t/>
            </a:r>
            <a:endParaRPr/>
          </a:p>
        </p:txBody>
      </p:sp>
      <p:pic>
        <p:nvPicPr>
          <p:cNvPr id="2152" name="Google Shape;2152;p52"/>
          <p:cNvPicPr preferRelativeResize="0"/>
          <p:nvPr/>
        </p:nvPicPr>
        <p:blipFill>
          <a:blip r:embed="rId3">
            <a:alphaModFix/>
          </a:blip>
          <a:stretch>
            <a:fillRect/>
          </a:stretch>
        </p:blipFill>
        <p:spPr>
          <a:xfrm>
            <a:off x="1145650" y="1843775"/>
            <a:ext cx="1887226" cy="1403899"/>
          </a:xfrm>
          <a:prstGeom prst="rect">
            <a:avLst/>
          </a:prstGeom>
          <a:noFill/>
          <a:ln>
            <a:noFill/>
          </a:ln>
        </p:spPr>
      </p:pic>
      <p:sp>
        <p:nvSpPr>
          <p:cNvPr id="2153" name="Google Shape;2153;p52"/>
          <p:cNvSpPr txBox="1"/>
          <p:nvPr/>
        </p:nvSpPr>
        <p:spPr>
          <a:xfrm>
            <a:off x="1392275" y="1843775"/>
            <a:ext cx="603000" cy="2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dk1"/>
                </a:solidFill>
                <a:latin typeface="Lato"/>
                <a:ea typeface="Lato"/>
                <a:cs typeface="Lato"/>
                <a:sym typeface="Lato"/>
              </a:rPr>
              <a:t>USA</a:t>
            </a:r>
            <a:endParaRPr sz="1300">
              <a:solidFill>
                <a:schemeClr val="dk1"/>
              </a:solidFill>
              <a:latin typeface="Lato"/>
              <a:ea typeface="Lato"/>
              <a:cs typeface="Lato"/>
              <a:sym typeface="Lato"/>
            </a:endParaRPr>
          </a:p>
        </p:txBody>
      </p:sp>
      <p:pic>
        <p:nvPicPr>
          <p:cNvPr id="2154" name="Google Shape;2154;p52"/>
          <p:cNvPicPr preferRelativeResize="0"/>
          <p:nvPr/>
        </p:nvPicPr>
        <p:blipFill>
          <a:blip r:embed="rId4">
            <a:alphaModFix/>
          </a:blip>
          <a:stretch>
            <a:fillRect/>
          </a:stretch>
        </p:blipFill>
        <p:spPr>
          <a:xfrm>
            <a:off x="3229650" y="1843775"/>
            <a:ext cx="1887225" cy="1403900"/>
          </a:xfrm>
          <a:prstGeom prst="rect">
            <a:avLst/>
          </a:prstGeom>
          <a:noFill/>
          <a:ln>
            <a:noFill/>
          </a:ln>
        </p:spPr>
      </p:pic>
      <p:sp>
        <p:nvSpPr>
          <p:cNvPr id="2155" name="Google Shape;2155;p52"/>
          <p:cNvSpPr txBox="1"/>
          <p:nvPr/>
        </p:nvSpPr>
        <p:spPr>
          <a:xfrm>
            <a:off x="3460200" y="1843775"/>
            <a:ext cx="965100" cy="2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dk1"/>
                </a:solidFill>
                <a:latin typeface="Lato"/>
                <a:ea typeface="Lato"/>
                <a:cs typeface="Lato"/>
                <a:sym typeface="Lato"/>
              </a:rPr>
              <a:t>Indonesia</a:t>
            </a:r>
            <a:endParaRPr sz="1300">
              <a:solidFill>
                <a:schemeClr val="dk1"/>
              </a:solidFill>
              <a:latin typeface="Lato"/>
              <a:ea typeface="Lato"/>
              <a:cs typeface="Lato"/>
              <a:sym typeface="Lato"/>
            </a:endParaRPr>
          </a:p>
        </p:txBody>
      </p:sp>
      <p:pic>
        <p:nvPicPr>
          <p:cNvPr id="2156" name="Google Shape;2156;p52"/>
          <p:cNvPicPr preferRelativeResize="0"/>
          <p:nvPr/>
        </p:nvPicPr>
        <p:blipFill>
          <a:blip r:embed="rId5">
            <a:alphaModFix/>
          </a:blip>
          <a:stretch>
            <a:fillRect/>
          </a:stretch>
        </p:blipFill>
        <p:spPr>
          <a:xfrm>
            <a:off x="5260425" y="1843775"/>
            <a:ext cx="1887225" cy="1409771"/>
          </a:xfrm>
          <a:prstGeom prst="rect">
            <a:avLst/>
          </a:prstGeom>
          <a:noFill/>
          <a:ln>
            <a:noFill/>
          </a:ln>
        </p:spPr>
      </p:pic>
      <p:sp>
        <p:nvSpPr>
          <p:cNvPr id="2157" name="Google Shape;2157;p52"/>
          <p:cNvSpPr txBox="1"/>
          <p:nvPr/>
        </p:nvSpPr>
        <p:spPr>
          <a:xfrm>
            <a:off x="5483775" y="1843775"/>
            <a:ext cx="965100" cy="2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dk1"/>
                </a:solidFill>
                <a:latin typeface="Lato"/>
                <a:ea typeface="Lato"/>
                <a:cs typeface="Lato"/>
                <a:sym typeface="Lato"/>
              </a:rPr>
              <a:t>México</a:t>
            </a:r>
            <a:endParaRPr sz="1300">
              <a:solidFill>
                <a:schemeClr val="dk1"/>
              </a:solidFill>
              <a:latin typeface="Lato"/>
              <a:ea typeface="Lato"/>
              <a:cs typeface="Lato"/>
              <a:sym typeface="Lato"/>
            </a:endParaRPr>
          </a:p>
        </p:txBody>
      </p:sp>
      <p:pic>
        <p:nvPicPr>
          <p:cNvPr id="2158" name="Google Shape;2158;p52"/>
          <p:cNvPicPr preferRelativeResize="0"/>
          <p:nvPr/>
        </p:nvPicPr>
        <p:blipFill>
          <a:blip r:embed="rId6">
            <a:alphaModFix/>
          </a:blip>
          <a:stretch>
            <a:fillRect/>
          </a:stretch>
        </p:blipFill>
        <p:spPr>
          <a:xfrm>
            <a:off x="1145650" y="3405948"/>
            <a:ext cx="1929226" cy="1459675"/>
          </a:xfrm>
          <a:prstGeom prst="rect">
            <a:avLst/>
          </a:prstGeom>
          <a:noFill/>
          <a:ln>
            <a:noFill/>
          </a:ln>
        </p:spPr>
      </p:pic>
      <p:sp>
        <p:nvSpPr>
          <p:cNvPr id="2159" name="Google Shape;2159;p52"/>
          <p:cNvSpPr txBox="1"/>
          <p:nvPr/>
        </p:nvSpPr>
        <p:spPr>
          <a:xfrm>
            <a:off x="1464875" y="3458575"/>
            <a:ext cx="1044900" cy="2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dk1"/>
                </a:solidFill>
                <a:latin typeface="Lato"/>
                <a:ea typeface="Lato"/>
                <a:cs typeface="Lato"/>
                <a:sym typeface="Lato"/>
              </a:rPr>
              <a:t>Australia</a:t>
            </a:r>
            <a:endParaRPr sz="1300">
              <a:solidFill>
                <a:schemeClr val="dk1"/>
              </a:solidFill>
              <a:latin typeface="Lato"/>
              <a:ea typeface="Lato"/>
              <a:cs typeface="Lato"/>
              <a:sym typeface="Lato"/>
            </a:endParaRPr>
          </a:p>
        </p:txBody>
      </p:sp>
      <p:pic>
        <p:nvPicPr>
          <p:cNvPr id="2160" name="Google Shape;2160;p52"/>
          <p:cNvPicPr preferRelativeResize="0"/>
          <p:nvPr/>
        </p:nvPicPr>
        <p:blipFill>
          <a:blip r:embed="rId7">
            <a:alphaModFix/>
          </a:blip>
          <a:stretch>
            <a:fillRect/>
          </a:stretch>
        </p:blipFill>
        <p:spPr>
          <a:xfrm>
            <a:off x="3227275" y="3405948"/>
            <a:ext cx="1887224" cy="1457389"/>
          </a:xfrm>
          <a:prstGeom prst="rect">
            <a:avLst/>
          </a:prstGeom>
          <a:noFill/>
          <a:ln>
            <a:noFill/>
          </a:ln>
        </p:spPr>
      </p:pic>
      <p:sp>
        <p:nvSpPr>
          <p:cNvPr id="2161" name="Google Shape;2161;p52"/>
          <p:cNvSpPr txBox="1"/>
          <p:nvPr/>
        </p:nvSpPr>
        <p:spPr>
          <a:xfrm>
            <a:off x="3518225" y="3458575"/>
            <a:ext cx="1509900" cy="2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dk1"/>
                </a:solidFill>
                <a:latin typeface="Lato"/>
                <a:ea typeface="Lato"/>
                <a:cs typeface="Lato"/>
                <a:sym typeface="Lato"/>
              </a:rPr>
              <a:t>South Africa</a:t>
            </a:r>
            <a:endParaRPr sz="1300">
              <a:solidFill>
                <a:schemeClr val="dk1"/>
              </a:solidFill>
              <a:latin typeface="Lato"/>
              <a:ea typeface="Lato"/>
              <a:cs typeface="Lato"/>
              <a:sym typeface="Lato"/>
            </a:endParaRPr>
          </a:p>
        </p:txBody>
      </p:sp>
      <p:pic>
        <p:nvPicPr>
          <p:cNvPr id="2162" name="Google Shape;2162;p52"/>
          <p:cNvPicPr preferRelativeResize="0"/>
          <p:nvPr/>
        </p:nvPicPr>
        <p:blipFill>
          <a:blip r:embed="rId8">
            <a:alphaModFix/>
          </a:blip>
          <a:stretch>
            <a:fillRect/>
          </a:stretch>
        </p:blipFill>
        <p:spPr>
          <a:xfrm>
            <a:off x="5266900" y="3405948"/>
            <a:ext cx="1929224" cy="1484551"/>
          </a:xfrm>
          <a:prstGeom prst="rect">
            <a:avLst/>
          </a:prstGeom>
          <a:noFill/>
          <a:ln>
            <a:noFill/>
          </a:ln>
        </p:spPr>
      </p:pic>
      <p:sp>
        <p:nvSpPr>
          <p:cNvPr id="2163" name="Google Shape;2163;p52"/>
          <p:cNvSpPr txBox="1"/>
          <p:nvPr/>
        </p:nvSpPr>
        <p:spPr>
          <a:xfrm>
            <a:off x="5577250" y="3458575"/>
            <a:ext cx="1509900" cy="2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dk1"/>
                </a:solidFill>
                <a:latin typeface="Lato"/>
                <a:ea typeface="Lato"/>
                <a:cs typeface="Lato"/>
                <a:sym typeface="Lato"/>
              </a:rPr>
              <a:t>New Zealand</a:t>
            </a:r>
            <a:endParaRPr sz="1300">
              <a:solidFill>
                <a:schemeClr val="dk1"/>
              </a:solidFill>
              <a:latin typeface="Lato"/>
              <a:ea typeface="Lato"/>
              <a:cs typeface="Lato"/>
              <a:sym typeface="Lato"/>
            </a:endParaRPr>
          </a:p>
        </p:txBody>
      </p:sp>
      <p:sp>
        <p:nvSpPr>
          <p:cNvPr id="2164" name="Google Shape;2164;p52"/>
          <p:cNvSpPr txBox="1"/>
          <p:nvPr>
            <p:ph idx="2" type="body"/>
          </p:nvPr>
        </p:nvSpPr>
        <p:spPr>
          <a:xfrm>
            <a:off x="373950" y="1116450"/>
            <a:ext cx="8396100" cy="738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s" sz="1200">
                <a:solidFill>
                  <a:schemeClr val="dk1"/>
                </a:solidFill>
                <a:latin typeface="Lato"/>
                <a:ea typeface="Lato"/>
                <a:cs typeface="Lato"/>
                <a:sym typeface="Lato"/>
              </a:rPr>
              <a:t>Among the most popular water sports destinations, countries in the North Hemisphere have significantly more shark attacks in July whereas countries in the South Hemisphere have the highest chance of shark attacks in January with some occurrences in July as well. </a:t>
            </a:r>
            <a:endParaRPr sz="1200">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8" name="Shape 2168"/>
        <p:cNvGrpSpPr/>
        <p:nvPr/>
      </p:nvGrpSpPr>
      <p:grpSpPr>
        <a:xfrm>
          <a:off x="0" y="0"/>
          <a:ext cx="0" cy="0"/>
          <a:chOff x="0" y="0"/>
          <a:chExt cx="0" cy="0"/>
        </a:xfrm>
      </p:grpSpPr>
      <p:sp>
        <p:nvSpPr>
          <p:cNvPr id="2169" name="Google Shape;2169;p53"/>
          <p:cNvSpPr txBox="1"/>
          <p:nvPr>
            <p:ph idx="2" type="body"/>
          </p:nvPr>
        </p:nvSpPr>
        <p:spPr>
          <a:xfrm>
            <a:off x="167325" y="-39600"/>
            <a:ext cx="11697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s"/>
              <a:t>Name </a:t>
            </a:r>
            <a:endParaRPr/>
          </a:p>
        </p:txBody>
      </p:sp>
      <p:sp>
        <p:nvSpPr>
          <p:cNvPr id="2170" name="Google Shape;2170;p53"/>
          <p:cNvSpPr txBox="1"/>
          <p:nvPr>
            <p:ph idx="3" type="body"/>
          </p:nvPr>
        </p:nvSpPr>
        <p:spPr>
          <a:xfrm>
            <a:off x="940775"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s"/>
              <a:t>Department    Course Number    Section    Time    Location</a:t>
            </a:r>
            <a:endParaRPr/>
          </a:p>
        </p:txBody>
      </p:sp>
      <p:sp>
        <p:nvSpPr>
          <p:cNvPr id="2171" name="Google Shape;2171;p53"/>
          <p:cNvSpPr txBox="1"/>
          <p:nvPr>
            <p:ph type="title"/>
          </p:nvPr>
        </p:nvSpPr>
        <p:spPr>
          <a:xfrm>
            <a:off x="209775" y="468575"/>
            <a:ext cx="6048900" cy="780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s" sz="4300">
                <a:latin typeface="Lato"/>
                <a:ea typeface="Lato"/>
                <a:cs typeface="Lato"/>
                <a:sym typeface="Lato"/>
              </a:rPr>
              <a:t>Conclusions</a:t>
            </a:r>
            <a:endParaRPr b="1" sz="4300">
              <a:latin typeface="Lato"/>
              <a:ea typeface="Lato"/>
              <a:cs typeface="Lato"/>
              <a:sym typeface="Lato"/>
            </a:endParaRPr>
          </a:p>
        </p:txBody>
      </p:sp>
      <p:sp>
        <p:nvSpPr>
          <p:cNvPr id="2172" name="Google Shape;2172;p53"/>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s"/>
              <a:t>DATE</a:t>
            </a:r>
            <a:endParaRPr/>
          </a:p>
          <a:p>
            <a:pPr indent="0" lvl="0" marL="0" rtl="0" algn="r">
              <a:spcBef>
                <a:spcPts val="0"/>
              </a:spcBef>
              <a:spcAft>
                <a:spcPts val="0"/>
              </a:spcAft>
              <a:buNone/>
            </a:pPr>
            <a:r>
              <a:t/>
            </a:r>
            <a:endParaRPr/>
          </a:p>
        </p:txBody>
      </p:sp>
      <p:sp>
        <p:nvSpPr>
          <p:cNvPr id="2173" name="Google Shape;2173;p53"/>
          <p:cNvSpPr txBox="1"/>
          <p:nvPr/>
        </p:nvSpPr>
        <p:spPr>
          <a:xfrm>
            <a:off x="311700" y="1086025"/>
            <a:ext cx="81192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Font typeface="Lato"/>
              <a:buChar char="●"/>
            </a:pPr>
            <a:r>
              <a:rPr lang="es" sz="1600">
                <a:solidFill>
                  <a:schemeClr val="dk1"/>
                </a:solidFill>
                <a:latin typeface="Lato"/>
                <a:ea typeface="Lato"/>
                <a:cs typeface="Lato"/>
                <a:sym typeface="Lato"/>
              </a:rPr>
              <a:t>Water sports center in the North Hemisphere are advised to assign more life-saving resources in Summer, especially in July;</a:t>
            </a:r>
            <a:endParaRPr sz="1600">
              <a:solidFill>
                <a:schemeClr val="dk1"/>
              </a:solidFill>
              <a:latin typeface="Lato"/>
              <a:ea typeface="Lato"/>
              <a:cs typeface="Lato"/>
              <a:sym typeface="Lato"/>
            </a:endParaRPr>
          </a:p>
          <a:p>
            <a:pPr indent="-330200" lvl="0" marL="457200" rtl="0" algn="l">
              <a:lnSpc>
                <a:spcPct val="115000"/>
              </a:lnSpc>
              <a:spcBef>
                <a:spcPts val="0"/>
              </a:spcBef>
              <a:spcAft>
                <a:spcPts val="0"/>
              </a:spcAft>
              <a:buClr>
                <a:schemeClr val="dk1"/>
              </a:buClr>
              <a:buSzPts val="1600"/>
              <a:buFont typeface="Lato"/>
              <a:buChar char="●"/>
            </a:pPr>
            <a:r>
              <a:rPr lang="es" sz="1600">
                <a:solidFill>
                  <a:schemeClr val="dk1"/>
                </a:solidFill>
                <a:latin typeface="Lato"/>
                <a:ea typeface="Lato"/>
                <a:cs typeface="Lato"/>
                <a:sym typeface="Lato"/>
              </a:rPr>
              <a:t>Water sports center in the South hemisphere are advised to assign more life-saving resources in Summer, especially in January but they should not overlook July. </a:t>
            </a:r>
            <a:endParaRPr sz="1600">
              <a:solidFill>
                <a:schemeClr val="dk1"/>
              </a:solidFill>
              <a:latin typeface="Lato"/>
              <a:ea typeface="Lato"/>
              <a:cs typeface="Lato"/>
              <a:sym typeface="Lato"/>
            </a:endParaRPr>
          </a:p>
        </p:txBody>
      </p:sp>
      <p:sp>
        <p:nvSpPr>
          <p:cNvPr id="2174" name="Google Shape;2174;p53"/>
          <p:cNvSpPr txBox="1"/>
          <p:nvPr>
            <p:ph type="title"/>
          </p:nvPr>
        </p:nvSpPr>
        <p:spPr>
          <a:xfrm>
            <a:off x="311700" y="2366725"/>
            <a:ext cx="6048900" cy="780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s" sz="4300">
                <a:latin typeface="Lato"/>
                <a:ea typeface="Lato"/>
                <a:cs typeface="Lato"/>
                <a:sym typeface="Lato"/>
              </a:rPr>
              <a:t>Major Obstacles</a:t>
            </a:r>
            <a:endParaRPr b="1" sz="4300">
              <a:latin typeface="Lato"/>
              <a:ea typeface="Lato"/>
              <a:cs typeface="Lato"/>
              <a:sym typeface="Lato"/>
            </a:endParaRPr>
          </a:p>
        </p:txBody>
      </p:sp>
      <p:sp>
        <p:nvSpPr>
          <p:cNvPr id="2175" name="Google Shape;2175;p53"/>
          <p:cNvSpPr txBox="1"/>
          <p:nvPr/>
        </p:nvSpPr>
        <p:spPr>
          <a:xfrm>
            <a:off x="451800" y="3184550"/>
            <a:ext cx="7197300" cy="176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300">
                <a:solidFill>
                  <a:schemeClr val="dk1"/>
                </a:solidFill>
                <a:latin typeface="Lato"/>
                <a:ea typeface="Lato"/>
                <a:cs typeface="Lato"/>
                <a:sym typeface="Lato"/>
              </a:rPr>
              <a:t>Date was tricky to standardize due to the different formats that needed to be fixed and found with Regex.  Creating web scraping to search countries. </a:t>
            </a:r>
            <a:endParaRPr sz="1300">
              <a:solidFill>
                <a:schemeClr val="dk1"/>
              </a:solidFill>
              <a:latin typeface="Lato"/>
              <a:ea typeface="Lato"/>
              <a:cs typeface="Lato"/>
              <a:sym typeface="Lato"/>
            </a:endParaRPr>
          </a:p>
          <a:p>
            <a:pPr indent="0" lvl="0" marL="0" rtl="0" algn="l">
              <a:lnSpc>
                <a:spcPct val="115000"/>
              </a:lnSpc>
              <a:spcBef>
                <a:spcPts val="1200"/>
              </a:spcBef>
              <a:spcAft>
                <a:spcPts val="0"/>
              </a:spcAft>
              <a:buNone/>
            </a:pPr>
            <a:r>
              <a:rPr lang="es" sz="1300">
                <a:solidFill>
                  <a:schemeClr val="dk1"/>
                </a:solidFill>
                <a:latin typeface="Lato"/>
                <a:ea typeface="Lato"/>
                <a:cs typeface="Lato"/>
                <a:sym typeface="Lato"/>
              </a:rPr>
              <a:t>Come up with Hypothesis &amp; Research Question</a:t>
            </a:r>
            <a:endParaRPr sz="1300">
              <a:solidFill>
                <a:schemeClr val="dk1"/>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chemeClr val="dk1"/>
              </a:solidFill>
              <a:latin typeface="Lato"/>
              <a:ea typeface="Lato"/>
              <a:cs typeface="Lato"/>
              <a:sym typeface="Lato"/>
            </a:endParaRPr>
          </a:p>
          <a:p>
            <a:pPr indent="0" lvl="0" marL="0" rtl="0" algn="l">
              <a:lnSpc>
                <a:spcPct val="115000"/>
              </a:lnSpc>
              <a:spcBef>
                <a:spcPts val="1200"/>
              </a:spcBef>
              <a:spcAft>
                <a:spcPts val="1200"/>
              </a:spcAft>
              <a:buNone/>
            </a:pPr>
            <a:r>
              <a:t/>
            </a:r>
            <a:endParaRPr sz="1300">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t To Know Me">
  <a:themeElements>
    <a:clrScheme name="Simple Light">
      <a:dk1>
        <a:srgbClr val="000000"/>
      </a:dk1>
      <a:lt1>
        <a:srgbClr val="4F4F4F"/>
      </a:lt1>
      <a:dk2>
        <a:srgbClr val="E7E7E7"/>
      </a:dk2>
      <a:lt2>
        <a:srgbClr val="FFFFFF"/>
      </a:lt2>
      <a:accent1>
        <a:srgbClr val="F4F2F2"/>
      </a:accent1>
      <a:accent2>
        <a:srgbClr val="119BFE"/>
      </a:accent2>
      <a:accent3>
        <a:srgbClr val="FF6B4D"/>
      </a:accent3>
      <a:accent4>
        <a:srgbClr val="28C840"/>
      </a:accent4>
      <a:accent5>
        <a:srgbClr val="FFC600"/>
      </a:accent5>
      <a:accent6>
        <a:srgbClr val="CCCCCC"/>
      </a:accent6>
      <a:hlink>
        <a:srgbClr val="E2AF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